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</p:sldIdLst>
  <p:sldSz cx="10931525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FC Daisy" panose="020B0500040200020003" pitchFamily="34" charset="-34"/>
      <p:regular r:id="rId63"/>
      <p:bold r:id="rId64"/>
      <p:italic r:id="rId65"/>
    </p:embeddedFont>
    <p:embeddedFont>
      <p:font typeface="Moji" panose="02000503000000000000" pitchFamily="2" charset="-34"/>
      <p:regular r:id="rId6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56B"/>
    <a:srgbClr val="FF9696"/>
    <a:srgbClr val="FF938C"/>
    <a:srgbClr val="FF9DA8"/>
    <a:srgbClr val="FFA9A3"/>
    <a:srgbClr val="FF40FF"/>
    <a:srgbClr val="D1BDB1"/>
    <a:srgbClr val="F0D9BE"/>
    <a:srgbClr val="F2F2F2"/>
    <a:srgbClr val="76A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2"/>
    <p:restoredTop sz="95768"/>
  </p:normalViewPr>
  <p:slideViewPr>
    <p:cSldViewPr snapToGrid="0" snapToObjects="1">
      <p:cViewPr varScale="1">
        <p:scale>
          <a:sx n="106" d="100"/>
          <a:sy n="106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53.9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24575,'7'2'0,"-2"-2"0,3 2 0,0-1 0,3 0 0,-2 1 0,1-2 0,-5 0 0,-1 0 0,0 0 0,-1 0 0,2 0 0,-1 0 0,1 0 0,0 0 0,-1 0 0,1 0 0,-1 0 0,-1 0 0,-1 0 0,1 0 0,0 0 0,0 0 0,0 0 0,1 0 0,0 0 0,2 0 0,-1 0 0,0 0 0,-1 0 0,0 0 0,-1 0 0,2 0 0,0 1 0,0-1 0,1 2 0,-1-2 0,0 0 0,-1 0 0,-1 0 0,-1 0 0,1 0 0,0 0 0,0 0 0,0 0 0,-1 0 0,2 0 0,-1 0 0,3 0 0,-3 0 0,1 0 0,0 0 0,-1 0 0,1 0 0,-1 0 0,0 0 0,-1 0 0,1 0 0,0 0 0,0 0 0,0 0 0,-1 0 0,1 0 0,0 0 0,0 0 0,-2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41.50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222 1 24575,'5'0'0,"-3"2"0,2 1 0,-4 2 0,5 3 0,-2 1 0,2 8 0,-2-7 0,1 6 0,-3-10 0,1 2 0,-2-3 0,2-2 0,-1 2 0,3-2 0,-4 2 0,4 0 0,-1 0 0,-1 0 0,2 0 0,-1 1 0,2-1 0,-3 0 0,2 0 0,-1 1 0,1-4 0,-5 1 0,0-3 0,-11 2 0,0 2 0,-2 0 0,1 1 0,-10 1 0,9 1 0,-6-1 0,10-1 0,2-5 0,0 5 0,-2-4 0,5 1 0,-5 1 0,5-3 0,-5 6 0,5-6 0,-3 3 0,3-1 0,1-1 0,-1 1 0,0 0 0,1-1 0,-1 3 0,0-3 0,0 3 0,1-3 0,-1 1 0,1 0 0,-1-1 0,1 1 0,-1 0 0,0-1 0,0 1 0,1 0 0,-1-1 0,0 1 0,1 1 0,-1-3 0,0 2 0,3-2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43.12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1 296 24575,'4'0'0,"3"0"0,4 0 0,0 0 0,18 0 0,-15 0 0,19 0 0,-20 0 0,8 0 0,-10 0 0,5 0 0,-5 0 0,6 0 0,-3-3 0,0 3 0,-1-3 0,-2 0 0,-1 2 0,-2-1 0,-1 2 0,-2 0 0,0-3 0,-1 3 0,1-3 0,0 1 0,-1 0 0,1-1 0,-1-2 0,1 5 0,2-5 0,-1 2 0,3-3 0,-1 0 0,3 0 0,-4 1 0,3 1 0,-2-1 0,3 2 0,-1-3 0,-2 3 0,-1-2 0,0 4 0,-1-3 0,1 3 0,-2-1 0,-3-1 0,2 1 0,-1-1 0,1-2 0,7-1 0,0-4 0,6-3 0,1-3 0,3 2 0,14-21 0,-10 17 0,10-18 0,-23 25 0,0-3 0,-7 12 0,-1-3 0,1 4 0,-2-3 0,1 3 0,-2-1 0,2 2 0,1 0 0,0 0 0,-1 0 0,1 0 0,0 0 0,-1 0 0,1 0 0,0 5 0,0 5 0,-2 6 0,0 3 0,-3 0 0,0 4 0,0 1 0,0 4 0,0 0 0,0-1 0,-3-3 0,0 3 0,-3-3 0,-3 0 0,3-1 0,-3-4 0,6 0 0,-2-3 0,2-1 0,0-4 0,-1-2 0,3-1 0,-1-2 0,0-1 0,-1-2 0,1-1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30:04.93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675 1 24575,'-2'2'0,"1"-1"0,-2 0 0,-1 0 0,1 0 0,-3 1 0,2-2 0,-2 1 0,1-1 0,-1 2 0,0-2 0,1 1 0,-1-1 0,0 0 0,1 0 0,-1 0 0,0 0 0,1 0 0,-1 0 0,2 0 0,-2 0 0,2 0 0,-2 0 0,0 0 0,1 0 0,-1 0 0,0 0 0,1 0 0,-1 0 0,0 0 0,1 0 0,-1 0 0,0 0 0,-2 0 0,2 0 0,-2 0 0,4 0 0,0 0 0,1 0 0,0 0 0,0 0 0,0 0 0,-1 2 0,1-2 0,-2 2 0,2-2 0,-3 0 0,3 0 0,-1 0 0,1 0 0,0 0 0,-1 0 0,1 0 0,-1 0 0,1 0 0,0 0 0,1 0 0,-3 0 0,2 0 0,-2 0 0,1 0 0,-8 0 0,6 0 0,-10 0 0,12 0 0,-4 0 0,5 0 0,0 0 0,1 0 0,-1 0 0,0 0 0,0 0 0,-1 0 0,0 0 0,-1 0 0,1 0 0,1 0 0,0 0 0,1 0 0,-1 0 0,0 0 0,0 0 0,0 0 0,0 0 0,1 0 0,-1 0 0,0 0 0,0 0 0,0 0 0,0 0 0,1 0 0,-1 0 0,0 0 0,0 1 0,0-1 0,0 2 0,1-1 0,-1-1 0,0 2 0,0-1 0,0-1 0,0 3 0,1-2 0,-1 1 0,0-1 0,0 0 0,0 0 0,0 0 0,1 2 0,-1-2 0,0 1 0,0-1 0,0 1 0,0-2 0,1 3 0,-1-1 0,0 1 0,0-2 0,0 2 0,0-1 0,1 1 0,-1-1 0,0 1 0,0-3 0,0 3 0,0-3 0,1 1 0,-1 1 0,0 0 0,0-1 0,0 2 0,0-1 0,0 1 0,1 0 0,-1-1 0,0 1 0,0-2 0,0 2 0,0 0 0,1 1 0,-1-3 0,0 2 0,0-1 0,0 1 0,0 0 0,1 0 0,-1 0 0,-1 0 0,1 0 0,-2 1 0,3-1 0,-1 0 0,0 0 0,0 0 0,0 0 0,0 0 0,1 0 0,0 1 0,0-1 0,1 0 0,-1 0 0,0 0 0,-1 0 0,2 0 0,-2 0 0,4-2 0,1-3 0,1-2 0,1 0 0,-3 1 0,3-2 0,-2 1 0,2 0 0,-1 1 0,-1 0 0,1-1 0,0 0 0,0 0 0,0 0 0,-1 1 0,1-1 0,0 1 0,0 1 0,-2 0 0,2 0 0,-2 0 0,1-1 0,0 2 0,0-1 0,1-1 0,-2 1 0,2-1 0,-2 0 0,2 1 0,0-1 0,-2 2 0,2-3 0,-2 3 0,2-2 0,0 2 0,1-1 0,-1 0 0,1-1 0,-1 1 0,0 1 0,0-1 0,-1 2 0,1-2 0,0 2 0,0 0 0,1-1 0,-1 1 0,1-3 0,-1 2 0,-1 0 0,3 0 0,-2 0 0,1 0 0,-2 1 0,1 0 0,1-2 0,1 2 0,0-1 0,0 1 0,0 0 0,-1 0 0,1 0 0,-1 0 0,0 0 0,-1 0 0,2 0 0,-2 0 0,1 0 0,-1 0 0,0 0 0,0 0 0,0 0 0,-4 0 0,-1 0 0,-6 0 0,-10 3 0,7 0 0,-9 2 0,14-3 0,-4 2 0,3-3 0,-1 1 0,3 1 0,-1-1 0,2 1 0,-1 0 0,1 0 0,1 0 0,-2 1 0,2-1 0,-1-2 0,1 2 0,0-1 0,0 1 0,0 0 0,0 0 0,1-1 0,-1 1 0,0-2 0,0 3 0,0-1 0,0 0 0,1-1 0,-1 0 0,0 0 0,0 1 0,0 0 0,2 0 0,-2 0 0,2 1 0,-2-1 0,0 0 0,0 0 0,0 0 0,0 0 0,1 0 0,0-2 0,1-3 0,1-2 0,0-2 0,1 1 0,1 0 0,0-1 0,1 3 0,0-3 0,0 2 0,-1 0 0,1-1 0,0 2 0,0-2 0,0 2 0,-1 1 0,0-1 0,0 2 0,0-1 0,1-1 0,-2 1 0,2 1 0,-2-2 0,1 1 0,0 0 0,0-1 0,1 2 0,0-2 0,-1 1 0,1-1 0,0 1 0,1-1 0,-1 0 0,2 1 0,-2-1 0,3 2 0,-3-1 0,2 0 0,0 2 0,0-1 0,1 1 0,-1-2 0,1 2 0,0-1 0,-1 0 0,1 0 0,-1 1 0,1 0 0,0 0 0,-1 0 0,1 0 0,0 0 0,-1 0 0,0 0 0,0 0 0,-2 0 0,2 0 0,0 0 0,-1 0 0,-2 0 0,-7 0 0,0 0 0,-3 0 0,3 0 0,-3 0 0,-1 0 0,-2 0 0,3 0 0,0 0 0,2 0 0,1 1 0,0 0 0,0 2 0,0-2 0,1 1 0,-1 1 0,0-2 0,1 3 0,-2-1 0,3 0 0,-1 0 0,0 0 0,1 0 0,-1 0 0,1 0 0,0 0 0,0 1 0,1-1 0,-1 0 0,0-1 0,1 0 0,1-3 0,1-1 0,1-2 0,1-3 0,2 1 0,0 0 0,2-1 0,-1 1 0,1 0 0,6-3 0,-2 1 0,4 1 0,-5 1 0,-1 3 0,-3 0 0,0 1 0,-1-1 0,-1 1 0,-1 0 0,1 0 0,1 1 0,1-1 0,-1 1 0,0-2 0,-1 3 0,0-1 0,1 1 0,-1 0 0,1-2 0,-1 2 0,-4-2 0,-1 2 0,-6 2 0,-1 0 0,-2 2 0,1 0 0,-1 2 0,0-1 0,0 0 0,1 1 0,1-2 0,1 1 0,3-2 0,-1 1 0,0-1 0,1 0 0,-1 0 0,0 1 0,0 1 0,2 0 0,-1 1 0,0-2 0,0 0 0,-1 1 0,2-2 0,-2 2 0,2-1 0,-1 0 0,1 0 0,0-1 0,1 0 0,-1 0 0,1 1 0,3-6 0,0 0 0,3-4 0,4-6 0,-1 2 0,3-2 0,-3 3 0,0 3 0,2-1 0,-2 0 0,2 0 0,-3 2 0,1 0 0,-2 2 0,0 0 0,-1 1 0,0 0 0,0 0 0,0 0 0,-1-1 0,1 3 0,0-3 0,0 3 0,0-3 0,-1 2 0,1-1 0,1 0 0,-1 0 0,3 1 0,-2-1 0,0 2 0,0-1 0,-1 2 0,-1 1 0,-2 2 0,-2 0 0,-1 2 0,0-2 0,-1 3 0,0-2 0,0-1 0,-2 1 0,2-2 0,-1 2 0,0-1 0,1 0 0,-1 0 0,0 1 0,2-2 0,-1 2 0,-1-2 0,2 0 0,-1 0 0,1 0 0,-1 0 0,1 0 0,-1 0 0,1 1 0,-1-1 0,0 1 0,-1 0 0,0 2 0,0-2 0,0 1 0,-1 1 0,2-2 0,0 0 0,0-1 0,0 1 0,0 0 0,1-1 0,1 2 0,-1-2 0,0 0 0,0 0 0,0 0 0,0 1 0,1-1 0,-1 0 0,0 0 0,0 0 0,2 0 0,-2 0 0,1 0 0,1 0 0,-2 1 0,2-1 0,-1 0 0,0 0 0,0 0 0,-1 0 0,2 0 0,-2 0 0,2 1 0,-2-1 0,1 0 0,0 0 0,1-3 0,0 0 0,1-3 0,0-1 0,0 1 0,1 0 0,0 0 0,1 0 0,0-2 0,-1 2 0,2-2 0,-2 1 0,2 0 0,0-1 0,-2 2 0,2-1 0,-2 0 0,2 0 0,0-1 0,0 2 0,0-3 0,-1 2 0,1-1 0,-1 2 0,0 0 0,0 0 0,-1 0 0,2 0 0,-2-1 0,2 3 0,0-2 0,0 1 0,-1-1 0,1 0 0,0 1 0,0-1 0,0 3 0,-1-3 0,1 1 0,0-1 0,0 0 0,-1 1 0,1-1 0,0 3 0,0-3 0,0 3 0,-1-3 0,1 3 0,0-3 0,0 3 0,0-3 0,-1 2 0,1 0 0,0 0 0,0-1 0,0 0 0,-1 1 0,1 1 0,0 0 0,3 0 0,6 0 0,3 0 0,10 0 0,0 0 0,0 0 0,-1 0 0,-8 0 0,-4 0 0,-4 0 0,-2 0 0,0 0 0,-2 0 0,0 0 0,-1 0 0,-1 0 0,1 0 0,0 0 0,0 0 0,0 0 0,-1-2 0,0 2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53.9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24575,'7'2'0,"-2"-2"0,3 2 0,0-1 0,3 0 0,-2 1 0,1-2 0,-5 0 0,-1 0 0,0 0 0,-1 0 0,2 0 0,-1 0 0,1 0 0,0 0 0,-1 0 0,1 0 0,-1 0 0,-1 0 0,-1 0 0,1 0 0,0 0 0,0 0 0,0 0 0,1 0 0,0 0 0,2 0 0,-1 0 0,0 0 0,-1 0 0,0 0 0,-1 0 0,2 0 0,0 1 0,0-1 0,1 2 0,-1-2 0,0 0 0,-1 0 0,-1 0 0,-1 0 0,1 0 0,0 0 0,0 0 0,0 0 0,-1 0 0,2 0 0,-1 0 0,3 0 0,-3 0 0,1 0 0,0 0 0,-1 0 0,1 0 0,-1 0 0,0 0 0,-1 0 0,1 0 0,0 0 0,0 0 0,0 0 0,-1 0 0,1 0 0,0 0 0,0 0 0,-2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41.50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222 1 24575,'5'0'0,"-3"2"0,2 1 0,-4 2 0,5 3 0,-2 1 0,2 8 0,-2-7 0,1 6 0,-3-10 0,1 2 0,-2-3 0,2-2 0,-1 2 0,3-2 0,-4 2 0,4 0 0,-1 0 0,-1 0 0,2 0 0,-1 1 0,2-1 0,-3 0 0,2 0 0,-1 1 0,1-4 0,-5 1 0,0-3 0,-11 2 0,0 2 0,-2 0 0,1 1 0,-10 1 0,9 1 0,-6-1 0,10-1 0,2-5 0,0 5 0,-2-4 0,5 1 0,-5 1 0,5-3 0,-5 6 0,5-6 0,-3 3 0,3-1 0,1-1 0,-1 1 0,0 0 0,1-1 0,-1 3 0,0-3 0,0 3 0,1-3 0,-1 1 0,1 0 0,-1-1 0,1 1 0,-1 0 0,0-1 0,0 1 0,1 0 0,-1-1 0,0 1 0,1 1 0,-1-3 0,0 2 0,3-2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29:43.12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1 296 24575,'4'0'0,"3"0"0,4 0 0,0 0 0,18 0 0,-15 0 0,19 0 0,-20 0 0,8 0 0,-10 0 0,5 0 0,-5 0 0,6 0 0,-3-3 0,0 3 0,-1-3 0,-2 0 0,-1 2 0,-2-1 0,-1 2 0,-2 0 0,0-3 0,-1 3 0,1-3 0,0 1 0,-1 0 0,1-1 0,-1-2 0,1 5 0,2-5 0,-1 2 0,3-3 0,-1 0 0,3 0 0,-4 1 0,3 1 0,-2-1 0,3 2 0,-1-3 0,-2 3 0,-1-2 0,0 4 0,-1-3 0,1 3 0,-2-1 0,-3-1 0,2 1 0,-1-1 0,1-2 0,7-1 0,0-4 0,6-3 0,1-3 0,3 2 0,14-21 0,-10 17 0,10-18 0,-23 25 0,0-3 0,-7 12 0,-1-3 0,1 4 0,-2-3 0,1 3 0,-2-1 0,2 2 0,1 0 0,0 0 0,-1 0 0,1 0 0,0 0 0,-1 0 0,1 0 0,0 5 0,0 5 0,-2 6 0,0 3 0,-3 0 0,0 4 0,0 1 0,0 4 0,0 0 0,0-1 0,-3-3 0,0 3 0,-3-3 0,-3 0 0,3-1 0,-3-4 0,6 0 0,-2-3 0,2-1 0,0-4 0,-1-2 0,3-1 0,-1-2 0,0-1 0,-1-2 0,1-1 0,0-2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5T04:30:04.93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675 1 24575,'-2'2'0,"1"-1"0,-2 0 0,-1 0 0,1 0 0,-3 1 0,2-2 0,-2 1 0,1-1 0,-1 2 0,0-2 0,1 1 0,-1-1 0,0 0 0,1 0 0,-1 0 0,0 0 0,1 0 0,-1 0 0,2 0 0,-2 0 0,2 0 0,-2 0 0,0 0 0,1 0 0,-1 0 0,0 0 0,1 0 0,-1 0 0,0 0 0,1 0 0,-1 0 0,0 0 0,-2 0 0,2 0 0,-2 0 0,4 0 0,0 0 0,1 0 0,0 0 0,0 0 0,0 0 0,-1 2 0,1-2 0,-2 2 0,2-2 0,-3 0 0,3 0 0,-1 0 0,1 0 0,0 0 0,-1 0 0,1 0 0,-1 0 0,1 0 0,0 0 0,1 0 0,-3 0 0,2 0 0,-2 0 0,1 0 0,-8 0 0,6 0 0,-10 0 0,12 0 0,-4 0 0,5 0 0,0 0 0,1 0 0,-1 0 0,0 0 0,0 0 0,-1 0 0,0 0 0,-1 0 0,1 0 0,1 0 0,0 0 0,1 0 0,-1 0 0,0 0 0,0 0 0,0 0 0,0 0 0,1 0 0,-1 0 0,0 0 0,0 0 0,0 0 0,0 0 0,1 0 0,-1 0 0,0 0 0,0 1 0,0-1 0,0 2 0,1-1 0,-1-1 0,0 2 0,0-1 0,0-1 0,0 3 0,1-2 0,-1 1 0,0-1 0,0 0 0,0 0 0,0 0 0,1 2 0,-1-2 0,0 1 0,0-1 0,0 1 0,0-2 0,1 3 0,-1-1 0,0 1 0,0-2 0,0 2 0,0-1 0,1 1 0,-1-1 0,0 1 0,0-3 0,0 3 0,0-3 0,1 1 0,-1 1 0,0 0 0,0-1 0,0 2 0,0-1 0,0 1 0,1 0 0,-1-1 0,0 1 0,0-2 0,0 2 0,0 0 0,1 1 0,-1-3 0,0 2 0,0-1 0,0 1 0,0 0 0,1 0 0,-1 0 0,-1 0 0,1 0 0,-2 1 0,3-1 0,-1 0 0,0 0 0,0 0 0,0 0 0,0 0 0,1 0 0,0 1 0,0-1 0,1 0 0,-1 0 0,0 0 0,-1 0 0,2 0 0,-2 0 0,4-2 0,1-3 0,1-2 0,1 0 0,-3 1 0,3-2 0,-2 1 0,2 0 0,-1 1 0,-1 0 0,1-1 0,0 0 0,0 0 0,0 0 0,-1 1 0,1-1 0,0 1 0,0 1 0,-2 0 0,2 0 0,-2 0 0,1-1 0,0 2 0,0-1 0,1-1 0,-2 1 0,2-1 0,-2 0 0,2 1 0,0-1 0,-2 2 0,2-3 0,-2 3 0,2-2 0,0 2 0,1-1 0,-1 0 0,1-1 0,-1 1 0,0 1 0,0-1 0,-1 2 0,1-2 0,0 2 0,0 0 0,1-1 0,-1 1 0,1-3 0,-1 2 0,-1 0 0,3 0 0,-2 0 0,1 0 0,-2 1 0,1 0 0,1-2 0,1 2 0,0-1 0,0 1 0,0 0 0,-1 0 0,1 0 0,-1 0 0,0 0 0,-1 0 0,2 0 0,-2 0 0,1 0 0,-1 0 0,0 0 0,0 0 0,0 0 0,-4 0 0,-1 0 0,-6 0 0,-10 3 0,7 0 0,-9 2 0,14-3 0,-4 2 0,3-3 0,-1 1 0,3 1 0,-1-1 0,2 1 0,-1 0 0,1 0 0,1 0 0,-2 1 0,2-1 0,-1-2 0,1 2 0,0-1 0,0 1 0,0 0 0,0 0 0,1-1 0,-1 1 0,0-2 0,0 3 0,0-1 0,0 0 0,1-1 0,-1 0 0,0 0 0,0 1 0,0 0 0,2 0 0,-2 0 0,2 1 0,-2-1 0,0 0 0,0 0 0,0 0 0,0 0 0,1 0 0,0-2 0,1-3 0,1-2 0,0-2 0,1 1 0,1 0 0,0-1 0,1 3 0,0-3 0,0 2 0,-1 0 0,1-1 0,0 2 0,0-2 0,0 2 0,-1 1 0,0-1 0,0 2 0,0-1 0,1-1 0,-2 1 0,2 1 0,-2-2 0,1 1 0,0 0 0,0-1 0,1 2 0,0-2 0,-1 1 0,1-1 0,0 1 0,1-1 0,-1 0 0,2 1 0,-2-1 0,3 2 0,-3-1 0,2 0 0,0 2 0,0-1 0,1 1 0,-1-2 0,1 2 0,0-1 0,-1 0 0,1 0 0,-1 1 0,1 0 0,0 0 0,-1 0 0,1 0 0,0 0 0,-1 0 0,0 0 0,0 0 0,-2 0 0,2 0 0,0 0 0,-1 0 0,-2 0 0,-7 0 0,0 0 0,-3 0 0,3 0 0,-3 0 0,-1 0 0,-2 0 0,3 0 0,0 0 0,2 0 0,1 1 0,0 0 0,0 2 0,0-2 0,1 1 0,-1 1 0,0-2 0,1 3 0,-2-1 0,3 0 0,-1 0 0,0 0 0,1 0 0,-1 0 0,1 0 0,0 0 0,0 1 0,1-1 0,-1 0 0,0-1 0,1 0 0,1-3 0,1-1 0,1-2 0,1-3 0,2 1 0,0 0 0,2-1 0,-1 1 0,1 0 0,6-3 0,-2 1 0,4 1 0,-5 1 0,-1 3 0,-3 0 0,0 1 0,-1-1 0,-1 1 0,-1 0 0,1 0 0,1 1 0,1-1 0,-1 1 0,0-2 0,-1 3 0,0-1 0,1 1 0,-1 0 0,1-2 0,-1 2 0,-4-2 0,-1 2 0,-6 2 0,-1 0 0,-2 2 0,1 0 0,-1 2 0,0-1 0,0 0 0,1 1 0,1-2 0,1 1 0,3-2 0,-1 1 0,0-1 0,1 0 0,-1 0 0,0 1 0,0 1 0,2 0 0,-1 1 0,0-2 0,0 0 0,-1 1 0,2-2 0,-2 2 0,2-1 0,-1 0 0,1 0 0,0-1 0,1 0 0,-1 0 0,1 1 0,3-6 0,0 0 0,3-4 0,4-6 0,-1 2 0,3-2 0,-3 3 0,0 3 0,2-1 0,-2 0 0,2 0 0,-3 2 0,1 0 0,-2 2 0,0 0 0,-1 1 0,0 0 0,0 0 0,0 0 0,-1-1 0,1 3 0,0-3 0,0 3 0,0-3 0,-1 2 0,1-1 0,1 0 0,-1 0 0,3 1 0,-2-1 0,0 2 0,0-1 0,-1 2 0,-1 1 0,-2 2 0,-2 0 0,-1 2 0,0-2 0,-1 3 0,0-2 0,0-1 0,-2 1 0,2-2 0,-1 2 0,0-1 0,1 0 0,-1 0 0,0 1 0,2-2 0,-1 2 0,-1-2 0,2 0 0,-1 0 0,1 0 0,-1 0 0,1 0 0,-1 0 0,1 1 0,-1-1 0,0 1 0,-1 0 0,0 2 0,0-2 0,0 1 0,-1 1 0,2-2 0,0 0 0,0-1 0,0 1 0,0 0 0,1-1 0,1 2 0,-1-2 0,0 0 0,0 0 0,0 0 0,0 1 0,1-1 0,-1 0 0,0 0 0,0 0 0,2 0 0,-2 0 0,1 0 0,1 0 0,-2 1 0,2-1 0,-1 0 0,0 0 0,0 0 0,-1 0 0,2 0 0,-2 0 0,2 1 0,-2-1 0,1 0 0,0 0 0,1-3 0,0 0 0,1-3 0,0-1 0,0 1 0,1 0 0,0 0 0,1 0 0,0-2 0,-1 2 0,2-2 0,-2 1 0,2 0 0,0-1 0,-2 2 0,2-1 0,-2 0 0,2 0 0,0-1 0,0 2 0,0-3 0,-1 2 0,1-1 0,-1 2 0,0 0 0,0 0 0,-1 0 0,2 0 0,-2-1 0,2 3 0,0-2 0,0 1 0,-1-1 0,1 0 0,0 1 0,0-1 0,0 3 0,-1-3 0,1 1 0,0-1 0,0 0 0,-1 1 0,1-1 0,0 3 0,0-3 0,0 3 0,-1-3 0,1 3 0,0-3 0,0 3 0,0-3 0,-1 2 0,1 0 0,0 0 0,0-1 0,0 0 0,-1 1 0,1 1 0,0 0 0,3 0 0,6 0 0,3 0 0,10 0 0,0 0 0,0 0 0,-1 0 0,-8 0 0,-4 0 0,-4 0 0,-2 0 0,0 0 0,-2 0 0,0 0 0,-1 0 0,-1 0 0,1 0 0,0 0 0,0 0 0,0 0 0,-1-2 0,0 2 0,-1-2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441" y="1122363"/>
            <a:ext cx="8198644" cy="2387600"/>
          </a:xfrm>
        </p:spPr>
        <p:txBody>
          <a:bodyPr anchor="b"/>
          <a:lstStyle>
            <a:lvl1pPr algn="ctr">
              <a:defRPr sz="53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441" y="3602038"/>
            <a:ext cx="8198644" cy="1655762"/>
          </a:xfrm>
        </p:spPr>
        <p:txBody>
          <a:bodyPr/>
          <a:lstStyle>
            <a:lvl1pPr marL="0" indent="0" algn="ctr">
              <a:buNone/>
              <a:defRPr sz="2152"/>
            </a:lvl1pPr>
            <a:lvl2pPr marL="409926" indent="0" algn="ctr">
              <a:buNone/>
              <a:defRPr sz="1793"/>
            </a:lvl2pPr>
            <a:lvl3pPr marL="819851" indent="0" algn="ctr">
              <a:buNone/>
              <a:defRPr sz="1614"/>
            </a:lvl3pPr>
            <a:lvl4pPr marL="1229777" indent="0" algn="ctr">
              <a:buNone/>
              <a:defRPr sz="1435"/>
            </a:lvl4pPr>
            <a:lvl5pPr marL="1639702" indent="0" algn="ctr">
              <a:buNone/>
              <a:defRPr sz="1435"/>
            </a:lvl5pPr>
            <a:lvl6pPr marL="2049628" indent="0" algn="ctr">
              <a:buNone/>
              <a:defRPr sz="1435"/>
            </a:lvl6pPr>
            <a:lvl7pPr marL="2459553" indent="0" algn="ctr">
              <a:buNone/>
              <a:defRPr sz="1435"/>
            </a:lvl7pPr>
            <a:lvl8pPr marL="2869479" indent="0" algn="ctr">
              <a:buNone/>
              <a:defRPr sz="1435"/>
            </a:lvl8pPr>
            <a:lvl9pPr marL="3279404" indent="0" algn="ctr">
              <a:buNone/>
              <a:defRPr sz="1435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92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84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873" y="365125"/>
            <a:ext cx="235711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1542" y="365125"/>
            <a:ext cx="6934686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7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2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49" y="1709739"/>
            <a:ext cx="9428440" cy="2852737"/>
          </a:xfrm>
        </p:spPr>
        <p:txBody>
          <a:bodyPr anchor="b"/>
          <a:lstStyle>
            <a:lvl1pPr>
              <a:defRPr sz="53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849" y="4589464"/>
            <a:ext cx="9428440" cy="1500187"/>
          </a:xfrm>
        </p:spPr>
        <p:txBody>
          <a:bodyPr/>
          <a:lstStyle>
            <a:lvl1pPr marL="0" indent="0">
              <a:buNone/>
              <a:defRPr sz="2152">
                <a:solidFill>
                  <a:schemeClr val="tx1">
                    <a:tint val="75000"/>
                  </a:schemeClr>
                </a:solidFill>
              </a:defRPr>
            </a:lvl1pPr>
            <a:lvl2pPr marL="409926" indent="0">
              <a:buNone/>
              <a:defRPr sz="1793">
                <a:solidFill>
                  <a:schemeClr val="tx1">
                    <a:tint val="75000"/>
                  </a:schemeClr>
                </a:solidFill>
              </a:defRPr>
            </a:lvl2pPr>
            <a:lvl3pPr marL="819851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3pPr>
            <a:lvl4pPr marL="1229777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4pPr>
            <a:lvl5pPr marL="1639702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5pPr>
            <a:lvl6pPr marL="2049628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6pPr>
            <a:lvl7pPr marL="2459553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7pPr>
            <a:lvl8pPr marL="2869479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8pPr>
            <a:lvl9pPr marL="3279404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0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542" y="1825625"/>
            <a:ext cx="4645898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4085" y="1825625"/>
            <a:ext cx="4645898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59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66" y="365126"/>
            <a:ext cx="942844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967" y="1681163"/>
            <a:ext cx="4624547" cy="823912"/>
          </a:xfrm>
        </p:spPr>
        <p:txBody>
          <a:bodyPr anchor="b"/>
          <a:lstStyle>
            <a:lvl1pPr marL="0" indent="0">
              <a:buNone/>
              <a:defRPr sz="2152" b="1"/>
            </a:lvl1pPr>
            <a:lvl2pPr marL="409926" indent="0">
              <a:buNone/>
              <a:defRPr sz="1793" b="1"/>
            </a:lvl2pPr>
            <a:lvl3pPr marL="819851" indent="0">
              <a:buNone/>
              <a:defRPr sz="1614" b="1"/>
            </a:lvl3pPr>
            <a:lvl4pPr marL="1229777" indent="0">
              <a:buNone/>
              <a:defRPr sz="1435" b="1"/>
            </a:lvl4pPr>
            <a:lvl5pPr marL="1639702" indent="0">
              <a:buNone/>
              <a:defRPr sz="1435" b="1"/>
            </a:lvl5pPr>
            <a:lvl6pPr marL="2049628" indent="0">
              <a:buNone/>
              <a:defRPr sz="1435" b="1"/>
            </a:lvl6pPr>
            <a:lvl7pPr marL="2459553" indent="0">
              <a:buNone/>
              <a:defRPr sz="1435" b="1"/>
            </a:lvl7pPr>
            <a:lvl8pPr marL="2869479" indent="0">
              <a:buNone/>
              <a:defRPr sz="1435" b="1"/>
            </a:lvl8pPr>
            <a:lvl9pPr marL="3279404" indent="0">
              <a:buNone/>
              <a:defRPr sz="143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967" y="2505075"/>
            <a:ext cx="462454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4085" y="1681163"/>
            <a:ext cx="4647322" cy="823912"/>
          </a:xfrm>
        </p:spPr>
        <p:txBody>
          <a:bodyPr anchor="b"/>
          <a:lstStyle>
            <a:lvl1pPr marL="0" indent="0">
              <a:buNone/>
              <a:defRPr sz="2152" b="1"/>
            </a:lvl1pPr>
            <a:lvl2pPr marL="409926" indent="0">
              <a:buNone/>
              <a:defRPr sz="1793" b="1"/>
            </a:lvl2pPr>
            <a:lvl3pPr marL="819851" indent="0">
              <a:buNone/>
              <a:defRPr sz="1614" b="1"/>
            </a:lvl3pPr>
            <a:lvl4pPr marL="1229777" indent="0">
              <a:buNone/>
              <a:defRPr sz="1435" b="1"/>
            </a:lvl4pPr>
            <a:lvl5pPr marL="1639702" indent="0">
              <a:buNone/>
              <a:defRPr sz="1435" b="1"/>
            </a:lvl5pPr>
            <a:lvl6pPr marL="2049628" indent="0">
              <a:buNone/>
              <a:defRPr sz="1435" b="1"/>
            </a:lvl6pPr>
            <a:lvl7pPr marL="2459553" indent="0">
              <a:buNone/>
              <a:defRPr sz="1435" b="1"/>
            </a:lvl7pPr>
            <a:lvl8pPr marL="2869479" indent="0">
              <a:buNone/>
              <a:defRPr sz="1435" b="1"/>
            </a:lvl8pPr>
            <a:lvl9pPr marL="3279404" indent="0">
              <a:buNone/>
              <a:defRPr sz="143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34085" y="2505075"/>
            <a:ext cx="464732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1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1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81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67" y="457200"/>
            <a:ext cx="3525701" cy="1600200"/>
          </a:xfrm>
        </p:spPr>
        <p:txBody>
          <a:bodyPr anchor="b"/>
          <a:lstStyle>
            <a:lvl1pPr>
              <a:defRPr sz="286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322" y="987426"/>
            <a:ext cx="5534085" cy="4873625"/>
          </a:xfrm>
        </p:spPr>
        <p:txBody>
          <a:bodyPr/>
          <a:lstStyle>
            <a:lvl1pPr>
              <a:defRPr sz="2869"/>
            </a:lvl1pPr>
            <a:lvl2pPr>
              <a:defRPr sz="2510"/>
            </a:lvl2pPr>
            <a:lvl3pPr>
              <a:defRPr sz="215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967" y="2057400"/>
            <a:ext cx="3525701" cy="3811588"/>
          </a:xfrm>
        </p:spPr>
        <p:txBody>
          <a:bodyPr/>
          <a:lstStyle>
            <a:lvl1pPr marL="0" indent="0">
              <a:buNone/>
              <a:defRPr sz="1435"/>
            </a:lvl1pPr>
            <a:lvl2pPr marL="409926" indent="0">
              <a:buNone/>
              <a:defRPr sz="1255"/>
            </a:lvl2pPr>
            <a:lvl3pPr marL="819851" indent="0">
              <a:buNone/>
              <a:defRPr sz="1076"/>
            </a:lvl3pPr>
            <a:lvl4pPr marL="1229777" indent="0">
              <a:buNone/>
              <a:defRPr sz="897"/>
            </a:lvl4pPr>
            <a:lvl5pPr marL="1639702" indent="0">
              <a:buNone/>
              <a:defRPr sz="897"/>
            </a:lvl5pPr>
            <a:lvl6pPr marL="2049628" indent="0">
              <a:buNone/>
              <a:defRPr sz="897"/>
            </a:lvl6pPr>
            <a:lvl7pPr marL="2459553" indent="0">
              <a:buNone/>
              <a:defRPr sz="897"/>
            </a:lvl7pPr>
            <a:lvl8pPr marL="2869479" indent="0">
              <a:buNone/>
              <a:defRPr sz="897"/>
            </a:lvl8pPr>
            <a:lvl9pPr marL="3279404" indent="0">
              <a:buNone/>
              <a:defRPr sz="89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45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67" y="457200"/>
            <a:ext cx="3525701" cy="1600200"/>
          </a:xfrm>
        </p:spPr>
        <p:txBody>
          <a:bodyPr anchor="b"/>
          <a:lstStyle>
            <a:lvl1pPr>
              <a:defRPr sz="286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47322" y="987426"/>
            <a:ext cx="5534085" cy="4873625"/>
          </a:xfrm>
        </p:spPr>
        <p:txBody>
          <a:bodyPr anchor="t"/>
          <a:lstStyle>
            <a:lvl1pPr marL="0" indent="0">
              <a:buNone/>
              <a:defRPr sz="2869"/>
            </a:lvl1pPr>
            <a:lvl2pPr marL="409926" indent="0">
              <a:buNone/>
              <a:defRPr sz="2510"/>
            </a:lvl2pPr>
            <a:lvl3pPr marL="819851" indent="0">
              <a:buNone/>
              <a:defRPr sz="2152"/>
            </a:lvl3pPr>
            <a:lvl4pPr marL="1229777" indent="0">
              <a:buNone/>
              <a:defRPr sz="1793"/>
            </a:lvl4pPr>
            <a:lvl5pPr marL="1639702" indent="0">
              <a:buNone/>
              <a:defRPr sz="1793"/>
            </a:lvl5pPr>
            <a:lvl6pPr marL="2049628" indent="0">
              <a:buNone/>
              <a:defRPr sz="1793"/>
            </a:lvl6pPr>
            <a:lvl7pPr marL="2459553" indent="0">
              <a:buNone/>
              <a:defRPr sz="1793"/>
            </a:lvl7pPr>
            <a:lvl8pPr marL="2869479" indent="0">
              <a:buNone/>
              <a:defRPr sz="1793"/>
            </a:lvl8pPr>
            <a:lvl9pPr marL="3279404" indent="0">
              <a:buNone/>
              <a:defRPr sz="179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967" y="2057400"/>
            <a:ext cx="3525701" cy="3811588"/>
          </a:xfrm>
        </p:spPr>
        <p:txBody>
          <a:bodyPr/>
          <a:lstStyle>
            <a:lvl1pPr marL="0" indent="0">
              <a:buNone/>
              <a:defRPr sz="1435"/>
            </a:lvl1pPr>
            <a:lvl2pPr marL="409926" indent="0">
              <a:buNone/>
              <a:defRPr sz="1255"/>
            </a:lvl2pPr>
            <a:lvl3pPr marL="819851" indent="0">
              <a:buNone/>
              <a:defRPr sz="1076"/>
            </a:lvl3pPr>
            <a:lvl4pPr marL="1229777" indent="0">
              <a:buNone/>
              <a:defRPr sz="897"/>
            </a:lvl4pPr>
            <a:lvl5pPr marL="1639702" indent="0">
              <a:buNone/>
              <a:defRPr sz="897"/>
            </a:lvl5pPr>
            <a:lvl6pPr marL="2049628" indent="0">
              <a:buNone/>
              <a:defRPr sz="897"/>
            </a:lvl6pPr>
            <a:lvl7pPr marL="2459553" indent="0">
              <a:buNone/>
              <a:defRPr sz="897"/>
            </a:lvl7pPr>
            <a:lvl8pPr marL="2869479" indent="0">
              <a:buNone/>
              <a:defRPr sz="897"/>
            </a:lvl8pPr>
            <a:lvl9pPr marL="3279404" indent="0">
              <a:buNone/>
              <a:defRPr sz="89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13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543" y="365126"/>
            <a:ext cx="9428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543" y="1825625"/>
            <a:ext cx="9428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1542" y="6356351"/>
            <a:ext cx="2459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97B5-689E-E44C-A737-E471E5D37B68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1068" y="6356351"/>
            <a:ext cx="3689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0390" y="6356351"/>
            <a:ext cx="2459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67F3-D7A7-1A45-A449-881CA7DC54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39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9851" rtl="0" eaLnBrk="1" latinLnBrk="0" hangingPunct="1">
        <a:lnSpc>
          <a:spcPct val="90000"/>
        </a:lnSpc>
        <a:spcBef>
          <a:spcPct val="0"/>
        </a:spcBef>
        <a:buNone/>
        <a:defRPr sz="3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963" indent="-204963" algn="l" defTabSz="819851" rtl="0" eaLnBrk="1" latinLnBrk="0" hangingPunct="1">
        <a:lnSpc>
          <a:spcPct val="90000"/>
        </a:lnSpc>
        <a:spcBef>
          <a:spcPts val="897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1pPr>
      <a:lvl2pPr marL="614888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2152" kern="1200">
          <a:solidFill>
            <a:schemeClr val="tx1"/>
          </a:solidFill>
          <a:latin typeface="+mn-lt"/>
          <a:ea typeface="+mn-ea"/>
          <a:cs typeface="+mn-cs"/>
        </a:defRPr>
      </a:lvl2pPr>
      <a:lvl3pPr marL="1024814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434739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4pPr>
      <a:lvl5pPr marL="1844665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5pPr>
      <a:lvl6pPr marL="2254590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6pPr>
      <a:lvl7pPr marL="2664516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7pPr>
      <a:lvl8pPr marL="3074441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8pPr>
      <a:lvl9pPr marL="3484367" indent="-204963" algn="l" defTabSz="819851" rtl="0" eaLnBrk="1" latinLnBrk="0" hangingPunct="1">
        <a:lnSpc>
          <a:spcPct val="90000"/>
        </a:lnSpc>
        <a:spcBef>
          <a:spcPts val="448"/>
        </a:spcBef>
        <a:buFont typeface="Arial" panose="020B0604020202020204" pitchFamily="34" charset="0"/>
        <a:buChar char="•"/>
        <a:defRPr sz="1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1pPr>
      <a:lvl2pPr marL="409926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2pPr>
      <a:lvl3pPr marL="819851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29777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4pPr>
      <a:lvl5pPr marL="1639702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5pPr>
      <a:lvl6pPr marL="2049628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6pPr>
      <a:lvl7pPr marL="2459553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7pPr>
      <a:lvl8pPr marL="2869479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8pPr>
      <a:lvl9pPr marL="3279404" algn="l" defTabSz="819851" rtl="0" eaLnBrk="1" latinLnBrk="0" hangingPunct="1">
        <a:defRPr sz="1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4.xml"/><Relationship Id="rId17" Type="http://schemas.microsoft.com/office/2007/relationships/hdphoto" Target="../media/hdphoto3.wdp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customXml" Target="../ink/ink8.xml"/><Relationship Id="rId17" Type="http://schemas.microsoft.com/office/2007/relationships/hdphoto" Target="../media/hdphoto3.wdp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4AF11FB-28F5-2844-9761-9045866D1FB4}"/>
              </a:ext>
            </a:extLst>
          </p:cNvPr>
          <p:cNvGrpSpPr/>
          <p:nvPr/>
        </p:nvGrpSpPr>
        <p:grpSpPr>
          <a:xfrm>
            <a:off x="0" y="912271"/>
            <a:ext cx="8258765" cy="1860101"/>
            <a:chOff x="1053430" y="190821"/>
            <a:chExt cx="8258765" cy="1860101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7FD4A846-7C13-364C-BA4C-AD4AF75BECF7}"/>
                </a:ext>
              </a:extLst>
            </p:cNvPr>
            <p:cNvSpPr/>
            <p:nvPr/>
          </p:nvSpPr>
          <p:spPr>
            <a:xfrm>
              <a:off x="1738047" y="509189"/>
              <a:ext cx="6889531" cy="1500265"/>
            </a:xfrm>
            <a:custGeom>
              <a:avLst/>
              <a:gdLst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892"/>
                <a:gd name="connsiteY0" fmla="*/ 848382 h 1697639"/>
                <a:gd name="connsiteX1" fmla="*/ 859221 w 1718892"/>
                <a:gd name="connsiteY1" fmla="*/ 0 h 1697639"/>
                <a:gd name="connsiteX2" fmla="*/ 1718442 w 1718892"/>
                <a:gd name="connsiteY2" fmla="*/ 848382 h 1697639"/>
                <a:gd name="connsiteX3" fmla="*/ 859221 w 1718892"/>
                <a:gd name="connsiteY3" fmla="*/ 1696764 h 1697639"/>
                <a:gd name="connsiteX4" fmla="*/ 0 w 1718892"/>
                <a:gd name="connsiteY4" fmla="*/ 848382 h 1697639"/>
                <a:gd name="connsiteX0" fmla="*/ 0 w 1718892"/>
                <a:gd name="connsiteY0" fmla="*/ 848778 h 1698035"/>
                <a:gd name="connsiteX1" fmla="*/ 859221 w 1718892"/>
                <a:gd name="connsiteY1" fmla="*/ 396 h 1698035"/>
                <a:gd name="connsiteX2" fmla="*/ 1718442 w 1718892"/>
                <a:gd name="connsiteY2" fmla="*/ 848778 h 1698035"/>
                <a:gd name="connsiteX3" fmla="*/ 859221 w 1718892"/>
                <a:gd name="connsiteY3" fmla="*/ 1697160 h 1698035"/>
                <a:gd name="connsiteX4" fmla="*/ 0 w 1718892"/>
                <a:gd name="connsiteY4" fmla="*/ 848778 h 1698035"/>
                <a:gd name="connsiteX0" fmla="*/ 450 w 1719342"/>
                <a:gd name="connsiteY0" fmla="*/ 849968 h 1699936"/>
                <a:gd name="connsiteX1" fmla="*/ 859671 w 1719342"/>
                <a:gd name="connsiteY1" fmla="*/ 1586 h 1699936"/>
                <a:gd name="connsiteX2" fmla="*/ 1718892 w 1719342"/>
                <a:gd name="connsiteY2" fmla="*/ 849968 h 1699936"/>
                <a:gd name="connsiteX3" fmla="*/ 859671 w 1719342"/>
                <a:gd name="connsiteY3" fmla="*/ 1698350 h 1699936"/>
                <a:gd name="connsiteX4" fmla="*/ 450 w 1719342"/>
                <a:gd name="connsiteY4" fmla="*/ 849968 h 1699936"/>
                <a:gd name="connsiteX0" fmla="*/ 2410 w 1721302"/>
                <a:gd name="connsiteY0" fmla="*/ 858590 h 1708558"/>
                <a:gd name="connsiteX1" fmla="*/ 861631 w 1721302"/>
                <a:gd name="connsiteY1" fmla="*/ 10208 h 1708558"/>
                <a:gd name="connsiteX2" fmla="*/ 1720852 w 1721302"/>
                <a:gd name="connsiteY2" fmla="*/ 858590 h 1708558"/>
                <a:gd name="connsiteX3" fmla="*/ 861631 w 1721302"/>
                <a:gd name="connsiteY3" fmla="*/ 1706972 h 1708558"/>
                <a:gd name="connsiteX4" fmla="*/ 2410 w 1721302"/>
                <a:gd name="connsiteY4" fmla="*/ 858590 h 1708558"/>
                <a:gd name="connsiteX0" fmla="*/ 2410 w 1722946"/>
                <a:gd name="connsiteY0" fmla="*/ 858590 h 1718384"/>
                <a:gd name="connsiteX1" fmla="*/ 861631 w 1722946"/>
                <a:gd name="connsiteY1" fmla="*/ 10208 h 1718384"/>
                <a:gd name="connsiteX2" fmla="*/ 1720852 w 1722946"/>
                <a:gd name="connsiteY2" fmla="*/ 858590 h 1718384"/>
                <a:gd name="connsiteX3" fmla="*/ 861631 w 1722946"/>
                <a:gd name="connsiteY3" fmla="*/ 1706972 h 1718384"/>
                <a:gd name="connsiteX4" fmla="*/ 2410 w 1722946"/>
                <a:gd name="connsiteY4" fmla="*/ 858590 h 171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946" h="1718384">
                  <a:moveTo>
                    <a:pt x="2410" y="858590"/>
                  </a:moveTo>
                  <a:cubicBezTo>
                    <a:pt x="-13356" y="-67158"/>
                    <a:pt x="24489" y="41739"/>
                    <a:pt x="861631" y="10208"/>
                  </a:cubicBezTo>
                  <a:cubicBezTo>
                    <a:pt x="1698773" y="-21323"/>
                    <a:pt x="1720852" y="-35628"/>
                    <a:pt x="1720852" y="858590"/>
                  </a:cubicBezTo>
                  <a:cubicBezTo>
                    <a:pt x="1736617" y="1768573"/>
                    <a:pt x="1683008" y="1738503"/>
                    <a:pt x="861631" y="1706972"/>
                  </a:cubicBezTo>
                  <a:cubicBezTo>
                    <a:pt x="40254" y="1675441"/>
                    <a:pt x="18176" y="1784338"/>
                    <a:pt x="2410" y="858590"/>
                  </a:cubicBez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EC5900DD-0008-C944-A02A-4E00F9CEE1C1}"/>
                </a:ext>
              </a:extLst>
            </p:cNvPr>
            <p:cNvGrpSpPr/>
            <p:nvPr/>
          </p:nvGrpSpPr>
          <p:grpSpPr>
            <a:xfrm>
              <a:off x="1053430" y="237051"/>
              <a:ext cx="8258765" cy="1813871"/>
              <a:chOff x="1722720" y="-41470"/>
              <a:chExt cx="7043742" cy="3631763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8A71FAC9-5AC4-994E-A65F-BD93C917ED46}"/>
                  </a:ext>
                </a:extLst>
              </p:cNvPr>
              <p:cNvSpPr txBox="1"/>
              <p:nvPr/>
            </p:nvSpPr>
            <p:spPr>
              <a:xfrm>
                <a:off x="2511332" y="-41470"/>
                <a:ext cx="5466520" cy="363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500" dirty="0" err="1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ขัต</a:t>
                </a:r>
                <a:r>
                  <a:rPr lang="th-TH" sz="11500" dirty="0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ติ</a:t>
                </a:r>
                <a:r>
                  <a:rPr lang="th-TH" sz="11500" dirty="0" err="1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ย</a:t>
                </a:r>
                <a:r>
                  <a:rPr lang="th-TH" sz="11500" dirty="0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พันธกรณี </a:t>
                </a:r>
                <a:endParaRPr lang="en-US" sz="11500" dirty="0">
                  <a:ln w="60325">
                    <a:solidFill>
                      <a:schemeClr val="tx1"/>
                    </a:solidFill>
                  </a:ln>
                  <a:latin typeface="FC Daisy" panose="020B0500040200020003" pitchFamily="34" charset="-34"/>
                  <a:cs typeface="FC Daisy" panose="020B0500040200020003" pitchFamily="34" charset="-34"/>
                </a:endParaRPr>
              </a:p>
            </p:txBody>
          </p:sp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8F66D404-D00D-744A-9640-FFFA539784E7}"/>
                  </a:ext>
                </a:extLst>
              </p:cNvPr>
              <p:cNvSpPr txBox="1"/>
              <p:nvPr/>
            </p:nvSpPr>
            <p:spPr>
              <a:xfrm>
                <a:off x="1722720" y="5474"/>
                <a:ext cx="7043742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5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ขัตติ</a:t>
                </a:r>
                <a:r>
                  <a:rPr lang="th-TH" sz="11500" dirty="0" err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ย</a:t>
                </a:r>
                <a:r>
                  <a:rPr lang="th-TH" sz="115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พันธกรณี </a:t>
                </a:r>
                <a:endParaRPr lang="en-US" sz="115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endParaRPr>
              </a:p>
            </p:txBody>
          </p:sp>
        </p:grpSp>
        <p:sp>
          <p:nvSpPr>
            <p:cNvPr id="39" name="วงรี 37">
              <a:extLst>
                <a:ext uri="{FF2B5EF4-FFF2-40B4-BE49-F238E27FC236}">
                  <a16:creationId xmlns:a16="http://schemas.microsoft.com/office/drawing/2014/main" id="{0921D1E2-495F-B240-B81A-71A49C9FF938}"/>
                </a:ext>
              </a:extLst>
            </p:cNvPr>
            <p:cNvSpPr/>
            <p:nvPr/>
          </p:nvSpPr>
          <p:spPr>
            <a:xfrm>
              <a:off x="5305167" y="190821"/>
              <a:ext cx="2421759" cy="512060"/>
            </a:xfrm>
            <a:custGeom>
              <a:avLst/>
              <a:gdLst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892"/>
                <a:gd name="connsiteY0" fmla="*/ 848382 h 1697639"/>
                <a:gd name="connsiteX1" fmla="*/ 859221 w 1718892"/>
                <a:gd name="connsiteY1" fmla="*/ 0 h 1697639"/>
                <a:gd name="connsiteX2" fmla="*/ 1718442 w 1718892"/>
                <a:gd name="connsiteY2" fmla="*/ 848382 h 1697639"/>
                <a:gd name="connsiteX3" fmla="*/ 859221 w 1718892"/>
                <a:gd name="connsiteY3" fmla="*/ 1696764 h 1697639"/>
                <a:gd name="connsiteX4" fmla="*/ 0 w 1718892"/>
                <a:gd name="connsiteY4" fmla="*/ 848382 h 1697639"/>
                <a:gd name="connsiteX0" fmla="*/ 0 w 1718892"/>
                <a:gd name="connsiteY0" fmla="*/ 848778 h 1698035"/>
                <a:gd name="connsiteX1" fmla="*/ 859221 w 1718892"/>
                <a:gd name="connsiteY1" fmla="*/ 396 h 1698035"/>
                <a:gd name="connsiteX2" fmla="*/ 1718442 w 1718892"/>
                <a:gd name="connsiteY2" fmla="*/ 848778 h 1698035"/>
                <a:gd name="connsiteX3" fmla="*/ 859221 w 1718892"/>
                <a:gd name="connsiteY3" fmla="*/ 1697160 h 1698035"/>
                <a:gd name="connsiteX4" fmla="*/ 0 w 1718892"/>
                <a:gd name="connsiteY4" fmla="*/ 848778 h 1698035"/>
                <a:gd name="connsiteX0" fmla="*/ 450 w 1719342"/>
                <a:gd name="connsiteY0" fmla="*/ 849968 h 1699936"/>
                <a:gd name="connsiteX1" fmla="*/ 859671 w 1719342"/>
                <a:gd name="connsiteY1" fmla="*/ 1586 h 1699936"/>
                <a:gd name="connsiteX2" fmla="*/ 1718892 w 1719342"/>
                <a:gd name="connsiteY2" fmla="*/ 849968 h 1699936"/>
                <a:gd name="connsiteX3" fmla="*/ 859671 w 1719342"/>
                <a:gd name="connsiteY3" fmla="*/ 1698350 h 1699936"/>
                <a:gd name="connsiteX4" fmla="*/ 450 w 1719342"/>
                <a:gd name="connsiteY4" fmla="*/ 849968 h 1699936"/>
                <a:gd name="connsiteX0" fmla="*/ 2410 w 1721302"/>
                <a:gd name="connsiteY0" fmla="*/ 858590 h 1708558"/>
                <a:gd name="connsiteX1" fmla="*/ 861631 w 1721302"/>
                <a:gd name="connsiteY1" fmla="*/ 10208 h 1708558"/>
                <a:gd name="connsiteX2" fmla="*/ 1720852 w 1721302"/>
                <a:gd name="connsiteY2" fmla="*/ 858590 h 1708558"/>
                <a:gd name="connsiteX3" fmla="*/ 861631 w 1721302"/>
                <a:gd name="connsiteY3" fmla="*/ 1706972 h 1708558"/>
                <a:gd name="connsiteX4" fmla="*/ 2410 w 1721302"/>
                <a:gd name="connsiteY4" fmla="*/ 858590 h 1708558"/>
                <a:gd name="connsiteX0" fmla="*/ 2410 w 1722946"/>
                <a:gd name="connsiteY0" fmla="*/ 858590 h 1718384"/>
                <a:gd name="connsiteX1" fmla="*/ 861631 w 1722946"/>
                <a:gd name="connsiteY1" fmla="*/ 10208 h 1718384"/>
                <a:gd name="connsiteX2" fmla="*/ 1720852 w 1722946"/>
                <a:gd name="connsiteY2" fmla="*/ 858590 h 1718384"/>
                <a:gd name="connsiteX3" fmla="*/ 861631 w 1722946"/>
                <a:gd name="connsiteY3" fmla="*/ 1706972 h 1718384"/>
                <a:gd name="connsiteX4" fmla="*/ 2410 w 1722946"/>
                <a:gd name="connsiteY4" fmla="*/ 858590 h 171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946" h="1718384">
                  <a:moveTo>
                    <a:pt x="2410" y="858590"/>
                  </a:moveTo>
                  <a:cubicBezTo>
                    <a:pt x="-13356" y="-67158"/>
                    <a:pt x="24489" y="41739"/>
                    <a:pt x="861631" y="10208"/>
                  </a:cubicBezTo>
                  <a:cubicBezTo>
                    <a:pt x="1698773" y="-21323"/>
                    <a:pt x="1720852" y="-35628"/>
                    <a:pt x="1720852" y="858590"/>
                  </a:cubicBezTo>
                  <a:cubicBezTo>
                    <a:pt x="1736617" y="1768573"/>
                    <a:pt x="1683008" y="1738503"/>
                    <a:pt x="861631" y="1706972"/>
                  </a:cubicBezTo>
                  <a:cubicBezTo>
                    <a:pt x="40254" y="1675441"/>
                    <a:pt x="18176" y="1784338"/>
                    <a:pt x="2410" y="85859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69B73CA7-ED8A-5D4C-B07E-FFE3DB49793A}"/>
                </a:ext>
              </a:extLst>
            </p:cNvPr>
            <p:cNvSpPr txBox="1"/>
            <p:nvPr/>
          </p:nvSpPr>
          <p:spPr>
            <a:xfrm>
              <a:off x="5244041" y="225704"/>
              <a:ext cx="26668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ชั้นมัธยมศึกษาปีที่ ๖</a:t>
              </a:r>
              <a:endParaRPr lang="en-US" sz="28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03E8139-1CCC-F94E-966C-1697175A917E}"/>
              </a:ext>
            </a:extLst>
          </p:cNvPr>
          <p:cNvGrpSpPr/>
          <p:nvPr/>
        </p:nvGrpSpPr>
        <p:grpSpPr>
          <a:xfrm>
            <a:off x="2882189" y="259577"/>
            <a:ext cx="3381386" cy="528348"/>
            <a:chOff x="383240" y="6085609"/>
            <a:chExt cx="3381386" cy="528348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871143" y="6085609"/>
              <a:ext cx="2893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40" y="6126054"/>
              <a:ext cx="487903" cy="487903"/>
            </a:xfrm>
            <a:prstGeom prst="rect">
              <a:avLst/>
            </a:prstGeom>
          </p:spPr>
        </p:pic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6ACD172D-BE6D-FD46-ABD1-8856A0B9434B}"/>
              </a:ext>
            </a:extLst>
          </p:cNvPr>
          <p:cNvGrpSpPr/>
          <p:nvPr/>
        </p:nvGrpSpPr>
        <p:grpSpPr>
          <a:xfrm rot="666081">
            <a:off x="6427162" y="742602"/>
            <a:ext cx="3663203" cy="2600027"/>
            <a:chOff x="-411083" y="4585648"/>
            <a:chExt cx="3727490" cy="2517156"/>
          </a:xfrm>
        </p:grpSpPr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id="{9712767C-FB75-2141-AE79-A86CB7A33554}"/>
                </a:ext>
              </a:extLst>
            </p:cNvPr>
            <p:cNvGrpSpPr/>
            <p:nvPr/>
          </p:nvGrpSpPr>
          <p:grpSpPr>
            <a:xfrm>
              <a:off x="-411083" y="4585648"/>
              <a:ext cx="3727490" cy="2517156"/>
              <a:chOff x="412538" y="3240897"/>
              <a:chExt cx="4683324" cy="3310943"/>
            </a:xfrm>
          </p:grpSpPr>
          <p:pic>
            <p:nvPicPr>
              <p:cNvPr id="43" name="รูปภาพ 42">
                <a:extLst>
                  <a:ext uri="{FF2B5EF4-FFF2-40B4-BE49-F238E27FC236}">
                    <a16:creationId xmlns:a16="http://schemas.microsoft.com/office/drawing/2014/main" id="{452DC36C-C2CC-7043-A1AE-A29D1ACEA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2538" y="3240897"/>
                <a:ext cx="4683324" cy="3310943"/>
              </a:xfrm>
              <a:prstGeom prst="rect">
                <a:avLst/>
              </a:prstGeom>
            </p:spPr>
          </p:pic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D1621F1A-6379-5545-8A17-062C32DD1A65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9A699DC7-CAA4-4249-9EF4-3BF4B411C751}"/>
                </a:ext>
              </a:extLst>
            </p:cNvPr>
            <p:cNvSpPr txBox="1"/>
            <p:nvPr/>
          </p:nvSpPr>
          <p:spPr>
            <a:xfrm rot="19987004">
              <a:off x="-121649" y="5100394"/>
              <a:ext cx="19802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07D7B058-DEA6-C749-B8ED-75E3ED41B8C2}"/>
                </a:ext>
              </a:extLst>
            </p:cNvPr>
            <p:cNvSpPr txBox="1"/>
            <p:nvPr/>
          </p:nvSpPr>
          <p:spPr>
            <a:xfrm rot="19916881">
              <a:off x="496000" y="5384873"/>
              <a:ext cx="1112591" cy="461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ECF540D6-FE6E-684D-B38F-8B0721D27ACE}"/>
              </a:ext>
            </a:extLst>
          </p:cNvPr>
          <p:cNvGrpSpPr/>
          <p:nvPr/>
        </p:nvGrpSpPr>
        <p:grpSpPr>
          <a:xfrm>
            <a:off x="5368875" y="3426619"/>
            <a:ext cx="2567179" cy="3591690"/>
            <a:chOff x="5500312" y="3682317"/>
            <a:chExt cx="2662995" cy="3335991"/>
          </a:xfrm>
        </p:grpSpPr>
        <p:sp>
          <p:nvSpPr>
            <p:cNvPr id="4" name="รูปแบบอิสระ 3">
              <a:extLst>
                <a:ext uri="{FF2B5EF4-FFF2-40B4-BE49-F238E27FC236}">
                  <a16:creationId xmlns:a16="http://schemas.microsoft.com/office/drawing/2014/main" id="{68699138-B867-4449-A75C-CA13912722A6}"/>
                </a:ext>
              </a:extLst>
            </p:cNvPr>
            <p:cNvSpPr/>
            <p:nvPr/>
          </p:nvSpPr>
          <p:spPr>
            <a:xfrm>
              <a:off x="5500312" y="3682317"/>
              <a:ext cx="2662995" cy="3335991"/>
            </a:xfrm>
            <a:custGeom>
              <a:avLst/>
              <a:gdLst>
                <a:gd name="connsiteX0" fmla="*/ 937785 w 2357219"/>
                <a:gd name="connsiteY0" fmla="*/ 129877 h 3450641"/>
                <a:gd name="connsiteX1" fmla="*/ 694897 w 2357219"/>
                <a:gd name="connsiteY1" fmla="*/ 187027 h 3450641"/>
                <a:gd name="connsiteX2" fmla="*/ 394860 w 2357219"/>
                <a:gd name="connsiteY2" fmla="*/ 587077 h 3450641"/>
                <a:gd name="connsiteX3" fmla="*/ 452010 w 2357219"/>
                <a:gd name="connsiteY3" fmla="*/ 944264 h 3450641"/>
                <a:gd name="connsiteX4" fmla="*/ 409147 w 2357219"/>
                <a:gd name="connsiteY4" fmla="*/ 1072852 h 3450641"/>
                <a:gd name="connsiteX5" fmla="*/ 466297 w 2357219"/>
                <a:gd name="connsiteY5" fmla="*/ 1344314 h 3450641"/>
                <a:gd name="connsiteX6" fmla="*/ 609172 w 2357219"/>
                <a:gd name="connsiteY6" fmla="*/ 1430039 h 3450641"/>
                <a:gd name="connsiteX7" fmla="*/ 694897 w 2357219"/>
                <a:gd name="connsiteY7" fmla="*/ 1701502 h 3450641"/>
                <a:gd name="connsiteX8" fmla="*/ 723472 w 2357219"/>
                <a:gd name="connsiteY8" fmla="*/ 1815802 h 3450641"/>
                <a:gd name="connsiteX9" fmla="*/ 594885 w 2357219"/>
                <a:gd name="connsiteY9" fmla="*/ 1872952 h 3450641"/>
                <a:gd name="connsiteX10" fmla="*/ 223410 w 2357219"/>
                <a:gd name="connsiteY10" fmla="*/ 2115839 h 3450641"/>
                <a:gd name="connsiteX11" fmla="*/ 137685 w 2357219"/>
                <a:gd name="connsiteY11" fmla="*/ 2544464 h 3450641"/>
                <a:gd name="connsiteX12" fmla="*/ 66247 w 2357219"/>
                <a:gd name="connsiteY12" fmla="*/ 2915939 h 3450641"/>
                <a:gd name="connsiteX13" fmla="*/ 66247 w 2357219"/>
                <a:gd name="connsiteY13" fmla="*/ 3373139 h 3450641"/>
                <a:gd name="connsiteX14" fmla="*/ 194835 w 2357219"/>
                <a:gd name="connsiteY14" fmla="*/ 3416002 h 3450641"/>
                <a:gd name="connsiteX15" fmla="*/ 2223660 w 2357219"/>
                <a:gd name="connsiteY15" fmla="*/ 3416002 h 3450641"/>
                <a:gd name="connsiteX16" fmla="*/ 2180797 w 2357219"/>
                <a:gd name="connsiteY16" fmla="*/ 3401714 h 3450641"/>
                <a:gd name="connsiteX17" fmla="*/ 2323672 w 2357219"/>
                <a:gd name="connsiteY17" fmla="*/ 2801639 h 3450641"/>
                <a:gd name="connsiteX18" fmla="*/ 2152222 w 2357219"/>
                <a:gd name="connsiteY18" fmla="*/ 2115839 h 3450641"/>
                <a:gd name="connsiteX19" fmla="*/ 1852185 w 2357219"/>
                <a:gd name="connsiteY19" fmla="*/ 1887239 h 3450641"/>
                <a:gd name="connsiteX20" fmla="*/ 1695022 w 2357219"/>
                <a:gd name="connsiteY20" fmla="*/ 1830089 h 3450641"/>
                <a:gd name="connsiteX21" fmla="*/ 1795035 w 2357219"/>
                <a:gd name="connsiteY21" fmla="*/ 1587202 h 3450641"/>
                <a:gd name="connsiteX22" fmla="*/ 2052210 w 2357219"/>
                <a:gd name="connsiteY22" fmla="*/ 1158577 h 3450641"/>
                <a:gd name="connsiteX23" fmla="*/ 2037922 w 2357219"/>
                <a:gd name="connsiteY23" fmla="*/ 915689 h 3450641"/>
                <a:gd name="connsiteX24" fmla="*/ 1995060 w 2357219"/>
                <a:gd name="connsiteY24" fmla="*/ 415627 h 3450641"/>
                <a:gd name="connsiteX25" fmla="*/ 1766460 w 2357219"/>
                <a:gd name="connsiteY25" fmla="*/ 158452 h 3450641"/>
                <a:gd name="connsiteX26" fmla="*/ 1237822 w 2357219"/>
                <a:gd name="connsiteY26" fmla="*/ 1289 h 3450641"/>
                <a:gd name="connsiteX27" fmla="*/ 894922 w 2357219"/>
                <a:gd name="connsiteY27" fmla="*/ 87014 h 3450641"/>
                <a:gd name="connsiteX28" fmla="*/ 709185 w 2357219"/>
                <a:gd name="connsiteY28" fmla="*/ 144164 h 3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57219" h="3450641">
                  <a:moveTo>
                    <a:pt x="937785" y="129877"/>
                  </a:moveTo>
                  <a:cubicBezTo>
                    <a:pt x="861584" y="120352"/>
                    <a:pt x="785384" y="110827"/>
                    <a:pt x="694897" y="187027"/>
                  </a:cubicBezTo>
                  <a:cubicBezTo>
                    <a:pt x="604410" y="263227"/>
                    <a:pt x="435341" y="460871"/>
                    <a:pt x="394860" y="587077"/>
                  </a:cubicBezTo>
                  <a:cubicBezTo>
                    <a:pt x="354379" y="713283"/>
                    <a:pt x="449629" y="863302"/>
                    <a:pt x="452010" y="944264"/>
                  </a:cubicBezTo>
                  <a:cubicBezTo>
                    <a:pt x="454391" y="1025226"/>
                    <a:pt x="406766" y="1006177"/>
                    <a:pt x="409147" y="1072852"/>
                  </a:cubicBezTo>
                  <a:cubicBezTo>
                    <a:pt x="411528" y="1139527"/>
                    <a:pt x="432960" y="1284783"/>
                    <a:pt x="466297" y="1344314"/>
                  </a:cubicBezTo>
                  <a:cubicBezTo>
                    <a:pt x="499634" y="1403845"/>
                    <a:pt x="571072" y="1370508"/>
                    <a:pt x="609172" y="1430039"/>
                  </a:cubicBezTo>
                  <a:cubicBezTo>
                    <a:pt x="647272" y="1489570"/>
                    <a:pt x="675847" y="1637208"/>
                    <a:pt x="694897" y="1701502"/>
                  </a:cubicBezTo>
                  <a:cubicBezTo>
                    <a:pt x="713947" y="1765796"/>
                    <a:pt x="740141" y="1787227"/>
                    <a:pt x="723472" y="1815802"/>
                  </a:cubicBezTo>
                  <a:cubicBezTo>
                    <a:pt x="706803" y="1844377"/>
                    <a:pt x="678228" y="1822946"/>
                    <a:pt x="594885" y="1872952"/>
                  </a:cubicBezTo>
                  <a:cubicBezTo>
                    <a:pt x="511542" y="1922958"/>
                    <a:pt x="299610" y="2003920"/>
                    <a:pt x="223410" y="2115839"/>
                  </a:cubicBezTo>
                  <a:cubicBezTo>
                    <a:pt x="147210" y="2227758"/>
                    <a:pt x="163879" y="2411114"/>
                    <a:pt x="137685" y="2544464"/>
                  </a:cubicBezTo>
                  <a:cubicBezTo>
                    <a:pt x="111491" y="2677814"/>
                    <a:pt x="78153" y="2777827"/>
                    <a:pt x="66247" y="2915939"/>
                  </a:cubicBezTo>
                  <a:cubicBezTo>
                    <a:pt x="54341" y="3054052"/>
                    <a:pt x="44816" y="3289795"/>
                    <a:pt x="66247" y="3373139"/>
                  </a:cubicBezTo>
                  <a:cubicBezTo>
                    <a:pt x="87678" y="3456483"/>
                    <a:pt x="-164734" y="3408858"/>
                    <a:pt x="194835" y="3416002"/>
                  </a:cubicBezTo>
                  <a:cubicBezTo>
                    <a:pt x="554404" y="3423146"/>
                    <a:pt x="1892666" y="3418383"/>
                    <a:pt x="2223660" y="3416002"/>
                  </a:cubicBezTo>
                  <a:cubicBezTo>
                    <a:pt x="2554654" y="3413621"/>
                    <a:pt x="2164128" y="3504108"/>
                    <a:pt x="2180797" y="3401714"/>
                  </a:cubicBezTo>
                  <a:cubicBezTo>
                    <a:pt x="2197466" y="3299320"/>
                    <a:pt x="2328434" y="3015951"/>
                    <a:pt x="2323672" y="2801639"/>
                  </a:cubicBezTo>
                  <a:cubicBezTo>
                    <a:pt x="2318910" y="2587327"/>
                    <a:pt x="2230803" y="2268239"/>
                    <a:pt x="2152222" y="2115839"/>
                  </a:cubicBezTo>
                  <a:cubicBezTo>
                    <a:pt x="2073641" y="1963439"/>
                    <a:pt x="1928385" y="1934864"/>
                    <a:pt x="1852185" y="1887239"/>
                  </a:cubicBezTo>
                  <a:cubicBezTo>
                    <a:pt x="1775985" y="1839614"/>
                    <a:pt x="1704547" y="1880095"/>
                    <a:pt x="1695022" y="1830089"/>
                  </a:cubicBezTo>
                  <a:cubicBezTo>
                    <a:pt x="1685497" y="1780083"/>
                    <a:pt x="1735504" y="1699121"/>
                    <a:pt x="1795035" y="1587202"/>
                  </a:cubicBezTo>
                  <a:cubicBezTo>
                    <a:pt x="1854566" y="1475283"/>
                    <a:pt x="2011729" y="1270496"/>
                    <a:pt x="2052210" y="1158577"/>
                  </a:cubicBezTo>
                  <a:cubicBezTo>
                    <a:pt x="2092691" y="1046658"/>
                    <a:pt x="2047447" y="1039514"/>
                    <a:pt x="2037922" y="915689"/>
                  </a:cubicBezTo>
                  <a:cubicBezTo>
                    <a:pt x="2028397" y="791864"/>
                    <a:pt x="2040304" y="541833"/>
                    <a:pt x="1995060" y="415627"/>
                  </a:cubicBezTo>
                  <a:cubicBezTo>
                    <a:pt x="1949816" y="289421"/>
                    <a:pt x="1892666" y="227508"/>
                    <a:pt x="1766460" y="158452"/>
                  </a:cubicBezTo>
                  <a:cubicBezTo>
                    <a:pt x="1640254" y="89396"/>
                    <a:pt x="1383078" y="13195"/>
                    <a:pt x="1237822" y="1289"/>
                  </a:cubicBezTo>
                  <a:cubicBezTo>
                    <a:pt x="1092566" y="-10617"/>
                    <a:pt x="983028" y="63202"/>
                    <a:pt x="894922" y="87014"/>
                  </a:cubicBezTo>
                  <a:cubicBezTo>
                    <a:pt x="806816" y="110826"/>
                    <a:pt x="758000" y="127495"/>
                    <a:pt x="709185" y="14416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95E4A749-BA69-EE4B-AC4A-FBB11CC2FAF6}"/>
                </a:ext>
              </a:extLst>
            </p:cNvPr>
            <p:cNvGrpSpPr/>
            <p:nvPr/>
          </p:nvGrpSpPr>
          <p:grpSpPr>
            <a:xfrm>
              <a:off x="6403336" y="3756084"/>
              <a:ext cx="272880" cy="145440"/>
              <a:chOff x="6403336" y="3756084"/>
              <a:chExt cx="272880" cy="14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A27C51B-6D81-1D44-A1D1-A264B36FBD8D}"/>
                      </a:ext>
                    </a:extLst>
                  </p14:cNvPr>
                  <p14:cNvContentPartPr/>
                  <p14:nvPr/>
                </p14:nvContentPartPr>
                <p14:xfrm>
                  <a:off x="6408264" y="3809265"/>
                  <a:ext cx="103680" cy="36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A27C51B-6D81-1D44-A1D1-A264B36FBD8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403772" y="3805338"/>
                    <a:ext cx="112663" cy="114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0A0BF2F-4CFB-1247-9A88-68A61CD90882}"/>
                      </a:ext>
                    </a:extLst>
                  </p14:cNvPr>
                  <p14:cNvContentPartPr/>
                  <p14:nvPr/>
                </p14:nvContentPartPr>
                <p14:xfrm>
                  <a:off x="6403336" y="3769044"/>
                  <a:ext cx="111240" cy="860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0A0BF2F-4CFB-1247-9A88-68A61CD9088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398857" y="3765027"/>
                    <a:ext cx="120199" cy="94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8BFD2707-6DA4-CE43-AF50-E8A8D1E9E975}"/>
                      </a:ext>
                    </a:extLst>
                  </p14:cNvPr>
                  <p14:cNvContentPartPr/>
                  <p14:nvPr/>
                </p14:nvContentPartPr>
                <p14:xfrm>
                  <a:off x="6403336" y="3756084"/>
                  <a:ext cx="272880" cy="1454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8BFD2707-6DA4-CE43-AF50-E8A8D1E9E97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398856" y="3752072"/>
                    <a:ext cx="281839" cy="15346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48EFA3-367B-544D-9A08-9621091E6349}"/>
                    </a:ext>
                  </a:extLst>
                </p14:cNvPr>
                <p14:cNvContentPartPr/>
                <p14:nvPr/>
              </p14:nvContentPartPr>
              <p14:xfrm>
                <a:off x="6259584" y="3812505"/>
                <a:ext cx="252360" cy="7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48EFA3-367B-544D-9A08-9621091E63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55104" y="3808492"/>
                  <a:ext cx="261320" cy="8794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44BA5180-BE1C-664B-B47E-90C4AA2FE6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5290848" y="3431381"/>
            <a:ext cx="2723232" cy="3426619"/>
          </a:xfrm>
          <a:prstGeom prst="rect">
            <a:avLst/>
          </a:prstGeom>
        </p:spPr>
      </p:pic>
      <p:sp>
        <p:nvSpPr>
          <p:cNvPr id="22" name="รูปแบบอิสระ 21">
            <a:extLst>
              <a:ext uri="{FF2B5EF4-FFF2-40B4-BE49-F238E27FC236}">
                <a16:creationId xmlns:a16="http://schemas.microsoft.com/office/drawing/2014/main" id="{5C4A95A2-1E14-5047-B51D-5293F9DAFEC1}"/>
              </a:ext>
            </a:extLst>
          </p:cNvPr>
          <p:cNvSpPr/>
          <p:nvPr/>
        </p:nvSpPr>
        <p:spPr>
          <a:xfrm>
            <a:off x="7574148" y="3211493"/>
            <a:ext cx="3220006" cy="3754446"/>
          </a:xfrm>
          <a:custGeom>
            <a:avLst/>
            <a:gdLst>
              <a:gd name="connsiteX0" fmla="*/ 1146064 w 3060208"/>
              <a:gd name="connsiteY0" fmla="*/ 123444 h 3634740"/>
              <a:gd name="connsiteX1" fmla="*/ 1487440 w 3060208"/>
              <a:gd name="connsiteY1" fmla="*/ 13716 h 3634740"/>
              <a:gd name="connsiteX2" fmla="*/ 1962928 w 3060208"/>
              <a:gd name="connsiteY2" fmla="*/ 13716 h 3634740"/>
              <a:gd name="connsiteX3" fmla="*/ 2267728 w 3060208"/>
              <a:gd name="connsiteY3" fmla="*/ 123444 h 3634740"/>
              <a:gd name="connsiteX4" fmla="*/ 2462800 w 3060208"/>
              <a:gd name="connsiteY4" fmla="*/ 318516 h 3634740"/>
              <a:gd name="connsiteX5" fmla="*/ 2572528 w 3060208"/>
              <a:gd name="connsiteY5" fmla="*/ 586740 h 3634740"/>
              <a:gd name="connsiteX6" fmla="*/ 2584720 w 3060208"/>
              <a:gd name="connsiteY6" fmla="*/ 854964 h 3634740"/>
              <a:gd name="connsiteX7" fmla="*/ 2548144 w 3060208"/>
              <a:gd name="connsiteY7" fmla="*/ 1062228 h 3634740"/>
              <a:gd name="connsiteX8" fmla="*/ 2560336 w 3060208"/>
              <a:gd name="connsiteY8" fmla="*/ 1147572 h 3634740"/>
              <a:gd name="connsiteX9" fmla="*/ 2657872 w 3060208"/>
              <a:gd name="connsiteY9" fmla="*/ 1257300 h 3634740"/>
              <a:gd name="connsiteX10" fmla="*/ 2621296 w 3060208"/>
              <a:gd name="connsiteY10" fmla="*/ 1440180 h 3634740"/>
              <a:gd name="connsiteX11" fmla="*/ 2487184 w 3060208"/>
              <a:gd name="connsiteY11" fmla="*/ 1513332 h 3634740"/>
              <a:gd name="connsiteX12" fmla="*/ 2426224 w 3060208"/>
              <a:gd name="connsiteY12" fmla="*/ 1769364 h 3634740"/>
              <a:gd name="connsiteX13" fmla="*/ 2316496 w 3060208"/>
              <a:gd name="connsiteY13" fmla="*/ 1964436 h 3634740"/>
              <a:gd name="connsiteX14" fmla="*/ 2121424 w 3060208"/>
              <a:gd name="connsiteY14" fmla="*/ 2049780 h 3634740"/>
              <a:gd name="connsiteX15" fmla="*/ 2145808 w 3060208"/>
              <a:gd name="connsiteY15" fmla="*/ 2147316 h 3634740"/>
              <a:gd name="connsiteX16" fmla="*/ 2279920 w 3060208"/>
              <a:gd name="connsiteY16" fmla="*/ 2232660 h 3634740"/>
              <a:gd name="connsiteX17" fmla="*/ 2609104 w 3060208"/>
              <a:gd name="connsiteY17" fmla="*/ 2293620 h 3634740"/>
              <a:gd name="connsiteX18" fmla="*/ 2731024 w 3060208"/>
              <a:gd name="connsiteY18" fmla="*/ 2500884 h 3634740"/>
              <a:gd name="connsiteX19" fmla="*/ 2828560 w 3060208"/>
              <a:gd name="connsiteY19" fmla="*/ 2756916 h 3634740"/>
              <a:gd name="connsiteX20" fmla="*/ 2877328 w 3060208"/>
              <a:gd name="connsiteY20" fmla="*/ 3098292 h 3634740"/>
              <a:gd name="connsiteX21" fmla="*/ 3011440 w 3060208"/>
              <a:gd name="connsiteY21" fmla="*/ 3390900 h 3634740"/>
              <a:gd name="connsiteX22" fmla="*/ 3060208 w 3060208"/>
              <a:gd name="connsiteY22" fmla="*/ 3634740 h 3634740"/>
              <a:gd name="connsiteX23" fmla="*/ 3060208 w 3060208"/>
              <a:gd name="connsiteY23" fmla="*/ 3634740 h 3634740"/>
              <a:gd name="connsiteX24" fmla="*/ 243856 w 3060208"/>
              <a:gd name="connsiteY24" fmla="*/ 3610356 h 3634740"/>
              <a:gd name="connsiteX25" fmla="*/ 16 w 3060208"/>
              <a:gd name="connsiteY25" fmla="*/ 3610356 h 3634740"/>
              <a:gd name="connsiteX26" fmla="*/ 231664 w 3060208"/>
              <a:gd name="connsiteY26" fmla="*/ 3598164 h 3634740"/>
              <a:gd name="connsiteX27" fmla="*/ 317008 w 3060208"/>
              <a:gd name="connsiteY27" fmla="*/ 3256788 h 3634740"/>
              <a:gd name="connsiteX28" fmla="*/ 414544 w 3060208"/>
              <a:gd name="connsiteY28" fmla="*/ 2793492 h 3634740"/>
              <a:gd name="connsiteX29" fmla="*/ 414544 w 3060208"/>
              <a:gd name="connsiteY29" fmla="*/ 2500884 h 3634740"/>
              <a:gd name="connsiteX30" fmla="*/ 743728 w 3060208"/>
              <a:gd name="connsiteY30" fmla="*/ 2159508 h 3634740"/>
              <a:gd name="connsiteX31" fmla="*/ 1024144 w 3060208"/>
              <a:gd name="connsiteY31" fmla="*/ 2135124 h 3634740"/>
              <a:gd name="connsiteX32" fmla="*/ 1182640 w 3060208"/>
              <a:gd name="connsiteY32" fmla="*/ 2074164 h 3634740"/>
              <a:gd name="connsiteX33" fmla="*/ 1072912 w 3060208"/>
              <a:gd name="connsiteY33" fmla="*/ 2001012 h 3634740"/>
              <a:gd name="connsiteX34" fmla="*/ 914416 w 3060208"/>
              <a:gd name="connsiteY34" fmla="*/ 1757172 h 3634740"/>
              <a:gd name="connsiteX35" fmla="*/ 890032 w 3060208"/>
              <a:gd name="connsiteY35" fmla="*/ 1562100 h 3634740"/>
              <a:gd name="connsiteX36" fmla="*/ 865648 w 3060208"/>
              <a:gd name="connsiteY36" fmla="*/ 1464564 h 3634740"/>
              <a:gd name="connsiteX37" fmla="*/ 792496 w 3060208"/>
              <a:gd name="connsiteY37" fmla="*/ 1403604 h 3634740"/>
              <a:gd name="connsiteX38" fmla="*/ 743728 w 3060208"/>
              <a:gd name="connsiteY38" fmla="*/ 1245108 h 3634740"/>
              <a:gd name="connsiteX39" fmla="*/ 816880 w 3060208"/>
              <a:gd name="connsiteY39" fmla="*/ 1110996 h 3634740"/>
              <a:gd name="connsiteX40" fmla="*/ 743728 w 3060208"/>
              <a:gd name="connsiteY40" fmla="*/ 928116 h 3634740"/>
              <a:gd name="connsiteX41" fmla="*/ 694960 w 3060208"/>
              <a:gd name="connsiteY41" fmla="*/ 684276 h 3634740"/>
              <a:gd name="connsiteX42" fmla="*/ 816880 w 3060208"/>
              <a:gd name="connsiteY42" fmla="*/ 428244 h 3634740"/>
              <a:gd name="connsiteX43" fmla="*/ 963184 w 3060208"/>
              <a:gd name="connsiteY43" fmla="*/ 281940 h 3634740"/>
              <a:gd name="connsiteX44" fmla="*/ 1072912 w 3060208"/>
              <a:gd name="connsiteY44" fmla="*/ 196596 h 3634740"/>
              <a:gd name="connsiteX45" fmla="*/ 1146064 w 3060208"/>
              <a:gd name="connsiteY45" fmla="*/ 123444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60208" h="3634740">
                <a:moveTo>
                  <a:pt x="1146064" y="123444"/>
                </a:moveTo>
                <a:cubicBezTo>
                  <a:pt x="1215152" y="92964"/>
                  <a:pt x="1351296" y="32004"/>
                  <a:pt x="1487440" y="13716"/>
                </a:cubicBezTo>
                <a:cubicBezTo>
                  <a:pt x="1623584" y="-4572"/>
                  <a:pt x="1832880" y="-4572"/>
                  <a:pt x="1962928" y="13716"/>
                </a:cubicBezTo>
                <a:cubicBezTo>
                  <a:pt x="2092976" y="32004"/>
                  <a:pt x="2184416" y="72644"/>
                  <a:pt x="2267728" y="123444"/>
                </a:cubicBezTo>
                <a:cubicBezTo>
                  <a:pt x="2351040" y="174244"/>
                  <a:pt x="2412000" y="241300"/>
                  <a:pt x="2462800" y="318516"/>
                </a:cubicBezTo>
                <a:cubicBezTo>
                  <a:pt x="2513600" y="395732"/>
                  <a:pt x="2552208" y="497332"/>
                  <a:pt x="2572528" y="586740"/>
                </a:cubicBezTo>
                <a:cubicBezTo>
                  <a:pt x="2592848" y="676148"/>
                  <a:pt x="2588784" y="775716"/>
                  <a:pt x="2584720" y="854964"/>
                </a:cubicBezTo>
                <a:cubicBezTo>
                  <a:pt x="2580656" y="934212"/>
                  <a:pt x="2552208" y="1013460"/>
                  <a:pt x="2548144" y="1062228"/>
                </a:cubicBezTo>
                <a:cubicBezTo>
                  <a:pt x="2544080" y="1110996"/>
                  <a:pt x="2542048" y="1115060"/>
                  <a:pt x="2560336" y="1147572"/>
                </a:cubicBezTo>
                <a:cubicBezTo>
                  <a:pt x="2578624" y="1180084"/>
                  <a:pt x="2647712" y="1208532"/>
                  <a:pt x="2657872" y="1257300"/>
                </a:cubicBezTo>
                <a:cubicBezTo>
                  <a:pt x="2668032" y="1306068"/>
                  <a:pt x="2649744" y="1397508"/>
                  <a:pt x="2621296" y="1440180"/>
                </a:cubicBezTo>
                <a:cubicBezTo>
                  <a:pt x="2592848" y="1482852"/>
                  <a:pt x="2519696" y="1458468"/>
                  <a:pt x="2487184" y="1513332"/>
                </a:cubicBezTo>
                <a:cubicBezTo>
                  <a:pt x="2454672" y="1568196"/>
                  <a:pt x="2454672" y="1694180"/>
                  <a:pt x="2426224" y="1769364"/>
                </a:cubicBezTo>
                <a:cubicBezTo>
                  <a:pt x="2397776" y="1844548"/>
                  <a:pt x="2367296" y="1917700"/>
                  <a:pt x="2316496" y="1964436"/>
                </a:cubicBezTo>
                <a:cubicBezTo>
                  <a:pt x="2265696" y="2011172"/>
                  <a:pt x="2149872" y="2019300"/>
                  <a:pt x="2121424" y="2049780"/>
                </a:cubicBezTo>
                <a:cubicBezTo>
                  <a:pt x="2092976" y="2080260"/>
                  <a:pt x="2119392" y="2116836"/>
                  <a:pt x="2145808" y="2147316"/>
                </a:cubicBezTo>
                <a:cubicBezTo>
                  <a:pt x="2172224" y="2177796"/>
                  <a:pt x="2202704" y="2208276"/>
                  <a:pt x="2279920" y="2232660"/>
                </a:cubicBezTo>
                <a:cubicBezTo>
                  <a:pt x="2357136" y="2257044"/>
                  <a:pt x="2533920" y="2248916"/>
                  <a:pt x="2609104" y="2293620"/>
                </a:cubicBezTo>
                <a:cubicBezTo>
                  <a:pt x="2684288" y="2338324"/>
                  <a:pt x="2694448" y="2423668"/>
                  <a:pt x="2731024" y="2500884"/>
                </a:cubicBezTo>
                <a:cubicBezTo>
                  <a:pt x="2767600" y="2578100"/>
                  <a:pt x="2804176" y="2657348"/>
                  <a:pt x="2828560" y="2756916"/>
                </a:cubicBezTo>
                <a:cubicBezTo>
                  <a:pt x="2852944" y="2856484"/>
                  <a:pt x="2846848" y="2992628"/>
                  <a:pt x="2877328" y="3098292"/>
                </a:cubicBezTo>
                <a:cubicBezTo>
                  <a:pt x="2907808" y="3203956"/>
                  <a:pt x="2980960" y="3301492"/>
                  <a:pt x="3011440" y="3390900"/>
                </a:cubicBezTo>
                <a:cubicBezTo>
                  <a:pt x="3041920" y="3480308"/>
                  <a:pt x="3060208" y="3634740"/>
                  <a:pt x="3060208" y="3634740"/>
                </a:cubicBezTo>
                <a:lnTo>
                  <a:pt x="3060208" y="3634740"/>
                </a:lnTo>
                <a:lnTo>
                  <a:pt x="243856" y="3610356"/>
                </a:lnTo>
                <a:lnTo>
                  <a:pt x="16" y="3610356"/>
                </a:lnTo>
                <a:cubicBezTo>
                  <a:pt x="-2016" y="3608324"/>
                  <a:pt x="178832" y="3657092"/>
                  <a:pt x="231664" y="3598164"/>
                </a:cubicBezTo>
                <a:cubicBezTo>
                  <a:pt x="284496" y="3539236"/>
                  <a:pt x="286528" y="3390900"/>
                  <a:pt x="317008" y="3256788"/>
                </a:cubicBezTo>
                <a:cubicBezTo>
                  <a:pt x="347488" y="3122676"/>
                  <a:pt x="398288" y="2919476"/>
                  <a:pt x="414544" y="2793492"/>
                </a:cubicBezTo>
                <a:cubicBezTo>
                  <a:pt x="430800" y="2667508"/>
                  <a:pt x="359680" y="2606548"/>
                  <a:pt x="414544" y="2500884"/>
                </a:cubicBezTo>
                <a:cubicBezTo>
                  <a:pt x="469408" y="2395220"/>
                  <a:pt x="642128" y="2220468"/>
                  <a:pt x="743728" y="2159508"/>
                </a:cubicBezTo>
                <a:cubicBezTo>
                  <a:pt x="845328" y="2098548"/>
                  <a:pt x="950992" y="2149348"/>
                  <a:pt x="1024144" y="2135124"/>
                </a:cubicBezTo>
                <a:cubicBezTo>
                  <a:pt x="1097296" y="2120900"/>
                  <a:pt x="1174512" y="2096516"/>
                  <a:pt x="1182640" y="2074164"/>
                </a:cubicBezTo>
                <a:cubicBezTo>
                  <a:pt x="1190768" y="2051812"/>
                  <a:pt x="1117616" y="2053844"/>
                  <a:pt x="1072912" y="2001012"/>
                </a:cubicBezTo>
                <a:cubicBezTo>
                  <a:pt x="1028208" y="1948180"/>
                  <a:pt x="944896" y="1830324"/>
                  <a:pt x="914416" y="1757172"/>
                </a:cubicBezTo>
                <a:cubicBezTo>
                  <a:pt x="883936" y="1684020"/>
                  <a:pt x="898160" y="1610868"/>
                  <a:pt x="890032" y="1562100"/>
                </a:cubicBezTo>
                <a:cubicBezTo>
                  <a:pt x="881904" y="1513332"/>
                  <a:pt x="865648" y="1464564"/>
                  <a:pt x="865648" y="1464564"/>
                </a:cubicBezTo>
                <a:cubicBezTo>
                  <a:pt x="849392" y="1438148"/>
                  <a:pt x="812816" y="1440180"/>
                  <a:pt x="792496" y="1403604"/>
                </a:cubicBezTo>
                <a:cubicBezTo>
                  <a:pt x="772176" y="1367028"/>
                  <a:pt x="739664" y="1293876"/>
                  <a:pt x="743728" y="1245108"/>
                </a:cubicBezTo>
                <a:cubicBezTo>
                  <a:pt x="747792" y="1196340"/>
                  <a:pt x="816880" y="1163828"/>
                  <a:pt x="816880" y="1110996"/>
                </a:cubicBezTo>
                <a:cubicBezTo>
                  <a:pt x="816880" y="1058164"/>
                  <a:pt x="764048" y="999236"/>
                  <a:pt x="743728" y="928116"/>
                </a:cubicBezTo>
                <a:cubicBezTo>
                  <a:pt x="723408" y="856996"/>
                  <a:pt x="682768" y="767588"/>
                  <a:pt x="694960" y="684276"/>
                </a:cubicBezTo>
                <a:cubicBezTo>
                  <a:pt x="707152" y="600964"/>
                  <a:pt x="772176" y="495300"/>
                  <a:pt x="816880" y="428244"/>
                </a:cubicBezTo>
                <a:cubicBezTo>
                  <a:pt x="861584" y="361188"/>
                  <a:pt x="920512" y="320548"/>
                  <a:pt x="963184" y="281940"/>
                </a:cubicBezTo>
                <a:cubicBezTo>
                  <a:pt x="1005856" y="243332"/>
                  <a:pt x="1040400" y="220980"/>
                  <a:pt x="1072912" y="196596"/>
                </a:cubicBezTo>
                <a:cubicBezTo>
                  <a:pt x="1105424" y="172212"/>
                  <a:pt x="1076976" y="153924"/>
                  <a:pt x="1146064" y="1234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5" name="รูปภาพ 4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9EC067A-86C1-8D45-A6D6-10276EB58E8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7338390" y="3052814"/>
            <a:ext cx="4049597" cy="3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65222" y="579921"/>
            <a:ext cx="10122568" cy="5824919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141097" y="307961"/>
            <a:ext cx="4770817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579013" y="5830776"/>
            <a:ext cx="3381386" cy="523220"/>
            <a:chOff x="311944" y="6135860"/>
            <a:chExt cx="3381386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135860"/>
              <a:ext cx="2893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137054" y="328626"/>
            <a:ext cx="39996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ความเป็นมา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1E4504B-3202-E541-825F-E46716CB0415}"/>
              </a:ext>
            </a:extLst>
          </p:cNvPr>
          <p:cNvSpPr txBox="1"/>
          <p:nvPr/>
        </p:nvSpPr>
        <p:spPr>
          <a:xfrm>
            <a:off x="1807973" y="1679422"/>
            <a:ext cx="77311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ในช่วงหลังของคริสต์ศตวรรษที่ ๑๙ แถบยุโรปเปิดการปฏิวัติอุตสาหกรรม และการเติบโตของลัทธิจักรวรรดินิยม ที่นำไปสู่การเผยแผ่อาณานิคมของชาติตะวันตกในภูมิภาคต่าง ๆ ของโลก 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en-US" sz="36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  </a:t>
            </a:r>
            <a:r>
              <a:rPr lang="th-TH" sz="36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ประเทศต่าง ๆ ในเอเชียต้องเผชิญกับการคุมคามจากชาติมหาอำนาจโดยเฉพาะอังกฤษกับฝรั่งเศส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ซึ่งกำลังขยายผลเข้ามาอย่างเต็มที่และมีเป้าหมายจะยึดครองประเทศราชของไทย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อันได้แก่ กัมพูชา ลาว และดินแดนในแหลมมลายูอยู่ตอนเหนือ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D8FCF0C-EC5B-D245-9E0A-F4AA49D4C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830" y="4154152"/>
            <a:ext cx="1873138" cy="187313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8F1394A-EB10-AA4B-8989-C9BD7D99B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7" y="4154152"/>
            <a:ext cx="1873138" cy="187313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59964EA-85D1-354C-9A84-82C6F27DC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128" y="173939"/>
            <a:ext cx="1419322" cy="141932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259A844-3A4C-424E-B589-B07ABA91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117" y="608692"/>
            <a:ext cx="598200" cy="598200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DC89224-1C64-9F4D-B00B-A6053315F9D8}"/>
              </a:ext>
            </a:extLst>
          </p:cNvPr>
          <p:cNvGrpSpPr/>
          <p:nvPr/>
        </p:nvGrpSpPr>
        <p:grpSpPr>
          <a:xfrm rot="406612">
            <a:off x="2662112" y="508522"/>
            <a:ext cx="1076614" cy="928182"/>
            <a:chOff x="1945773" y="395284"/>
            <a:chExt cx="1076614" cy="928182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10F9E487-682A-EE4E-A50D-AE3409FCB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5773" y="441781"/>
              <a:ext cx="881685" cy="881685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10C45371-E6F4-644C-BF4C-A3B5EC43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540321">
              <a:off x="2140702" y="395284"/>
              <a:ext cx="881685" cy="88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83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04478" y="612880"/>
            <a:ext cx="10122568" cy="6092287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63229" y="194108"/>
            <a:ext cx="3995561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317091" y="6069730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359659" y="220006"/>
            <a:ext cx="39996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ความเป็นมา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59964EA-85D1-354C-9A84-82C6F27DC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994" y="3193338"/>
            <a:ext cx="1587316" cy="1425451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DC89224-1C64-9F4D-B00B-A6053315F9D8}"/>
              </a:ext>
            </a:extLst>
          </p:cNvPr>
          <p:cNvGrpSpPr/>
          <p:nvPr/>
        </p:nvGrpSpPr>
        <p:grpSpPr>
          <a:xfrm rot="406612">
            <a:off x="6820955" y="436138"/>
            <a:ext cx="1076614" cy="928182"/>
            <a:chOff x="1945773" y="395284"/>
            <a:chExt cx="1076614" cy="928182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10F9E487-682A-EE4E-A50D-AE3409FCB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5773" y="441781"/>
              <a:ext cx="881685" cy="881685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10C45371-E6F4-644C-BF4C-A3B5EC43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540321">
              <a:off x="2140702" y="395284"/>
              <a:ext cx="881685" cy="881685"/>
            </a:xfrm>
            <a:prstGeom prst="rect">
              <a:avLst/>
            </a:prstGeom>
          </p:spPr>
        </p:pic>
      </p:grp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9562F7EE-F25B-554A-A104-DF601C629AC9}"/>
              </a:ext>
            </a:extLst>
          </p:cNvPr>
          <p:cNvSpPr txBox="1"/>
          <p:nvPr/>
        </p:nvSpPr>
        <p:spPr>
          <a:xfrm>
            <a:off x="2107913" y="1646647"/>
            <a:ext cx="7482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เหตุการณ์ ร.ศ. ๑๑๒ ซึ่งตรงกับ พ.ศ. ๒๔๓๖ เป็นเหตุการณ์สำคัญที่นำไปสู่วิกฤตการณ์การเมืองที่ร้ายแรงที่สุดนับแต่สร้างกรุงรัตนโกสินทร์</a:t>
            </a:r>
            <a:endParaRPr lang="th-TH" dirty="0"/>
          </a:p>
        </p:txBody>
      </p: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F24029E5-90BD-B444-B1F8-60A6AD3EB0CD}"/>
              </a:ext>
            </a:extLst>
          </p:cNvPr>
          <p:cNvGrpSpPr/>
          <p:nvPr/>
        </p:nvGrpSpPr>
        <p:grpSpPr>
          <a:xfrm>
            <a:off x="837182" y="1564327"/>
            <a:ext cx="1356781" cy="1193785"/>
            <a:chOff x="1105032" y="3012893"/>
            <a:chExt cx="1848715" cy="1648860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A6CDB294-7FC3-A84C-8000-D4C06A079493}"/>
                </a:ext>
              </a:extLst>
            </p:cNvPr>
            <p:cNvGrpSpPr/>
            <p:nvPr/>
          </p:nvGrpSpPr>
          <p:grpSpPr>
            <a:xfrm>
              <a:off x="1218602" y="3012893"/>
              <a:ext cx="1621578" cy="1648860"/>
              <a:chOff x="2479367" y="3492380"/>
              <a:chExt cx="1897207" cy="1897207"/>
            </a:xfrm>
          </p:grpSpPr>
          <p:pic>
            <p:nvPicPr>
              <p:cNvPr id="11" name="รูปภาพ 10">
                <a:extLst>
                  <a:ext uri="{FF2B5EF4-FFF2-40B4-BE49-F238E27FC236}">
                    <a16:creationId xmlns:a16="http://schemas.microsoft.com/office/drawing/2014/main" id="{C5A808D6-B0EC-5649-8E92-71A850F18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367" y="3492380"/>
                <a:ext cx="1897207" cy="1897207"/>
              </a:xfrm>
              <a:prstGeom prst="rect">
                <a:avLst/>
              </a:prstGeom>
            </p:spPr>
          </p:pic>
          <p:sp>
            <p:nvSpPr>
              <p:cNvPr id="13" name="สี่เหลี่ยมผืนผ้า 12">
                <a:extLst>
                  <a:ext uri="{FF2B5EF4-FFF2-40B4-BE49-F238E27FC236}">
                    <a16:creationId xmlns:a16="http://schemas.microsoft.com/office/drawing/2014/main" id="{7B8E7A12-C1BD-264A-A618-41032F1BF24F}"/>
                  </a:ext>
                </a:extLst>
              </p:cNvPr>
              <p:cNvSpPr/>
              <p:nvPr/>
            </p:nvSpPr>
            <p:spPr>
              <a:xfrm>
                <a:off x="2853006" y="4294909"/>
                <a:ext cx="1149927" cy="92825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10EF30C7-5B18-E549-87F7-1586B42C9D50}"/>
                </a:ext>
              </a:extLst>
            </p:cNvPr>
            <p:cNvSpPr txBox="1"/>
            <p:nvPr/>
          </p:nvSpPr>
          <p:spPr>
            <a:xfrm>
              <a:off x="1105032" y="3488586"/>
              <a:ext cx="1848715" cy="977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latin typeface="Moji" panose="02000503000000000000" pitchFamily="2" charset="-34"/>
                  <a:cs typeface="Moji" panose="02000503000000000000" pitchFamily="2" charset="-34"/>
                </a:rPr>
                <a:t>พ.ศ. </a:t>
              </a:r>
              <a:endParaRPr lang="en-US" sz="2000" dirty="0">
                <a:latin typeface="Moji" panose="02000503000000000000" pitchFamily="2" charset="-34"/>
                <a:cs typeface="Moji" panose="02000503000000000000" pitchFamily="2" charset="-34"/>
              </a:endParaRPr>
            </a:p>
            <a:p>
              <a:pPr algn="ctr"/>
              <a:r>
                <a:rPr lang="th-TH" sz="2000" dirty="0">
                  <a:latin typeface="Moji" panose="02000503000000000000" pitchFamily="2" charset="-34"/>
                  <a:cs typeface="Moji" panose="02000503000000000000" pitchFamily="2" charset="-34"/>
                </a:rPr>
                <a:t>๒๔๓๖ </a:t>
              </a:r>
            </a:p>
          </p:txBody>
        </p:sp>
      </p:grp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A3BFD1F1-34CA-D348-92A3-2F222D1393E6}"/>
              </a:ext>
            </a:extLst>
          </p:cNvPr>
          <p:cNvSpPr txBox="1"/>
          <p:nvPr/>
        </p:nvSpPr>
        <p:spPr>
          <a:xfrm>
            <a:off x="1044872" y="5088262"/>
            <a:ext cx="90326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ฝรั่งเศสได้ส่งเรือปืน ๒ ลำ เข้ามาในกรุงเทพ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ฯ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หมายจะชักธงขึ้นเหนือแผ่นดินไทย ในวันชาติฝรั่งเศส คือ วันที่ ๑๔ กรกฎาคม จึงเกิดการต่อสู้กับทหารประจำป้อมที่ปากแม่น้ำเจ้าพระยา</a:t>
            </a:r>
            <a:endParaRPr lang="th-TH" sz="2800" dirty="0"/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4E2B2D3-DBA2-E546-B0FA-2786E462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166" y="3361155"/>
            <a:ext cx="1437197" cy="1257634"/>
          </a:xfrm>
          <a:prstGeom prst="rect">
            <a:avLst/>
          </a:prstGeom>
        </p:spPr>
      </p:pic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EC19EAD8-8A0A-F14F-91DB-9D3A62CAEFF2}"/>
              </a:ext>
            </a:extLst>
          </p:cNvPr>
          <p:cNvGrpSpPr/>
          <p:nvPr/>
        </p:nvGrpSpPr>
        <p:grpSpPr>
          <a:xfrm>
            <a:off x="1649994" y="3312622"/>
            <a:ext cx="1425488" cy="1338123"/>
            <a:chOff x="2572562" y="3149868"/>
            <a:chExt cx="1800717" cy="1690355"/>
          </a:xfrm>
        </p:grpSpPr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id="{523B3A40-2767-ED4E-AFC9-90198AA4F79C}"/>
                </a:ext>
              </a:extLst>
            </p:cNvPr>
            <p:cNvGrpSpPr/>
            <p:nvPr/>
          </p:nvGrpSpPr>
          <p:grpSpPr>
            <a:xfrm>
              <a:off x="2572562" y="3979684"/>
              <a:ext cx="1800717" cy="860539"/>
              <a:chOff x="1899004" y="3741670"/>
              <a:chExt cx="2268410" cy="1040151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2C9BCDF3-9512-234F-A527-F090564DA9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9233" r="-707"/>
              <a:stretch/>
            </p:blipFill>
            <p:spPr>
              <a:xfrm>
                <a:off x="1899004" y="3863552"/>
                <a:ext cx="2268410" cy="918269"/>
              </a:xfrm>
              <a:prstGeom prst="rect">
                <a:avLst/>
              </a:prstGeom>
            </p:spPr>
          </p:pic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EA005F6E-7606-4E4F-B89B-830CAECA29EC}"/>
                  </a:ext>
                </a:extLst>
              </p:cNvPr>
              <p:cNvSpPr/>
              <p:nvPr/>
            </p:nvSpPr>
            <p:spPr>
              <a:xfrm rot="21159088">
                <a:off x="2122935" y="3823784"/>
                <a:ext cx="1009531" cy="113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8D3D50DD-979A-4F4C-BF43-2BAE00F8DBE2}"/>
                  </a:ext>
                </a:extLst>
              </p:cNvPr>
              <p:cNvSpPr/>
              <p:nvPr/>
            </p:nvSpPr>
            <p:spPr>
              <a:xfrm rot="813024">
                <a:off x="2775821" y="3741670"/>
                <a:ext cx="728184" cy="253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28E61F11-8780-3C41-8071-CDD7D92559AD}"/>
                  </a:ext>
                </a:extLst>
              </p:cNvPr>
              <p:cNvSpPr/>
              <p:nvPr/>
            </p:nvSpPr>
            <p:spPr>
              <a:xfrm>
                <a:off x="3388025" y="3816480"/>
                <a:ext cx="728184" cy="253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38" name="รูปภาพ 37">
              <a:extLst>
                <a:ext uri="{FF2B5EF4-FFF2-40B4-BE49-F238E27FC236}">
                  <a16:creationId xmlns:a16="http://schemas.microsoft.com/office/drawing/2014/main" id="{EE869AA9-9124-A943-98DA-86DE2AC74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5276" y="3149868"/>
              <a:ext cx="1107138" cy="1107137"/>
            </a:xfrm>
            <a:prstGeom prst="rect">
              <a:avLst/>
            </a:prstGeom>
          </p:spPr>
        </p:pic>
      </p:grpSp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4642566C-C71A-4A4B-A649-879F41D7F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363" y="4326841"/>
            <a:ext cx="1695651" cy="876436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AD957AAC-E088-BE42-899B-9AD345AF1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2449" y="4325444"/>
            <a:ext cx="1695651" cy="876436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4BA7DCEA-8B85-AA41-A687-BD3D15DB1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375" y="4326841"/>
            <a:ext cx="1695651" cy="876436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4540A32A-9EA8-0040-89A3-776AA9D78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6332" y="4322224"/>
            <a:ext cx="1695651" cy="876436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BE04B2BF-85D5-4341-8D48-E02A3ABD5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1387" y="4322224"/>
            <a:ext cx="1695651" cy="876436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F713B89E-C1B9-EF48-8AE5-8832597447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7717" y="3571317"/>
            <a:ext cx="603112" cy="603112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87181801-AF6D-EC49-AD28-758C1879E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4292" y="3757632"/>
            <a:ext cx="467111" cy="467111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2D5F31D3-3791-AA4E-BF34-3D4ACBE50F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428802">
            <a:off x="5000612" y="3598044"/>
            <a:ext cx="526111" cy="526111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B19A6282-883D-EC41-B31D-2E13AA0FBA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2266" y="3052523"/>
            <a:ext cx="526111" cy="5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04478" y="755405"/>
            <a:ext cx="10122568" cy="5680565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45518" y="341828"/>
            <a:ext cx="3995561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211039" y="570731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341948" y="367726"/>
            <a:ext cx="39996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ความเป็นมา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DC89224-1C64-9F4D-B00B-A6053315F9D8}"/>
              </a:ext>
            </a:extLst>
          </p:cNvPr>
          <p:cNvGrpSpPr/>
          <p:nvPr/>
        </p:nvGrpSpPr>
        <p:grpSpPr>
          <a:xfrm rot="406612">
            <a:off x="6803244" y="583858"/>
            <a:ext cx="1076614" cy="928182"/>
            <a:chOff x="1945773" y="395284"/>
            <a:chExt cx="1076614" cy="928182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10F9E487-682A-EE4E-A50D-AE3409FCB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773" y="441781"/>
              <a:ext cx="881685" cy="881685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10C45371-E6F4-644C-BF4C-A3B5EC43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540321">
              <a:off x="2140702" y="395284"/>
              <a:ext cx="881685" cy="881685"/>
            </a:xfrm>
            <a:prstGeom prst="rect">
              <a:avLst/>
            </a:prstGeom>
          </p:spPr>
        </p:pic>
      </p:grp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11292BAF-D721-3845-8084-46D6DA5139F1}"/>
              </a:ext>
            </a:extLst>
          </p:cNvPr>
          <p:cNvSpPr txBox="1"/>
          <p:nvPr/>
        </p:nvSpPr>
        <p:spPr>
          <a:xfrm>
            <a:off x="853246" y="1932914"/>
            <a:ext cx="940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    ในที่สุดฝรั่งเศสก็สามารถนำเรือรบเข้ามาจอดที่หน้าสถานทูตฝรั่งเศสได้</a:t>
            </a:r>
            <a:endParaRPr lang="th-TH" sz="3600" dirty="0"/>
          </a:p>
        </p:txBody>
      </p:sp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8CE0F67F-8E64-444A-A02E-A8B29A9F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523" y="3547754"/>
            <a:ext cx="1587316" cy="1425451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30321AC8-63E1-CA44-A75C-0E6C35F25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090" y="3708634"/>
            <a:ext cx="1437197" cy="1257634"/>
          </a:xfrm>
          <a:prstGeom prst="rect">
            <a:avLst/>
          </a:prstGeom>
        </p:spPr>
      </p:pic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F2E6FD35-9190-4742-A2DA-80002F00792E}"/>
              </a:ext>
            </a:extLst>
          </p:cNvPr>
          <p:cNvGrpSpPr/>
          <p:nvPr/>
        </p:nvGrpSpPr>
        <p:grpSpPr>
          <a:xfrm>
            <a:off x="8362443" y="3628145"/>
            <a:ext cx="1425488" cy="1338123"/>
            <a:chOff x="2572562" y="3149868"/>
            <a:chExt cx="1800717" cy="1690355"/>
          </a:xfrm>
        </p:grpSpPr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DA062439-060B-C845-B62E-58C7008D8E21}"/>
                </a:ext>
              </a:extLst>
            </p:cNvPr>
            <p:cNvGrpSpPr/>
            <p:nvPr/>
          </p:nvGrpSpPr>
          <p:grpSpPr>
            <a:xfrm>
              <a:off x="2572562" y="3979684"/>
              <a:ext cx="1800717" cy="860539"/>
              <a:chOff x="1899004" y="3741670"/>
              <a:chExt cx="2268410" cy="1040151"/>
            </a:xfrm>
          </p:grpSpPr>
          <p:pic>
            <p:nvPicPr>
              <p:cNvPr id="53" name="รูปภาพ 52">
                <a:extLst>
                  <a:ext uri="{FF2B5EF4-FFF2-40B4-BE49-F238E27FC236}">
                    <a16:creationId xmlns:a16="http://schemas.microsoft.com/office/drawing/2014/main" id="{60623866-587D-024E-AA29-9D713C31A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59233" r="-707"/>
              <a:stretch/>
            </p:blipFill>
            <p:spPr>
              <a:xfrm>
                <a:off x="1899004" y="3863552"/>
                <a:ext cx="2268410" cy="918269"/>
              </a:xfrm>
              <a:prstGeom prst="rect">
                <a:avLst/>
              </a:prstGeom>
            </p:spPr>
          </p:pic>
          <p:sp>
            <p:nvSpPr>
              <p:cNvPr id="60" name="สี่เหลี่ยมผืนผ้า 59">
                <a:extLst>
                  <a:ext uri="{FF2B5EF4-FFF2-40B4-BE49-F238E27FC236}">
                    <a16:creationId xmlns:a16="http://schemas.microsoft.com/office/drawing/2014/main" id="{2422628E-029E-5D42-B6A7-773E7FEEC48A}"/>
                  </a:ext>
                </a:extLst>
              </p:cNvPr>
              <p:cNvSpPr/>
              <p:nvPr/>
            </p:nvSpPr>
            <p:spPr>
              <a:xfrm rot="21159088">
                <a:off x="2122935" y="3823784"/>
                <a:ext cx="1009531" cy="113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สี่เหลี่ยมผืนผ้า 60">
                <a:extLst>
                  <a:ext uri="{FF2B5EF4-FFF2-40B4-BE49-F238E27FC236}">
                    <a16:creationId xmlns:a16="http://schemas.microsoft.com/office/drawing/2014/main" id="{23659329-83DE-F540-AC57-D889B30346CC}"/>
                  </a:ext>
                </a:extLst>
              </p:cNvPr>
              <p:cNvSpPr/>
              <p:nvPr/>
            </p:nvSpPr>
            <p:spPr>
              <a:xfrm rot="813024">
                <a:off x="2775821" y="3741670"/>
                <a:ext cx="728184" cy="253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สี่เหลี่ยมผืนผ้า 61">
                <a:extLst>
                  <a:ext uri="{FF2B5EF4-FFF2-40B4-BE49-F238E27FC236}">
                    <a16:creationId xmlns:a16="http://schemas.microsoft.com/office/drawing/2014/main" id="{C6D2EA34-1218-214C-9A76-CDC54429DAFE}"/>
                  </a:ext>
                </a:extLst>
              </p:cNvPr>
              <p:cNvSpPr/>
              <p:nvPr/>
            </p:nvSpPr>
            <p:spPr>
              <a:xfrm>
                <a:off x="3388025" y="3816480"/>
                <a:ext cx="728184" cy="253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51" name="รูปภาพ 50">
              <a:extLst>
                <a:ext uri="{FF2B5EF4-FFF2-40B4-BE49-F238E27FC236}">
                  <a16:creationId xmlns:a16="http://schemas.microsoft.com/office/drawing/2014/main" id="{1F5C8284-5E30-E34B-8FD0-687CA509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5276" y="3149868"/>
              <a:ext cx="1107138" cy="1107137"/>
            </a:xfrm>
            <a:prstGeom prst="rect">
              <a:avLst/>
            </a:prstGeom>
          </p:spPr>
        </p:pic>
      </p:grpSp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8FFC5168-4E67-D244-BD32-796ED1692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892" y="4681257"/>
            <a:ext cx="1695651" cy="876436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B0DD9D88-D70F-1D4A-AF9F-F6E26330D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978" y="4679860"/>
            <a:ext cx="1695651" cy="876436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BA185277-AF95-2B41-8F3B-E2A929280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861" y="4676640"/>
            <a:ext cx="1695651" cy="876436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C5296C4A-60FC-3D49-B499-668A5C0363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2246" y="3925733"/>
            <a:ext cx="603112" cy="603112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C589D3B8-66BA-354D-AD1B-409004152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150" y="4103895"/>
            <a:ext cx="467111" cy="467111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D073DA90-9EE3-3648-B886-6CC47E007D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8802">
            <a:off x="5104075" y="3964234"/>
            <a:ext cx="526111" cy="526111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80AB403B-4A7D-584D-9F49-E1053EF1B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468" y="3374400"/>
            <a:ext cx="470253" cy="470253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68B5C003-6368-9443-B825-1C072F40F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7985" y="3248483"/>
            <a:ext cx="470253" cy="470253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5B8EFA8-FF16-1C47-8383-6E52924B10EC}"/>
              </a:ext>
            </a:extLst>
          </p:cNvPr>
          <p:cNvGrpSpPr/>
          <p:nvPr/>
        </p:nvGrpSpPr>
        <p:grpSpPr>
          <a:xfrm>
            <a:off x="1417493" y="2882745"/>
            <a:ext cx="2376842" cy="2442300"/>
            <a:chOff x="1134905" y="3555686"/>
            <a:chExt cx="2376842" cy="2442300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E4DE5843-1699-2F43-A575-05CD07A84799}"/>
                </a:ext>
              </a:extLst>
            </p:cNvPr>
            <p:cNvGrpSpPr/>
            <p:nvPr/>
          </p:nvGrpSpPr>
          <p:grpSpPr>
            <a:xfrm>
              <a:off x="1134905" y="3555686"/>
              <a:ext cx="2376842" cy="2442300"/>
              <a:chOff x="1134905" y="3555686"/>
              <a:chExt cx="2376842" cy="2442300"/>
            </a:xfrm>
          </p:grpSpPr>
          <p:pic>
            <p:nvPicPr>
              <p:cNvPr id="5" name="รูปภาพ 4">
                <a:extLst>
                  <a:ext uri="{FF2B5EF4-FFF2-40B4-BE49-F238E27FC236}">
                    <a16:creationId xmlns:a16="http://schemas.microsoft.com/office/drawing/2014/main" id="{79EA3CFE-473B-1F40-BBD0-91696D963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4905" y="3621144"/>
                <a:ext cx="2376842" cy="2376842"/>
              </a:xfrm>
              <a:prstGeom prst="rect">
                <a:avLst/>
              </a:prstGeom>
            </p:spPr>
          </p:pic>
          <p:sp>
            <p:nvSpPr>
              <p:cNvPr id="6" name="สี่เหลี่ยมผืนผ้า 5">
                <a:extLst>
                  <a:ext uri="{FF2B5EF4-FFF2-40B4-BE49-F238E27FC236}">
                    <a16:creationId xmlns:a16="http://schemas.microsoft.com/office/drawing/2014/main" id="{47D84C18-4051-444C-AB53-467424CBE5B7}"/>
                  </a:ext>
                </a:extLst>
              </p:cNvPr>
              <p:cNvSpPr/>
              <p:nvPr/>
            </p:nvSpPr>
            <p:spPr>
              <a:xfrm>
                <a:off x="1957589" y="3555686"/>
                <a:ext cx="888642" cy="7173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76" name="รูปภาพ 75">
              <a:extLst>
                <a:ext uri="{FF2B5EF4-FFF2-40B4-BE49-F238E27FC236}">
                  <a16:creationId xmlns:a16="http://schemas.microsoft.com/office/drawing/2014/main" id="{F0177A19-C1A9-1147-9208-21D700CBC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33619"/>
            <a:stretch/>
          </p:blipFill>
          <p:spPr>
            <a:xfrm>
              <a:off x="2164987" y="3774592"/>
              <a:ext cx="813870" cy="540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47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6">
            <a:extLst>
              <a:ext uri="{FF2B5EF4-FFF2-40B4-BE49-F238E27FC236}">
                <a16:creationId xmlns:a16="http://schemas.microsoft.com/office/drawing/2014/main" id="{6369BD1F-C546-B949-91D7-D03BDBC8FCCC}"/>
              </a:ext>
            </a:extLst>
          </p:cNvPr>
          <p:cNvSpPr/>
          <p:nvPr/>
        </p:nvSpPr>
        <p:spPr>
          <a:xfrm>
            <a:off x="4934551" y="4017818"/>
            <a:ext cx="5622613" cy="2529648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D9742C9-A98B-5B4F-9A87-011F2F5B3695}"/>
              </a:ext>
            </a:extLst>
          </p:cNvPr>
          <p:cNvSpPr txBox="1"/>
          <p:nvPr/>
        </p:nvSpPr>
        <p:spPr>
          <a:xfrm>
            <a:off x="5230092" y="4177898"/>
            <a:ext cx="54656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ฝรั่งเศสเรียกร้องให้ไทยลงโทษนายทหารที่ขัดขืนการแผ่อำนาจของฝรั่งเศส เรียกร้องค่าปรับ ๓ ล้าน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ฟรั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งก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์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และครอบครองดินแดนฝั่งตะวันออกของแม่น้ำโขงทั้งหมด ไทยมีคำตอบล่าช้า ฝรั่งเศสจึงปิดอ่าวไทยเป็นการประกาศสงคราม</a:t>
            </a:r>
            <a:endParaRPr lang="th-TH" sz="2800" dirty="0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AE3DE99A-6D6F-B54B-8099-925D4957A2CD}"/>
              </a:ext>
            </a:extLst>
          </p:cNvPr>
          <p:cNvGrpSpPr/>
          <p:nvPr/>
        </p:nvGrpSpPr>
        <p:grpSpPr>
          <a:xfrm>
            <a:off x="122706" y="6193835"/>
            <a:ext cx="2692140" cy="515346"/>
            <a:chOff x="311944" y="6108417"/>
            <a:chExt cx="2692140" cy="515346"/>
          </a:xfrm>
        </p:grpSpPr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F47077B0-C4D9-8F43-AA37-40865E48C2B9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8CA27A85-8E95-974A-A112-A3C23781E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52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5137485"/>
            <a:ext cx="7979286" cy="1479654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843C3AA-9487-0A4B-A772-B69176E20C77}"/>
              </a:ext>
            </a:extLst>
          </p:cNvPr>
          <p:cNvSpPr txBox="1"/>
          <p:nvPr/>
        </p:nvSpPr>
        <p:spPr>
          <a:xfrm>
            <a:off x="426295" y="5278545"/>
            <a:ext cx="7776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เหตุการณ์นี้ทำให้พระบาทสมเด็จพระจุลจอมเกล้าเจ้าอยู่หัว ซึ่งทรงพระประชวร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ด้วยฝีพระยอด เสียพระราชหฤทัยและทรงประชวรหนักไม่ยอมเสวยพระโอสถ </a:t>
            </a: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7853542" y="19965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58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150895"/>
            <a:ext cx="7979286" cy="2236050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747651" y="81442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611000" y="4360979"/>
            <a:ext cx="75659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พระองค์จึงได้ทรงพระราชนิพนธ์โคลงและฉันท์ระบายความอัดอั้นความโศกเศร้าใน  พระราชหฤทัยและทรงไปลาเจ้านาย พี่น้องบางพระองค์ เช่น พระนางเจ้าสุขุมาลมารศรี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พระราชเทวีซึ่งทรงเฝ้าพยาบาลพระอาการอยู่โดยตลอด รวมถึง </a:t>
            </a:r>
            <a:r>
              <a:rPr lang="th-TH" sz="28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พระเจ้าบรมวงศ์เธอ กรมพระยาดำรงราชานุภาพ</a:t>
            </a:r>
            <a:r>
              <a:rPr lang="en-US" sz="28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800" dirty="0">
              <a:solidFill>
                <a:schemeClr val="accent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476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150895"/>
            <a:ext cx="7560427" cy="2236050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820803" y="117467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637309" y="4348345"/>
            <a:ext cx="71471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พระองค์ทรงเปรียบเทียบภาระหน้าที่เป็นตะปูที่ยึดตรึงพระบาทของพระองค์ไว้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และพระองค์จะต้องทำหน้าที่ให้ดีที่สุด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พระองค์ได้บรรยายถึงความรู้สึก    เหนื่อยหน่าย หมดกำลังพระทัยที่จะทรงรักษาพระองค์ อันเป็นผลมาจาก     พระอาการประชวรที่ดำเนินต่อเนื่องมายาวนาน</a:t>
            </a:r>
            <a:endParaRPr lang="th-TH" sz="2800" dirty="0">
              <a:solidFill>
                <a:schemeClr val="accent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966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655127"/>
            <a:ext cx="6259922" cy="1787237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747651" y="81442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30657" y="4791690"/>
            <a:ext cx="5846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สมเด็จพระเจ้าบรมวงศ์เธอ กรมพระยาดำรงราชานุภาพ ทรงพระนิพนธ์ตอบด้วยอิน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ท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รวิเชียรฉันท์ทั้งหมด ๒๖ บท ทรงเริ่มต้นด้วยการถวายกำลังพระทัยแด่พระบาทสมเด็จพระจุลจอมเกล้าเจ้าอยู่หัว</a:t>
            </a:r>
            <a:endParaRPr lang="th-TH" sz="2800" dirty="0">
              <a:solidFill>
                <a:schemeClr val="accent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137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544291"/>
            <a:ext cx="6259922" cy="206328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747651" y="81442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582899" y="4667990"/>
            <a:ext cx="58466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 และทรงมีความวิตกกังวล ห่วงใยและพร้อมที่จะสละเลือดเนื้อและชีวิตหากจะช่วยบรรเทาอาการพระประชวรลงได้ และทรงอธิบายว่าประชาชนทั่วไปในสยามก็เกิดความรู้สึกเช่นเดียวกันต่อพระมหากษัตริย์ ผู้ทรงเป็นที่รักยิ่ง </a:t>
            </a:r>
            <a:endParaRPr lang="th-TH" sz="2800" dirty="0">
              <a:solidFill>
                <a:schemeClr val="accent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88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>
            <a:extLst>
              <a:ext uri="{FF2B5EF4-FFF2-40B4-BE49-F238E27FC236}">
                <a16:creationId xmlns:a16="http://schemas.microsoft.com/office/drawing/2014/main" id="{515AB567-8CDE-8E46-91BF-2F90E69D5D39}"/>
              </a:ext>
            </a:extLst>
          </p:cNvPr>
          <p:cNvSpPr/>
          <p:nvPr/>
        </p:nvSpPr>
        <p:spPr>
          <a:xfrm>
            <a:off x="4784281" y="1602633"/>
            <a:ext cx="665018" cy="6234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29F6B1C2-C269-9048-B8CD-A141A5679267}"/>
              </a:ext>
            </a:extLst>
          </p:cNvPr>
          <p:cNvSpPr/>
          <p:nvPr/>
        </p:nvSpPr>
        <p:spPr>
          <a:xfrm rot="208653">
            <a:off x="1427020" y="646801"/>
            <a:ext cx="3505200" cy="2840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4" y="4544291"/>
            <a:ext cx="6426177" cy="206328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747651" y="81442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30656" y="4650203"/>
            <a:ext cx="6219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ทรงให้ข้อคิดว่าคนไทยทุกคน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เป็นเสมือนลูกเรือของเรือสยาม กำลังตกอยู่ในภาวะสับสน ไม่รู้จะทำประการใด และเกิดความทุกข์ทั้งนี้เพราะต้องอยู่ห่างจากพระองค์ผู้ทรงเป็นใหญ่ในเรือ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</a:p>
          <a:p>
            <a:r>
              <a:rPr lang="th-TH" sz="2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“การดำเนินกิจการงานใด ๆ ได้ย่อมต้องพบอุปสรรคด้วยกันทั้งสิ้น”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831AFE1-9143-384B-ABC8-A58F71BF3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57"/>
          <a:stretch/>
        </p:blipFill>
        <p:spPr>
          <a:xfrm>
            <a:off x="1547423" y="770996"/>
            <a:ext cx="3264394" cy="2591792"/>
          </a:xfrm>
          <a:prstGeom prst="ellipse">
            <a:avLst/>
          </a:prstGeom>
        </p:spPr>
      </p:pic>
      <p:sp>
        <p:nvSpPr>
          <p:cNvPr id="13" name="วงรี 12">
            <a:extLst>
              <a:ext uri="{FF2B5EF4-FFF2-40B4-BE49-F238E27FC236}">
                <a16:creationId xmlns:a16="http://schemas.microsoft.com/office/drawing/2014/main" id="{ED8B7708-CA66-5A47-AC58-FB99CD868B22}"/>
              </a:ext>
            </a:extLst>
          </p:cNvPr>
          <p:cNvSpPr/>
          <p:nvPr/>
        </p:nvSpPr>
        <p:spPr>
          <a:xfrm>
            <a:off x="5465762" y="1927008"/>
            <a:ext cx="369783" cy="3255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B8E4B6A8-11DE-FD40-B611-F0D49B38EAAB}"/>
              </a:ext>
            </a:extLst>
          </p:cNvPr>
          <p:cNvSpPr/>
          <p:nvPr/>
        </p:nvSpPr>
        <p:spPr>
          <a:xfrm>
            <a:off x="5756350" y="2056212"/>
            <a:ext cx="191316" cy="1783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03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วงรี 6">
            <a:extLst>
              <a:ext uri="{FF2B5EF4-FFF2-40B4-BE49-F238E27FC236}">
                <a16:creationId xmlns:a16="http://schemas.microsoft.com/office/drawing/2014/main" id="{8C556D94-15B4-BF45-AAE2-4009F0CB6A07}"/>
              </a:ext>
            </a:extLst>
          </p:cNvPr>
          <p:cNvSpPr/>
          <p:nvPr/>
        </p:nvSpPr>
        <p:spPr>
          <a:xfrm>
            <a:off x="584617" y="824459"/>
            <a:ext cx="9786604" cy="5633174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286848" y="5796865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4301661" y="271480"/>
            <a:ext cx="2658176" cy="1188234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271A6AA-D44E-B34B-A53F-EC2CF141DE61}"/>
              </a:ext>
            </a:extLst>
          </p:cNvPr>
          <p:cNvSpPr txBox="1"/>
          <p:nvPr/>
        </p:nvSpPr>
        <p:spPr>
          <a:xfrm>
            <a:off x="4877622" y="330214"/>
            <a:ext cx="1506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ผู้แต่ง</a:t>
            </a:r>
            <a:endParaRPr lang="en-US" sz="5400" dirty="0">
              <a:solidFill>
                <a:schemeClr val="accent6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7D69A87-5DBB-6F45-A255-ED3B6B577B13}"/>
              </a:ext>
            </a:extLst>
          </p:cNvPr>
          <p:cNvGrpSpPr/>
          <p:nvPr/>
        </p:nvGrpSpPr>
        <p:grpSpPr>
          <a:xfrm>
            <a:off x="2595896" y="1032209"/>
            <a:ext cx="7574869" cy="2653990"/>
            <a:chOff x="2186996" y="1318627"/>
            <a:chExt cx="7651977" cy="2681006"/>
          </a:xfrm>
        </p:grpSpPr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DAA3D5F1-A766-3642-817E-24DC0B97D1D7}"/>
                </a:ext>
              </a:extLst>
            </p:cNvPr>
            <p:cNvSpPr txBox="1"/>
            <p:nvPr/>
          </p:nvSpPr>
          <p:spPr>
            <a:xfrm>
              <a:off x="2445059" y="2403918"/>
              <a:ext cx="54011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0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r>
                <a:rPr lang="th-TH" sz="4000" dirty="0">
                  <a:solidFill>
                    <a:srgbClr val="0070C0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พระบาทสมเด็จพระจุลจอมเกล้าเจ้าอยู่หัว</a:t>
              </a:r>
              <a:r>
                <a:rPr lang="en-US" sz="4000" dirty="0">
                  <a:solidFill>
                    <a:srgbClr val="0070C0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</a:p>
            <a:p>
              <a:r>
                <a:rPr lang="en-US" sz="3200" dirty="0">
                  <a:solidFill>
                    <a:schemeClr val="accent2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3200" dirty="0">
                  <a:solidFill>
                    <a:schemeClr val="accent2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(พระราชนิพนธ์)</a:t>
              </a:r>
            </a:p>
          </p:txBody>
        </p:sp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F0FE7C1F-5FD1-2B4A-BF9C-A732055D90FA}"/>
                </a:ext>
              </a:extLst>
            </p:cNvPr>
            <p:cNvSpPr/>
            <p:nvPr/>
          </p:nvSpPr>
          <p:spPr>
            <a:xfrm>
              <a:off x="2186996" y="2418485"/>
              <a:ext cx="6417431" cy="1282615"/>
            </a:xfrm>
            <a:custGeom>
              <a:avLst/>
              <a:gdLst>
                <a:gd name="connsiteX0" fmla="*/ 0 w 1867989"/>
                <a:gd name="connsiteY0" fmla="*/ 901704 h 1803408"/>
                <a:gd name="connsiteX1" fmla="*/ 933995 w 1867989"/>
                <a:gd name="connsiteY1" fmla="*/ 0 h 1803408"/>
                <a:gd name="connsiteX2" fmla="*/ 1867990 w 1867989"/>
                <a:gd name="connsiteY2" fmla="*/ 901704 h 1803408"/>
                <a:gd name="connsiteX3" fmla="*/ 933995 w 1867989"/>
                <a:gd name="connsiteY3" fmla="*/ 1803408 h 1803408"/>
                <a:gd name="connsiteX4" fmla="*/ 0 w 1867989"/>
                <a:gd name="connsiteY4" fmla="*/ 901704 h 1803408"/>
                <a:gd name="connsiteX0" fmla="*/ 0 w 1867990"/>
                <a:gd name="connsiteY0" fmla="*/ 904887 h 1806591"/>
                <a:gd name="connsiteX1" fmla="*/ 933995 w 1867990"/>
                <a:gd name="connsiteY1" fmla="*/ 3183 h 1806591"/>
                <a:gd name="connsiteX2" fmla="*/ 1867990 w 1867990"/>
                <a:gd name="connsiteY2" fmla="*/ 904887 h 1806591"/>
                <a:gd name="connsiteX3" fmla="*/ 933995 w 1867990"/>
                <a:gd name="connsiteY3" fmla="*/ 1806591 h 1806591"/>
                <a:gd name="connsiteX4" fmla="*/ 0 w 1867990"/>
                <a:gd name="connsiteY4" fmla="*/ 904887 h 1806591"/>
                <a:gd name="connsiteX0" fmla="*/ 0 w 1867990"/>
                <a:gd name="connsiteY0" fmla="*/ 904887 h 1816592"/>
                <a:gd name="connsiteX1" fmla="*/ 933995 w 1867990"/>
                <a:gd name="connsiteY1" fmla="*/ 3183 h 1816592"/>
                <a:gd name="connsiteX2" fmla="*/ 1867990 w 1867990"/>
                <a:gd name="connsiteY2" fmla="*/ 904887 h 1816592"/>
                <a:gd name="connsiteX3" fmla="*/ 933995 w 1867990"/>
                <a:gd name="connsiteY3" fmla="*/ 1806591 h 1816592"/>
                <a:gd name="connsiteX4" fmla="*/ 0 w 1867990"/>
                <a:gd name="connsiteY4" fmla="*/ 904887 h 1816592"/>
                <a:gd name="connsiteX0" fmla="*/ 289 w 1868279"/>
                <a:gd name="connsiteY0" fmla="*/ 904887 h 1816592"/>
                <a:gd name="connsiteX1" fmla="*/ 934284 w 1868279"/>
                <a:gd name="connsiteY1" fmla="*/ 3183 h 1816592"/>
                <a:gd name="connsiteX2" fmla="*/ 1868279 w 1868279"/>
                <a:gd name="connsiteY2" fmla="*/ 904887 h 1816592"/>
                <a:gd name="connsiteX3" fmla="*/ 934284 w 1868279"/>
                <a:gd name="connsiteY3" fmla="*/ 1806591 h 1816592"/>
                <a:gd name="connsiteX4" fmla="*/ 289 w 1868279"/>
                <a:gd name="connsiteY4" fmla="*/ 904887 h 1816592"/>
                <a:gd name="connsiteX0" fmla="*/ 0 w 1867990"/>
                <a:gd name="connsiteY0" fmla="*/ 904887 h 1816592"/>
                <a:gd name="connsiteX1" fmla="*/ 933995 w 1867990"/>
                <a:gd name="connsiteY1" fmla="*/ 3183 h 1816592"/>
                <a:gd name="connsiteX2" fmla="*/ 1867990 w 1867990"/>
                <a:gd name="connsiteY2" fmla="*/ 904887 h 1816592"/>
                <a:gd name="connsiteX3" fmla="*/ 933995 w 1867990"/>
                <a:gd name="connsiteY3" fmla="*/ 1806591 h 1816592"/>
                <a:gd name="connsiteX4" fmla="*/ 0 w 1867990"/>
                <a:gd name="connsiteY4" fmla="*/ 904887 h 1816592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990" h="1819299">
                  <a:moveTo>
                    <a:pt x="0" y="907594"/>
                  </a:moveTo>
                  <a:cubicBezTo>
                    <a:pt x="0" y="-73729"/>
                    <a:pt x="39341" y="-7173"/>
                    <a:pt x="933995" y="5890"/>
                  </a:cubicBezTo>
                  <a:cubicBezTo>
                    <a:pt x="1828649" y="18953"/>
                    <a:pt x="1854927" y="-99854"/>
                    <a:pt x="1867990" y="907594"/>
                  </a:cubicBezTo>
                  <a:cubicBezTo>
                    <a:pt x="1854927" y="1980356"/>
                    <a:pt x="1854774" y="1809298"/>
                    <a:pt x="933995" y="1809298"/>
                  </a:cubicBezTo>
                  <a:cubicBezTo>
                    <a:pt x="13216" y="1809298"/>
                    <a:pt x="0" y="1888917"/>
                    <a:pt x="0" y="90759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รูปภาพ 4" descr="รูปภาพประกอบด้วย ภาพตัดปะ&#10;&#10;คำอธิบายที่สร้างโดยอัตโนมัติ">
              <a:extLst>
                <a:ext uri="{FF2B5EF4-FFF2-40B4-BE49-F238E27FC236}">
                  <a16:creationId xmlns:a16="http://schemas.microsoft.com/office/drawing/2014/main" id="{9C59671E-9D4A-794A-9AB3-D36BF8FEB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91" b="97276" l="9963" r="89913">
                          <a14:foregroundMark x1="51930" y1="6291" x2="51930" y2="6291"/>
                          <a14:foregroundMark x1="35367" y1="92607" x2="35367" y2="92607"/>
                          <a14:foregroundMark x1="30635" y1="96304" x2="30635" y2="96304"/>
                          <a14:foregroundMark x1="59651" y1="97276" x2="59651" y2="97276"/>
                        </a14:backgroundRemoval>
                      </a14:imgEffect>
                    </a14:imgLayer>
                  </a14:imgProps>
                </a:ext>
              </a:extLst>
            </a:blip>
            <a:srcRect t="-1" b="49769"/>
            <a:stretch/>
          </p:blipFill>
          <p:spPr>
            <a:xfrm>
              <a:off x="6985764" y="1318627"/>
              <a:ext cx="2853209" cy="2681006"/>
            </a:xfrm>
            <a:prstGeom prst="ellipse">
              <a:avLst/>
            </a:prstGeom>
          </p:spPr>
        </p:pic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152612AC-1643-E544-A648-6C1950F6AD4B}"/>
              </a:ext>
            </a:extLst>
          </p:cNvPr>
          <p:cNvGrpSpPr/>
          <p:nvPr/>
        </p:nvGrpSpPr>
        <p:grpSpPr>
          <a:xfrm>
            <a:off x="1395238" y="3283798"/>
            <a:ext cx="6297796" cy="2560531"/>
            <a:chOff x="855494" y="3652683"/>
            <a:chExt cx="6946285" cy="2824191"/>
          </a:xfrm>
        </p:grpSpPr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D8C11051-AD7F-6F43-AC4A-7B62B07725FA}"/>
                </a:ext>
              </a:extLst>
            </p:cNvPr>
            <p:cNvSpPr txBox="1"/>
            <p:nvPr/>
          </p:nvSpPr>
          <p:spPr>
            <a:xfrm>
              <a:off x="2883407" y="4860107"/>
              <a:ext cx="49183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200" dirty="0">
                  <a:solidFill>
                    <a:schemeClr val="accent6">
                      <a:lumMod val="75000"/>
                    </a:schemeClr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สมเด็จพระเจ้าบรมวงศ์เธอกรมพระยา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endParaRPr>
            </a:p>
            <a:p>
              <a:r>
                <a:rPr lang="th-TH" sz="3200" dirty="0">
                  <a:solidFill>
                    <a:schemeClr val="accent6">
                      <a:lumMod val="75000"/>
                    </a:schemeClr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ดำรงราชานุภาพ </a:t>
              </a:r>
              <a:r>
                <a:rPr lang="th-TH" sz="2400" dirty="0">
                  <a:solidFill>
                    <a:schemeClr val="accent2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(พระนิพนธ์) </a:t>
              </a:r>
              <a:endParaRPr lang="th-TH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วงรี 6">
              <a:extLst>
                <a:ext uri="{FF2B5EF4-FFF2-40B4-BE49-F238E27FC236}">
                  <a16:creationId xmlns:a16="http://schemas.microsoft.com/office/drawing/2014/main" id="{EF634A8F-03B6-2E40-8CC9-A60CC3A8D4CE}"/>
                </a:ext>
              </a:extLst>
            </p:cNvPr>
            <p:cNvSpPr/>
            <p:nvPr/>
          </p:nvSpPr>
          <p:spPr>
            <a:xfrm>
              <a:off x="1728500" y="4860107"/>
              <a:ext cx="5772639" cy="1282615"/>
            </a:xfrm>
            <a:custGeom>
              <a:avLst/>
              <a:gdLst>
                <a:gd name="connsiteX0" fmla="*/ 0 w 1867989"/>
                <a:gd name="connsiteY0" fmla="*/ 901704 h 1803408"/>
                <a:gd name="connsiteX1" fmla="*/ 933995 w 1867989"/>
                <a:gd name="connsiteY1" fmla="*/ 0 h 1803408"/>
                <a:gd name="connsiteX2" fmla="*/ 1867990 w 1867989"/>
                <a:gd name="connsiteY2" fmla="*/ 901704 h 1803408"/>
                <a:gd name="connsiteX3" fmla="*/ 933995 w 1867989"/>
                <a:gd name="connsiteY3" fmla="*/ 1803408 h 1803408"/>
                <a:gd name="connsiteX4" fmla="*/ 0 w 1867989"/>
                <a:gd name="connsiteY4" fmla="*/ 901704 h 1803408"/>
                <a:gd name="connsiteX0" fmla="*/ 0 w 1867990"/>
                <a:gd name="connsiteY0" fmla="*/ 904887 h 1806591"/>
                <a:gd name="connsiteX1" fmla="*/ 933995 w 1867990"/>
                <a:gd name="connsiteY1" fmla="*/ 3183 h 1806591"/>
                <a:gd name="connsiteX2" fmla="*/ 1867990 w 1867990"/>
                <a:gd name="connsiteY2" fmla="*/ 904887 h 1806591"/>
                <a:gd name="connsiteX3" fmla="*/ 933995 w 1867990"/>
                <a:gd name="connsiteY3" fmla="*/ 1806591 h 1806591"/>
                <a:gd name="connsiteX4" fmla="*/ 0 w 1867990"/>
                <a:gd name="connsiteY4" fmla="*/ 904887 h 1806591"/>
                <a:gd name="connsiteX0" fmla="*/ 0 w 1867990"/>
                <a:gd name="connsiteY0" fmla="*/ 904887 h 1816592"/>
                <a:gd name="connsiteX1" fmla="*/ 933995 w 1867990"/>
                <a:gd name="connsiteY1" fmla="*/ 3183 h 1816592"/>
                <a:gd name="connsiteX2" fmla="*/ 1867990 w 1867990"/>
                <a:gd name="connsiteY2" fmla="*/ 904887 h 1816592"/>
                <a:gd name="connsiteX3" fmla="*/ 933995 w 1867990"/>
                <a:gd name="connsiteY3" fmla="*/ 1806591 h 1816592"/>
                <a:gd name="connsiteX4" fmla="*/ 0 w 1867990"/>
                <a:gd name="connsiteY4" fmla="*/ 904887 h 1816592"/>
                <a:gd name="connsiteX0" fmla="*/ 289 w 1868279"/>
                <a:gd name="connsiteY0" fmla="*/ 904887 h 1816592"/>
                <a:gd name="connsiteX1" fmla="*/ 934284 w 1868279"/>
                <a:gd name="connsiteY1" fmla="*/ 3183 h 1816592"/>
                <a:gd name="connsiteX2" fmla="*/ 1868279 w 1868279"/>
                <a:gd name="connsiteY2" fmla="*/ 904887 h 1816592"/>
                <a:gd name="connsiteX3" fmla="*/ 934284 w 1868279"/>
                <a:gd name="connsiteY3" fmla="*/ 1806591 h 1816592"/>
                <a:gd name="connsiteX4" fmla="*/ 289 w 1868279"/>
                <a:gd name="connsiteY4" fmla="*/ 904887 h 1816592"/>
                <a:gd name="connsiteX0" fmla="*/ 0 w 1867990"/>
                <a:gd name="connsiteY0" fmla="*/ 904887 h 1816592"/>
                <a:gd name="connsiteX1" fmla="*/ 933995 w 1867990"/>
                <a:gd name="connsiteY1" fmla="*/ 3183 h 1816592"/>
                <a:gd name="connsiteX2" fmla="*/ 1867990 w 1867990"/>
                <a:gd name="connsiteY2" fmla="*/ 904887 h 1816592"/>
                <a:gd name="connsiteX3" fmla="*/ 933995 w 1867990"/>
                <a:gd name="connsiteY3" fmla="*/ 1806591 h 1816592"/>
                <a:gd name="connsiteX4" fmla="*/ 0 w 1867990"/>
                <a:gd name="connsiteY4" fmla="*/ 904887 h 1816592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  <a:gd name="connsiteX0" fmla="*/ 0 w 1867990"/>
                <a:gd name="connsiteY0" fmla="*/ 907594 h 1819299"/>
                <a:gd name="connsiteX1" fmla="*/ 933995 w 1867990"/>
                <a:gd name="connsiteY1" fmla="*/ 5890 h 1819299"/>
                <a:gd name="connsiteX2" fmla="*/ 1867990 w 1867990"/>
                <a:gd name="connsiteY2" fmla="*/ 907594 h 1819299"/>
                <a:gd name="connsiteX3" fmla="*/ 933995 w 1867990"/>
                <a:gd name="connsiteY3" fmla="*/ 1809298 h 1819299"/>
                <a:gd name="connsiteX4" fmla="*/ 0 w 1867990"/>
                <a:gd name="connsiteY4" fmla="*/ 907594 h 181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990" h="1819299">
                  <a:moveTo>
                    <a:pt x="0" y="907594"/>
                  </a:moveTo>
                  <a:cubicBezTo>
                    <a:pt x="0" y="-73729"/>
                    <a:pt x="39341" y="-7173"/>
                    <a:pt x="933995" y="5890"/>
                  </a:cubicBezTo>
                  <a:cubicBezTo>
                    <a:pt x="1828649" y="18953"/>
                    <a:pt x="1854927" y="-99854"/>
                    <a:pt x="1867990" y="907594"/>
                  </a:cubicBezTo>
                  <a:cubicBezTo>
                    <a:pt x="1854927" y="1980356"/>
                    <a:pt x="1854774" y="1809298"/>
                    <a:pt x="933995" y="1809298"/>
                  </a:cubicBezTo>
                  <a:cubicBezTo>
                    <a:pt x="13216" y="1809298"/>
                    <a:pt x="0" y="1888917"/>
                    <a:pt x="0" y="90759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BAB03580-E204-3A4B-AF4D-C1A5F34BD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9679" t="18207" r="28290" b="43558"/>
            <a:stretch/>
          </p:blipFill>
          <p:spPr>
            <a:xfrm>
              <a:off x="855494" y="3652683"/>
              <a:ext cx="2194819" cy="2824191"/>
            </a:xfrm>
            <a:prstGeom prst="ellipse">
              <a:avLst/>
            </a:prstGeom>
          </p:spPr>
        </p:pic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145CE301-13C1-C94F-BA77-91F48C9845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5" b="39498" l="2891" r="27727">
                        <a14:foregroundMark x1="8673" y1="28903" x2="16229" y2="36431"/>
                        <a14:foregroundMark x1="22536" y1="36710" x2="25230" y2="37082"/>
                        <a14:foregroundMark x1="24376" y1="32383" x2="24376" y2="36245"/>
                        <a14:foregroundMark x1="24376" y1="22799" x2="24376" y2="29759"/>
                        <a14:foregroundMark x1="24376" y1="15428" x2="24376" y2="20100"/>
                        <a14:foregroundMark x1="24376" y1="36245" x2="24244" y2="36524"/>
                        <a14:foregroundMark x1="25718" y1="20151" x2="25624" y2="16264"/>
                        <a14:foregroundMark x1="25947" y1="29679" x2="25783" y2="22852"/>
                        <a14:foregroundMark x1="26150" y1="38104" x2="26010" y2="32300"/>
                        <a14:foregroundMark x1="8673" y1="38476" x2="26873" y2="39591"/>
                        <a14:foregroundMark x1="27631" y1="30723" x2="27727" y2="38569"/>
                        <a14:foregroundMark x1="27530" y1="22491" x2="27617" y2="29615"/>
                        <a14:foregroundMark x1="8344" y1="24442" x2="18068" y2="15985"/>
                        <a14:backgroundMark x1="12681" y1="26487" x2="18528" y2="26487"/>
                        <a14:backgroundMark x1="19974" y1="30948" x2="23127" y2="31134"/>
                        <a14:backgroundMark x1="23127" y1="31134" x2="26807" y2="30948"/>
                        <a14:backgroundMark x1="26807" y1="30948" x2="27530" y2="30948"/>
                        <a14:backgroundMark x1="19974" y1="21283" x2="27332" y2="21561"/>
                      </a14:backgroundRemoval>
                    </a14:imgEffect>
                  </a14:imgLayer>
                </a14:imgProps>
              </a:ext>
            </a:extLst>
          </a:blip>
          <a:srcRect l="5172" t="6753" r="70618" b="60335"/>
          <a:stretch/>
        </p:blipFill>
        <p:spPr>
          <a:xfrm>
            <a:off x="250415" y="97254"/>
            <a:ext cx="1975851" cy="1832834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1D5AA8EC-8F74-5942-8B0F-5B8391510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0344" y="4578704"/>
            <a:ext cx="2225079" cy="22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544291"/>
            <a:ext cx="6259922" cy="206328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333674" y="250428"/>
            <a:ext cx="2783598" cy="523220"/>
            <a:chOff x="311944" y="6108417"/>
            <a:chExt cx="2783598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307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30657" y="4667990"/>
            <a:ext cx="58466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2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เช่นเดียวกับเรือที่แล่นไปในทะเล ย่อมต้องเผชิญกับพายุเป็นเรื่องธรรมดา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การจะผ่านพายุไปได้ก็ต้องได้ทั้งแรงจากกัปตันและลูกเรือทุกคนที่ต้องร่วมแรงร่วมใจและความอุตสาหะ พยายาม เมื่อได้ทำเช่นนั้นแล้วถึงแม้เรือจะจมลง ทุกคนก็ย่อมเกิดความภูมิใจ</a:t>
            </a:r>
            <a:endParaRPr lang="th-TH" sz="2800" dirty="0">
              <a:solidFill>
                <a:schemeClr val="accent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3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4544292"/>
            <a:ext cx="6053270" cy="1773382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168587" y="112518"/>
            <a:ext cx="2783598" cy="523220"/>
            <a:chOff x="311944" y="6108417"/>
            <a:chExt cx="2783598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307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30657" y="4681845"/>
            <a:ext cx="5846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อีกทั้งยังกล่าวอาสาที่จะถวายชีวิตรับใช้ปฏิบัติหน้าที่ตามพระราชบัญชาของพระบาทสมเด็จพระเจ้าอยู่หัวจนสุดกำลัง สอดคล้องกับคติโบราณที่ว่า </a:t>
            </a:r>
            <a:r>
              <a:rPr lang="th-TH" sz="2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“อาสาเจ้าจนตัวตาย” </a:t>
            </a:r>
          </a:p>
        </p:txBody>
      </p:sp>
    </p:spTree>
    <p:extLst>
      <p:ext uri="{BB962C8B-B14F-4D97-AF65-F5344CB8AC3E}">
        <p14:creationId xmlns:p14="http://schemas.microsoft.com/office/powerpoint/2010/main" val="203363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224005" y="3192526"/>
            <a:ext cx="6053270" cy="3125148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168587" y="112518"/>
            <a:ext cx="2783598" cy="523220"/>
            <a:chOff x="311944" y="6108417"/>
            <a:chExt cx="2783598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307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12538" y="3429000"/>
            <a:ext cx="58466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และยังทรงขยายความต่อไปว่า แม้ชีวิตจะสูญไปก็จะ</a:t>
            </a:r>
            <a:r>
              <a:rPr lang="th-TH" sz="2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“ตายให้ตาหลับ ด้วยชื่อนับว่าชายชาญ”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เพราะได้ประกอบกิจที่พึงกระทำโดยเต็มกำลังแล้ว เพื่อกระตุ้นให้พระบาทสมเด็จพระจุลจอมเกล้าเจ้าอยู่หัว เกิดพระขัตติยมานะที่จะต่อสู้กับอุปสรรคอย่างเต็มที่ หากมิใช่เพื่อให้สมกับที่ทรงเป็นพระมหากษัตริย์อย่างน้อยก็เพื่อให้สมกับที่ทรงเป็น </a:t>
            </a:r>
            <a:r>
              <a:rPr lang="th-TH" sz="2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“ชายชาญ”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ผู้หนึ่ง</a:t>
            </a:r>
            <a:endParaRPr lang="th-TH" sz="28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38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F36366A5-F37F-0F4D-9BC7-A4DE7534574D}"/>
              </a:ext>
            </a:extLst>
          </p:cNvPr>
          <p:cNvSpPr/>
          <p:nvPr/>
        </p:nvSpPr>
        <p:spPr>
          <a:xfrm>
            <a:off x="0" y="4904243"/>
            <a:ext cx="3588327" cy="1968500"/>
          </a:xfrm>
          <a:prstGeom prst="rect">
            <a:avLst/>
          </a:prstGeom>
          <a:solidFill>
            <a:srgbClr val="D1B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14718A6-D883-CD43-B108-6C4BC597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10" y="12700"/>
            <a:ext cx="9664700" cy="6832600"/>
          </a:xfrm>
          <a:prstGeom prst="rect">
            <a:avLst/>
          </a:prstGeom>
        </p:spPr>
      </p:pic>
      <p:sp>
        <p:nvSpPr>
          <p:cNvPr id="38" name="วงรี 6">
            <a:extLst>
              <a:ext uri="{FF2B5EF4-FFF2-40B4-BE49-F238E27FC236}">
                <a16:creationId xmlns:a16="http://schemas.microsoft.com/office/drawing/2014/main" id="{B1581BD5-424B-6943-A804-DA512F0246F4}"/>
              </a:ext>
            </a:extLst>
          </p:cNvPr>
          <p:cNvSpPr/>
          <p:nvPr/>
        </p:nvSpPr>
        <p:spPr>
          <a:xfrm>
            <a:off x="169502" y="1796955"/>
            <a:ext cx="4028426" cy="402195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2538" y="272886"/>
            <a:ext cx="2783598" cy="523220"/>
            <a:chOff x="311944" y="6108417"/>
            <a:chExt cx="2783598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307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5D81F-80DB-C74A-AED3-C3316CE587C3}"/>
              </a:ext>
            </a:extLst>
          </p:cNvPr>
          <p:cNvSpPr txBox="1"/>
          <p:nvPr/>
        </p:nvSpPr>
        <p:spPr>
          <a:xfrm>
            <a:off x="412538" y="1925706"/>
            <a:ext cx="3591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วิกฤตการณ์ครั้งนี้จบลงด้วยการลงนาม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ในสนธิสัญญากรุงเทพ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ฯ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เมื่อวันที่ ๓ ตุลาคม ร.ศ. ๑๑๒ </a:t>
            </a:r>
            <a:endParaRPr lang="th-TH" sz="28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80F4F0A9-B251-AF46-93C7-0343823DA209}"/>
              </a:ext>
            </a:extLst>
          </p:cNvPr>
          <p:cNvGrpSpPr/>
          <p:nvPr/>
        </p:nvGrpSpPr>
        <p:grpSpPr>
          <a:xfrm>
            <a:off x="169502" y="3189273"/>
            <a:ext cx="4683324" cy="3310943"/>
            <a:chOff x="412538" y="3240897"/>
            <a:chExt cx="4683324" cy="3310943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D1FD72B8-17F4-E14F-9CE1-EA2E2F10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90" b="89963" l="9987" r="90210">
                          <a14:foregroundMark x1="42050" y1="5483" x2="42050" y2="5483"/>
                          <a14:foregroundMark x1="90210" y1="13011" x2="90210" y2="130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2538" y="3240897"/>
              <a:ext cx="4683324" cy="3310943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5DEBFFB8-9CEE-F744-A495-EFF6E74A2477}"/>
                </a:ext>
              </a:extLst>
            </p:cNvPr>
            <p:cNvSpPr txBox="1"/>
            <p:nvPr/>
          </p:nvSpPr>
          <p:spPr>
            <a:xfrm rot="19948971">
              <a:off x="1483374" y="3873109"/>
              <a:ext cx="14006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สนธิสัญญา</a:t>
              </a:r>
              <a:endParaRPr lang="th-TH" sz="2800" dirty="0"/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5CD34E21-809B-9C4B-AE1C-7AD98D9C665A}"/>
                </a:ext>
              </a:extLst>
            </p:cNvPr>
            <p:cNvSpPr txBox="1"/>
            <p:nvPr/>
          </p:nvSpPr>
          <p:spPr>
            <a:xfrm rot="20008429">
              <a:off x="1676677" y="4068953"/>
              <a:ext cx="2155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๓ ตุลาคม ร.ศ. ๑๑๒ </a:t>
              </a:r>
              <a:endParaRPr lang="th-TH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69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5465762" y="109112"/>
            <a:ext cx="2783598" cy="523220"/>
            <a:chOff x="311944" y="6108417"/>
            <a:chExt cx="2783598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307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4" name="วงรี 6">
            <a:extLst>
              <a:ext uri="{FF2B5EF4-FFF2-40B4-BE49-F238E27FC236}">
                <a16:creationId xmlns:a16="http://schemas.microsoft.com/office/drawing/2014/main" id="{5CF2D9DF-0CE7-C64E-84F4-8333866B07A3}"/>
              </a:ext>
            </a:extLst>
          </p:cNvPr>
          <p:cNvSpPr/>
          <p:nvPr/>
        </p:nvSpPr>
        <p:spPr>
          <a:xfrm>
            <a:off x="169502" y="4735773"/>
            <a:ext cx="5971991" cy="151490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3BCFD7A-3378-BF48-881F-0C7A9CAE8DA6}"/>
              </a:ext>
            </a:extLst>
          </p:cNvPr>
          <p:cNvSpPr txBox="1"/>
          <p:nvPr/>
        </p:nvSpPr>
        <p:spPr>
          <a:xfrm>
            <a:off x="260103" y="4743647"/>
            <a:ext cx="569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บทพระราชนิพนธ์</a:t>
            </a:r>
            <a:b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ในพระบาทสมเด็จพระจุลจอมเกล้าเจ้าอยู่หัว  </a:t>
            </a:r>
          </a:p>
        </p:txBody>
      </p:sp>
    </p:spTree>
    <p:extLst>
      <p:ext uri="{BB962C8B-B14F-4D97-AF65-F5344CB8AC3E}">
        <p14:creationId xmlns:p14="http://schemas.microsoft.com/office/powerpoint/2010/main" val="49330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690226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2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9794135E-9182-C748-A79F-3492FA0E6F2F}"/>
              </a:ext>
            </a:extLst>
          </p:cNvPr>
          <p:cNvSpPr/>
          <p:nvPr/>
        </p:nvSpPr>
        <p:spPr>
          <a:xfrm>
            <a:off x="7761277" y="1456119"/>
            <a:ext cx="1631109" cy="506170"/>
          </a:xfrm>
          <a:prstGeom prst="wedgeRoundRectCallout">
            <a:avLst>
              <a:gd name="adj1" fmla="val -118808"/>
              <a:gd name="adj2" fmla="val 401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  <a:t>ดูแล,รักษา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Daisy" panose="020B0500040200020003" pitchFamily="34" charset="-34"/>
              <a:ea typeface="+mn-ea"/>
              <a:cs typeface="FC Daisy" panose="020B0500040200020003" pitchFamily="34" charset="-34"/>
            </a:endParaRPr>
          </a:p>
        </p:txBody>
      </p:sp>
      <p:sp>
        <p:nvSpPr>
          <p:cNvPr id="54" name="คำบรรยายภาพ: สี่เหลี่ยมมุมมน 7">
            <a:extLst>
              <a:ext uri="{FF2B5EF4-FFF2-40B4-BE49-F238E27FC236}">
                <a16:creationId xmlns:a16="http://schemas.microsoft.com/office/drawing/2014/main" id="{41BBD493-50F6-DA44-8F2A-E1F7E1A275CA}"/>
              </a:ext>
            </a:extLst>
          </p:cNvPr>
          <p:cNvSpPr/>
          <p:nvPr/>
        </p:nvSpPr>
        <p:spPr>
          <a:xfrm>
            <a:off x="214054" y="2788427"/>
            <a:ext cx="1856794" cy="471822"/>
          </a:xfrm>
          <a:prstGeom prst="wedgeRoundRectCallout">
            <a:avLst>
              <a:gd name="adj1" fmla="val 112270"/>
              <a:gd name="adj2" fmla="val -262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  <a:t>แตก,หัก,ทำลาย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Daisy" panose="020B0500040200020003" pitchFamily="34" charset="-34"/>
              <a:ea typeface="+mn-ea"/>
              <a:cs typeface="FC Daisy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8F2C9DAC-FF82-684A-83E7-78FA88EA5D18}"/>
              </a:ext>
            </a:extLst>
          </p:cNvPr>
          <p:cNvSpPr txBox="1"/>
          <p:nvPr/>
        </p:nvSpPr>
        <p:spPr>
          <a:xfrm>
            <a:off x="2142356" y="1562223"/>
            <a:ext cx="6250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54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เจ็บนานหนักอกผู้</a:t>
            </a:r>
            <a:r>
              <a:rPr lang="th-TH" sz="3600" dirty="0">
                <a:solidFill>
                  <a:srgbClr val="333333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บริรักษ์</a:t>
            </a:r>
            <a:r>
              <a:rPr lang="en-US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 </a:t>
            </a:r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ปวงเฮย</a:t>
            </a:r>
          </a:p>
          <a:p>
            <a:pPr defTabSz="914400"/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คิดใคร่ลา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ลาญ</a:t>
            </a:r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หัก 		ปลดเปลื้อง</a:t>
            </a:r>
          </a:p>
          <a:p>
            <a:pPr defTabSz="914400"/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ความเหนื่อยแห่ง</a:t>
            </a:r>
            <a:r>
              <a:rPr lang="th-TH" sz="3600" dirty="0" err="1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สู</a:t>
            </a:r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จัก 		พลัน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สร่าง</a:t>
            </a:r>
          </a:p>
          <a:p>
            <a:pPr defTabSz="914400"/>
            <a:r>
              <a:rPr lang="th-TH" sz="36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ตูจักสู่ภพเบื้อง			หน้านั้นพลัน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เขษม</a:t>
            </a:r>
          </a:p>
        </p:txBody>
      </p:sp>
      <p:sp>
        <p:nvSpPr>
          <p:cNvPr id="56" name="คำบรรยายภาพ: สี่เหลี่ยมมุมมน 9">
            <a:extLst>
              <a:ext uri="{FF2B5EF4-FFF2-40B4-BE49-F238E27FC236}">
                <a16:creationId xmlns:a16="http://schemas.microsoft.com/office/drawing/2014/main" id="{4C57141D-4C03-6440-9A1F-7BAAD0420014}"/>
              </a:ext>
            </a:extLst>
          </p:cNvPr>
          <p:cNvSpPr/>
          <p:nvPr/>
        </p:nvSpPr>
        <p:spPr>
          <a:xfrm>
            <a:off x="7458243" y="3024338"/>
            <a:ext cx="1707572" cy="506170"/>
          </a:xfrm>
          <a:prstGeom prst="wedgeRoundRectCallout">
            <a:avLst>
              <a:gd name="adj1" fmla="val -74274"/>
              <a:gd name="adj2" fmla="val 177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  <a:t>คลาย,ถอย,ทุเลา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Daisy" panose="020B0500040200020003" pitchFamily="34" charset="-34"/>
              <a:ea typeface="+mn-ea"/>
              <a:cs typeface="FC Daisy" panose="020B0500040200020003" pitchFamily="34" charset="-34"/>
            </a:endParaRPr>
          </a:p>
        </p:txBody>
      </p:sp>
      <p:sp>
        <p:nvSpPr>
          <p:cNvPr id="57" name="คำบรรยายภาพ: สี่เหลี่ยมมุมมน 10">
            <a:extLst>
              <a:ext uri="{FF2B5EF4-FFF2-40B4-BE49-F238E27FC236}">
                <a16:creationId xmlns:a16="http://schemas.microsoft.com/office/drawing/2014/main" id="{46BA526D-B61D-0849-94E4-53AA96832D4E}"/>
              </a:ext>
            </a:extLst>
          </p:cNvPr>
          <p:cNvSpPr/>
          <p:nvPr/>
        </p:nvSpPr>
        <p:spPr>
          <a:xfrm>
            <a:off x="8392481" y="3640566"/>
            <a:ext cx="1386694" cy="685265"/>
          </a:xfrm>
          <a:prstGeom prst="wedgeRoundRectCallout">
            <a:avLst>
              <a:gd name="adj1" fmla="val -78323"/>
              <a:gd name="adj2" fmla="val 38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  <a:t>ความสบายใจ</a:t>
            </a:r>
            <a:b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</a:b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Daisy" panose="020B0500040200020003" pitchFamily="34" charset="-34"/>
                <a:ea typeface="+mn-ea"/>
                <a:cs typeface="FC Daisy" panose="020B0500040200020003" pitchFamily="34" charset="-34"/>
              </a:rPr>
              <a:t>ความพ้นภัย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Daisy" panose="020B0500040200020003" pitchFamily="34" charset="-34"/>
              <a:ea typeface="+mn-ea"/>
              <a:cs typeface="FC Daisy" panose="020B0500040200020003" pitchFamily="34" charset="-34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14FEB510-DF90-3442-ABCC-1C07AE0C06BD}"/>
              </a:ext>
            </a:extLst>
          </p:cNvPr>
          <p:cNvSpPr txBox="1"/>
          <p:nvPr/>
        </p:nvSpPr>
        <p:spPr>
          <a:xfrm>
            <a:off x="1935997" y="4421817"/>
            <a:ext cx="8831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dirty="0">
                <a:solidFill>
                  <a:srgbClr val="70AD47">
                    <a:lumMod val="75000"/>
                  </a:srgb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พระบาทสมเด็จพระจุลจอมเกล้าฯ ทรงพระราชนิพนธ์ว่าพระองค์			      ทรงพระประชวรมานานเป็นที่หนักใจแก่ผู้ดูแลรักษาจึงมีพระราชดำริที่จะเสด็จ		      สวรรคตเพื่อทุเลาความเหน็ดเหนื่อย ไปสู่ภพหน้าที่มีแต่ความสบายใจ </a:t>
            </a:r>
            <a:r>
              <a:rPr lang="th-TH" sz="3200" dirty="0">
                <a:solidFill>
                  <a:prstClr val="black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220748" y="44426"/>
            <a:ext cx="1446226" cy="1358940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B45562C3-A45B-EC44-8216-AE598E011DF7}"/>
              </a:ext>
            </a:extLst>
          </p:cNvPr>
          <p:cNvGrpSpPr/>
          <p:nvPr/>
        </p:nvGrpSpPr>
        <p:grpSpPr>
          <a:xfrm>
            <a:off x="-411083" y="4585648"/>
            <a:ext cx="3727490" cy="2517156"/>
            <a:chOff x="-411083" y="4585648"/>
            <a:chExt cx="3727490" cy="2517156"/>
          </a:xfrm>
        </p:grpSpPr>
        <p:grpSp>
          <p:nvGrpSpPr>
            <p:cNvPr id="63" name="กลุ่ม 62">
              <a:extLst>
                <a:ext uri="{FF2B5EF4-FFF2-40B4-BE49-F238E27FC236}">
                  <a16:creationId xmlns:a16="http://schemas.microsoft.com/office/drawing/2014/main" id="{C3D3B850-4385-7D4D-95AA-FFB49BBEBE1F}"/>
                </a:ext>
              </a:extLst>
            </p:cNvPr>
            <p:cNvGrpSpPr/>
            <p:nvPr/>
          </p:nvGrpSpPr>
          <p:grpSpPr>
            <a:xfrm>
              <a:off x="-411083" y="4585648"/>
              <a:ext cx="3727490" cy="2517156"/>
              <a:chOff x="412538" y="3240897"/>
              <a:chExt cx="4683324" cy="3310943"/>
            </a:xfrm>
          </p:grpSpPr>
          <p:pic>
            <p:nvPicPr>
              <p:cNvPr id="64" name="รูปภาพ 63">
                <a:extLst>
                  <a:ext uri="{FF2B5EF4-FFF2-40B4-BE49-F238E27FC236}">
                    <a16:creationId xmlns:a16="http://schemas.microsoft.com/office/drawing/2014/main" id="{6E0CE2C9-AE35-3E4D-8FD2-93D3862A7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2538" y="3240897"/>
                <a:ext cx="4683324" cy="3310943"/>
              </a:xfrm>
              <a:prstGeom prst="rect">
                <a:avLst/>
              </a:prstGeom>
            </p:spPr>
          </p:pic>
          <p:sp>
            <p:nvSpPr>
              <p:cNvPr id="67" name="กล่องข้อความ 66">
                <a:extLst>
                  <a:ext uri="{FF2B5EF4-FFF2-40B4-BE49-F238E27FC236}">
                    <a16:creationId xmlns:a16="http://schemas.microsoft.com/office/drawing/2014/main" id="{D54F0D0C-64D2-F346-942E-EB7B36CE7ED6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77" name="กล่องข้อความ 76">
              <a:extLst>
                <a:ext uri="{FF2B5EF4-FFF2-40B4-BE49-F238E27FC236}">
                  <a16:creationId xmlns:a16="http://schemas.microsoft.com/office/drawing/2014/main" id="{A6BAE8C2-8BE5-A046-9897-6711236379BE}"/>
                </a:ext>
              </a:extLst>
            </p:cNvPr>
            <p:cNvSpPr txBox="1"/>
            <p:nvPr/>
          </p:nvSpPr>
          <p:spPr>
            <a:xfrm rot="19987004">
              <a:off x="-121649" y="5100394"/>
              <a:ext cx="19802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78" name="กล่องข้อความ 77">
              <a:extLst>
                <a:ext uri="{FF2B5EF4-FFF2-40B4-BE49-F238E27FC236}">
                  <a16:creationId xmlns:a16="http://schemas.microsoft.com/office/drawing/2014/main" id="{6D81650D-4472-764E-98E4-BB115CCD793C}"/>
                </a:ext>
              </a:extLst>
            </p:cNvPr>
            <p:cNvSpPr txBox="1"/>
            <p:nvPr/>
          </p:nvSpPr>
          <p:spPr>
            <a:xfrm rot="19916881">
              <a:off x="495999" y="5384873"/>
              <a:ext cx="11125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6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7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7" y="564438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228714" y="44842"/>
            <a:ext cx="1446226" cy="1358940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6BC438C-3C24-F040-98B0-E2A4854ED3B1}"/>
              </a:ext>
            </a:extLst>
          </p:cNvPr>
          <p:cNvSpPr txBox="1"/>
          <p:nvPr/>
        </p:nvSpPr>
        <p:spPr>
          <a:xfrm>
            <a:off x="2485118" y="1884141"/>
            <a:ext cx="70970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เป็นฝีสามยอดแล้ว			ยัง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ราย ส่า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นอ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ปวดเจ็บใครจักหมาย 			เชื่อได้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ใช่เป็นแต่ส่วนกาย				เศียรกลัด กลุ้มแฮ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ใครต่อเป็นจึ่งผู้ 					นั่นนั้นเห็นจริง</a:t>
            </a:r>
            <a:endParaRPr lang="th-TH" sz="3600" b="0" i="0" dirty="0">
              <a:solidFill>
                <a:srgbClr val="FF0000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B392C013-96FF-F64E-803D-DE3261B4D546}"/>
              </a:ext>
            </a:extLst>
          </p:cNvPr>
          <p:cNvSpPr/>
          <p:nvPr/>
        </p:nvSpPr>
        <p:spPr>
          <a:xfrm>
            <a:off x="7410185" y="1403782"/>
            <a:ext cx="2662527" cy="509855"/>
          </a:xfrm>
          <a:prstGeom prst="wedgeRoundRectCallout">
            <a:avLst>
              <a:gd name="adj1" fmla="val -78323"/>
              <a:gd name="adj2" fmla="val 976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ที่เรียงกันเป็นแถวเป็นระยะ ๆ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8D107259-3771-CA4F-ACE6-78EA72399967}"/>
              </a:ext>
            </a:extLst>
          </p:cNvPr>
          <p:cNvSpPr/>
          <p:nvPr/>
        </p:nvSpPr>
        <p:spPr>
          <a:xfrm>
            <a:off x="7864519" y="2529526"/>
            <a:ext cx="2286602" cy="441411"/>
          </a:xfrm>
          <a:prstGeom prst="wedgeRoundRectCallout">
            <a:avLst>
              <a:gd name="adj1" fmla="val -72015"/>
              <a:gd name="adj2" fmla="val -590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สิ่งที่เป็นเชื้อ ทำให้เกิดเป็นฝี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DA4AC06-6CEE-5842-BD50-F6736160CC58}"/>
              </a:ext>
            </a:extLst>
          </p:cNvPr>
          <p:cNvSpPr txBox="1"/>
          <p:nvPr/>
        </p:nvSpPr>
        <p:spPr>
          <a:xfrm>
            <a:off x="1980120" y="4387092"/>
            <a:ext cx="86372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ทรงเล่าถึงพระอาการประชวรว่าเป็นฝีสามยอด  และยังมีส่าไข้เป็นระยะ ๆ 		   เจ็บปวดอย่างไม่น่าเชื่อ  การประชวรครั้งนี้มิใช่แต่พระวรกายแต่ยังทรงกลัดกลุ้มพระราช		   หฤทัยด้วย ผู้ใดได้มาเป็นเช่นพระองค์จึงจะรู้ถึงความเจ็บปวดว่ามากเพียงใด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22419C2D-64DC-A346-97E2-CF7EBFF9F6E7}"/>
              </a:ext>
            </a:extLst>
          </p:cNvPr>
          <p:cNvGrpSpPr/>
          <p:nvPr/>
        </p:nvGrpSpPr>
        <p:grpSpPr>
          <a:xfrm>
            <a:off x="-411083" y="4795934"/>
            <a:ext cx="3215243" cy="2306869"/>
            <a:chOff x="-411083" y="4585648"/>
            <a:chExt cx="3727490" cy="2517156"/>
          </a:xfrm>
        </p:grpSpPr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72738F6E-BBB8-0C45-95ED-EBFB4AB5387F}"/>
                </a:ext>
              </a:extLst>
            </p:cNvPr>
            <p:cNvGrpSpPr/>
            <p:nvPr/>
          </p:nvGrpSpPr>
          <p:grpSpPr>
            <a:xfrm>
              <a:off x="-411083" y="4585648"/>
              <a:ext cx="3727490" cy="2517156"/>
              <a:chOff x="412538" y="3240897"/>
              <a:chExt cx="4683324" cy="3310943"/>
            </a:xfrm>
          </p:grpSpPr>
          <p:pic>
            <p:nvPicPr>
              <p:cNvPr id="29" name="รูปภาพ 28">
                <a:extLst>
                  <a:ext uri="{FF2B5EF4-FFF2-40B4-BE49-F238E27FC236}">
                    <a16:creationId xmlns:a16="http://schemas.microsoft.com/office/drawing/2014/main" id="{AD8143F7-4475-0342-97B4-44635257A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2538" y="3240897"/>
                <a:ext cx="4683324" cy="3310943"/>
              </a:xfrm>
              <a:prstGeom prst="rect">
                <a:avLst/>
              </a:prstGeom>
            </p:spPr>
          </p:pic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B0EB3376-7D9E-C943-8F19-B4249F542571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AB85187B-0552-FD4D-B755-40799784FA20}"/>
                </a:ext>
              </a:extLst>
            </p:cNvPr>
            <p:cNvSpPr txBox="1"/>
            <p:nvPr/>
          </p:nvSpPr>
          <p:spPr>
            <a:xfrm rot="19987004">
              <a:off x="-121649" y="5100394"/>
              <a:ext cx="19802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2E310D24-7D15-F142-95AF-7BB47DC25BDA}"/>
                </a:ext>
              </a:extLst>
            </p:cNvPr>
            <p:cNvSpPr txBox="1"/>
            <p:nvPr/>
          </p:nvSpPr>
          <p:spPr>
            <a:xfrm rot="19916881">
              <a:off x="420038" y="5383932"/>
              <a:ext cx="1390108" cy="503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228714" y="44842"/>
            <a:ext cx="1446226" cy="1358940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648A0B0-16B7-4E4C-93F9-4FC47018199F}"/>
              </a:ext>
            </a:extLst>
          </p:cNvPr>
          <p:cNvSpPr txBox="1"/>
          <p:nvPr/>
        </p:nvSpPr>
        <p:spPr>
          <a:xfrm>
            <a:off x="2654668" y="1586679"/>
            <a:ext cx="56221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ตะปูดอกใหญ่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ตรึ้ง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บาทา  อยู่เฮย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จึง บ อาจลีลา				คล่องได้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เชิญผู้ที่เมตตา				แก้สัตว์ ปวงแฮ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ชักตะปูนี้ให้					ส่งข้า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อัญขยม</a:t>
            </a:r>
            <a:endParaRPr lang="th-TH" sz="3600" b="0" i="0" dirty="0">
              <a:solidFill>
                <a:schemeClr val="accent2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2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A2E59185-D966-3946-A937-34A9CA80B04E}"/>
              </a:ext>
            </a:extLst>
          </p:cNvPr>
          <p:cNvSpPr/>
          <p:nvPr/>
        </p:nvSpPr>
        <p:spPr>
          <a:xfrm>
            <a:off x="376315" y="1397410"/>
            <a:ext cx="2662527" cy="874808"/>
          </a:xfrm>
          <a:prstGeom prst="wedgeRoundRectCallout">
            <a:avLst>
              <a:gd name="adj1" fmla="val 120728"/>
              <a:gd name="adj2" fmla="val -7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ทำให้อยู่กับที่,ทำให้อยู่คงที่,</a:t>
            </a:r>
            <a:b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ติดแน่น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1529CB46-C3F3-DE46-94B0-DB65780F6F1F}"/>
              </a:ext>
            </a:extLst>
          </p:cNvPr>
          <p:cNvSpPr/>
          <p:nvPr/>
        </p:nvSpPr>
        <p:spPr>
          <a:xfrm>
            <a:off x="7827258" y="3429000"/>
            <a:ext cx="1574691" cy="542348"/>
          </a:xfrm>
          <a:prstGeom prst="wedgeRoundRectCallout">
            <a:avLst>
              <a:gd name="adj1" fmla="val -74049"/>
              <a:gd name="adj2" fmla="val -71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ข้า,ข้าพเจ้า</a:t>
            </a:r>
            <a:endParaRPr lang="en-US" sz="28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C79D059-F89E-134C-AF4A-E5CEF928F4CF}"/>
              </a:ext>
            </a:extLst>
          </p:cNvPr>
          <p:cNvSpPr txBox="1"/>
          <p:nvPr/>
        </p:nvSpPr>
        <p:spPr>
          <a:xfrm>
            <a:off x="916133" y="4207383"/>
            <a:ext cx="104658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ทรงอธิบายว่ารู้สึกเหมือนมี “ตะปูดอกใหญ่” ตรึงเท้าทั้งเอาไว้มิให้ก้าว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	ไปไหนได้ จึงขอให้ผู้ที่เมตตาถอนตะปูดอกนี้ให้ด้วย </a:t>
            </a:r>
          </a:p>
          <a:p>
            <a:r>
              <a:rPr lang="th-TH" sz="32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th-TH" sz="3200" dirty="0">
                <a:solidFill>
                  <a:srgbClr val="FF9DA8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(เปรียบพันธกรณีที่มีต่อ  ชาติบ้านเมืองเป็นตะปู)</a:t>
            </a:r>
            <a:r>
              <a:rPr lang="th-TH" sz="4000" dirty="0">
                <a:solidFill>
                  <a:srgbClr val="FF9DA8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99743A-33BD-EF45-86F4-0B5974E0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26181" y="5106516"/>
            <a:ext cx="1376843" cy="13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228714" y="44842"/>
            <a:ext cx="1446226" cy="1358940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E7B01F5-CF38-394C-961B-66C3D9B624B4}"/>
              </a:ext>
            </a:extLst>
          </p:cNvPr>
          <p:cNvSpPr txBox="1"/>
          <p:nvPr/>
        </p:nvSpPr>
        <p:spPr>
          <a:xfrm>
            <a:off x="2533487" y="1660624"/>
            <a:ext cx="63239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ชีวิตมนุษย์นี้				เปลี่ยนแปลง  จริงนอ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ทุกข์และสุขพลิกแพลง			มากครั้ง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โบราณท่านจึงแสดง			เป็นเยี่ยง  อย่างนา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ชั่วนับเจ็ดทีทั้ง					เจ็ดข้างฝ่ายดี</a:t>
            </a:r>
            <a:endParaRPr lang="th-TH" sz="3600" b="0" i="0" dirty="0">
              <a:solidFill>
                <a:srgbClr val="FF0000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731B485-8850-BE45-8247-4C30A2340185}"/>
              </a:ext>
            </a:extLst>
          </p:cNvPr>
          <p:cNvSpPr txBox="1"/>
          <p:nvPr/>
        </p:nvSpPr>
        <p:spPr>
          <a:xfrm>
            <a:off x="1856273" y="4129233"/>
            <a:ext cx="9380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ชีวิตคนเรานั้นเปลี่ยนแปลงอยู่เสมอมีทั้งทุกข์และสุขสลับกันไป  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		  ดังคำโบราณที่ว่า ”ชั่วเจ็ดที ดีเจ็ดหน” </a:t>
            </a:r>
            <a:r>
              <a:rPr lang="th-TH" sz="2800" dirty="0">
                <a:solidFill>
                  <a:schemeClr val="accent4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(ข้อความนี้แสดงถึงความไม่แน่นอน)</a:t>
            </a:r>
            <a:endParaRPr lang="th-TH" sz="3200" dirty="0">
              <a:solidFill>
                <a:schemeClr val="accent4">
                  <a:lumMod val="75000"/>
                </a:schemeClr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6807CE5-9F53-4441-94BF-DCA93E213F4B}"/>
              </a:ext>
            </a:extLst>
          </p:cNvPr>
          <p:cNvGrpSpPr/>
          <p:nvPr/>
        </p:nvGrpSpPr>
        <p:grpSpPr>
          <a:xfrm>
            <a:off x="-351178" y="4648835"/>
            <a:ext cx="3215243" cy="2306869"/>
            <a:chOff x="-411083" y="4585648"/>
            <a:chExt cx="3727490" cy="2517156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2D8E10F0-CF6E-AF45-B265-F0E9D9C560A3}"/>
                </a:ext>
              </a:extLst>
            </p:cNvPr>
            <p:cNvGrpSpPr/>
            <p:nvPr/>
          </p:nvGrpSpPr>
          <p:grpSpPr>
            <a:xfrm>
              <a:off x="-411083" y="4585648"/>
              <a:ext cx="3727490" cy="2517156"/>
              <a:chOff x="412538" y="3240897"/>
              <a:chExt cx="4683324" cy="3310943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25AAC647-FE4D-814E-BBCF-F28A962FE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2538" y="3240897"/>
                <a:ext cx="4683324" cy="3310943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C01EB59B-472D-844A-A301-397A19B9776F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3261BB41-C691-1C40-9A6E-75BCBC554263}"/>
                </a:ext>
              </a:extLst>
            </p:cNvPr>
            <p:cNvSpPr txBox="1"/>
            <p:nvPr/>
          </p:nvSpPr>
          <p:spPr>
            <a:xfrm rot="19987004">
              <a:off x="-121649" y="5100394"/>
              <a:ext cx="19802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6EB303E2-067D-4D42-8C00-B0C01678F37B}"/>
                </a:ext>
              </a:extLst>
            </p:cNvPr>
            <p:cNvSpPr txBox="1"/>
            <p:nvPr/>
          </p:nvSpPr>
          <p:spPr>
            <a:xfrm rot="19916881">
              <a:off x="420038" y="5383932"/>
              <a:ext cx="1390108" cy="503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6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003068" y="53045"/>
            <a:ext cx="1446226" cy="1358940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6807CE5-9F53-4441-94BF-DCA93E213F4B}"/>
              </a:ext>
            </a:extLst>
          </p:cNvPr>
          <p:cNvGrpSpPr/>
          <p:nvPr/>
        </p:nvGrpSpPr>
        <p:grpSpPr>
          <a:xfrm>
            <a:off x="8319294" y="4881992"/>
            <a:ext cx="2701739" cy="2102120"/>
            <a:chOff x="-527033" y="4585648"/>
            <a:chExt cx="3843440" cy="2517156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2D8E10F0-CF6E-AF45-B265-F0E9D9C560A3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25AAC647-FE4D-814E-BBCF-F28A962FE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C01EB59B-472D-844A-A301-397A19B9776F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3261BB41-C691-1C40-9A6E-75BCBC554263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6EB303E2-067D-4D42-8C00-B0C01678F37B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2C04051-2DF3-2146-846A-00FF2880FACD}"/>
              </a:ext>
            </a:extLst>
          </p:cNvPr>
          <p:cNvSpPr txBox="1"/>
          <p:nvPr/>
        </p:nvSpPr>
        <p:spPr>
          <a:xfrm>
            <a:off x="2864066" y="1647348"/>
            <a:ext cx="56290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เป็นเด็กมีสุขคล้าย		ดีรฉาน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รู้สุกรู้ทุกข์หาญ			ขลาดด้วย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ละอย่างละอย่างพาล		หย่อนเพราะ  เผลอแฮ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คล้ายกับผู้จวนม้วย		ชีพสิ้นสติสูญ</a:t>
            </a:r>
            <a:endParaRPr lang="th-TH" sz="3200" b="0" i="0" dirty="0">
              <a:solidFill>
                <a:srgbClr val="FF0000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326B5899-4D20-7B44-A164-58D2E188B605}"/>
              </a:ext>
            </a:extLst>
          </p:cNvPr>
          <p:cNvSpPr txBox="1"/>
          <p:nvPr/>
        </p:nvSpPr>
        <p:spPr>
          <a:xfrm>
            <a:off x="566442" y="4014796"/>
            <a:ext cx="9352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ในช่วงที่เป็นเด็กมีความสุขเหมือนเดรัจฉาน รู้สุขรู้ทุกข์รู้กล้ารู้ขลาดตามประสาเด็ก ๆ 				อาจพลั้งเผลอไปบ้างเพราะความเป็นเด็ก แต่ตอนนี้คล้ายกับคนที่จวนจะตาย 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			พระองค์หวังจะกลับไปเป็นเด็ก เพราะไม่ต้องมานั่งกังวลถึงปัญหา ไม่ต้องแก้ไข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			หรือมีความรับผิดชอบอันใหญ่หลวงต่อประเทศชาติ	</a:t>
            </a:r>
          </a:p>
        </p:txBody>
      </p:sp>
    </p:spTree>
    <p:extLst>
      <p:ext uri="{BB962C8B-B14F-4D97-AF65-F5344CB8AC3E}">
        <p14:creationId xmlns:p14="http://schemas.microsoft.com/office/powerpoint/2010/main" val="325359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id="{F0FE7C1F-5FD1-2B4A-BF9C-A732055D90FA}"/>
              </a:ext>
            </a:extLst>
          </p:cNvPr>
          <p:cNvSpPr/>
          <p:nvPr/>
        </p:nvSpPr>
        <p:spPr>
          <a:xfrm>
            <a:off x="636150" y="600239"/>
            <a:ext cx="9783197" cy="5824919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812471" y="5696778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804288" y="247392"/>
            <a:ext cx="3760246" cy="1206144"/>
            <a:chOff x="3544791" y="253698"/>
            <a:chExt cx="3682984" cy="1253983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544791" y="253698"/>
              <a:ext cx="3682984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80793" y="356079"/>
              <a:ext cx="3208042" cy="1079707"/>
              <a:chOff x="325077" y="12054"/>
              <a:chExt cx="5426989" cy="1904044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25077" y="12054"/>
                <a:ext cx="5426989" cy="1904044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271A6AA-D44E-B34B-A53F-EC2CF141DE61}"/>
              </a:ext>
            </a:extLst>
          </p:cNvPr>
          <p:cNvSpPr txBox="1"/>
          <p:nvPr/>
        </p:nvSpPr>
        <p:spPr>
          <a:xfrm>
            <a:off x="4115648" y="438776"/>
            <a:ext cx="3134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ลักษณะคำประพันธ์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8C11051-AD7F-6F43-AC4A-7B62B07725FA}"/>
              </a:ext>
            </a:extLst>
          </p:cNvPr>
          <p:cNvSpPr txBox="1"/>
          <p:nvPr/>
        </p:nvSpPr>
        <p:spPr>
          <a:xfrm>
            <a:off x="4873913" y="4212014"/>
            <a:ext cx="3315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บทนิพนธ์ตอบ	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</a:p>
          <a:p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3600" dirty="0" err="1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รวิเชียรฉันท์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AA3D5F1-A766-3642-817E-24DC0B97D1D7}"/>
              </a:ext>
            </a:extLst>
          </p:cNvPr>
          <p:cNvSpPr txBox="1"/>
          <p:nvPr/>
        </p:nvSpPr>
        <p:spPr>
          <a:xfrm>
            <a:off x="834026" y="2406669"/>
            <a:ext cx="5697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3B556B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พระราชนิพนธ์ 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โคลงสี่สุภาพและอิน</a:t>
            </a:r>
            <a:r>
              <a:rPr lang="th-TH" sz="3600" dirty="0" err="1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</a:t>
            </a:r>
            <a:r>
              <a:rPr lang="th-TH" sz="3600" dirty="0">
                <a:solidFill>
                  <a:schemeClr val="accent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รวิเชียรฉันท์ </a:t>
            </a:r>
          </a:p>
        </p:txBody>
      </p:sp>
      <p:pic>
        <p:nvPicPr>
          <p:cNvPr id="28" name="รูปภาพ 27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D822CB0-D92D-B24A-8B58-6A47DFD19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2811630" y="66782"/>
            <a:ext cx="1790464" cy="1682402"/>
          </a:xfrm>
          <a:prstGeom prst="ellipse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E915A54-EA8B-2B4C-BEDE-F89DCD8EB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41" y="3458070"/>
            <a:ext cx="3993811" cy="2823483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3D8BC20-EB3F-604D-8D2E-1F242752B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973" y="1535188"/>
            <a:ext cx="3993811" cy="2823483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7371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122568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9294" y="5994155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003068" y="53045"/>
            <a:ext cx="1446226" cy="1358940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6807CE5-9F53-4441-94BF-DCA93E213F4B}"/>
              </a:ext>
            </a:extLst>
          </p:cNvPr>
          <p:cNvGrpSpPr/>
          <p:nvPr/>
        </p:nvGrpSpPr>
        <p:grpSpPr>
          <a:xfrm>
            <a:off x="-126404" y="4459844"/>
            <a:ext cx="3282689" cy="2515525"/>
            <a:chOff x="-527033" y="4585648"/>
            <a:chExt cx="3843440" cy="2517156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2D8E10F0-CF6E-AF45-B265-F0E9D9C560A3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25AAC647-FE4D-814E-BBCF-F28A962FE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C01EB59B-472D-844A-A301-397A19B9776F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3261BB41-C691-1C40-9A6E-75BCBC554263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6EB303E2-067D-4D42-8C00-B0C01678F37B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9C9B6B4-D75E-3C43-9B26-69E26CB84E38}"/>
              </a:ext>
            </a:extLst>
          </p:cNvPr>
          <p:cNvSpPr txBox="1"/>
          <p:nvPr/>
        </p:nvSpPr>
        <p:spPr>
          <a:xfrm>
            <a:off x="3138645" y="1540719"/>
            <a:ext cx="46542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ฉันไปปะเด็กห้า		หกคน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โกนเกศนุ่งขาวยล			เคลิบเคลิ้ม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ถามเขาว่าเป็นคน			เชิญเครื่อง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ไปที่หอศพ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เริ้ม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ริกเร้าเหงาใจ</a:t>
            </a:r>
            <a:endParaRPr lang="th-TH" sz="3200" b="0" i="0" dirty="0">
              <a:solidFill>
                <a:srgbClr val="FF0000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5701B830-01D2-2A4E-90C1-711FBD265AD9}"/>
              </a:ext>
            </a:extLst>
          </p:cNvPr>
          <p:cNvSpPr txBox="1"/>
          <p:nvPr/>
        </p:nvSpPr>
        <p:spPr>
          <a:xfrm>
            <a:off x="1890469" y="3944260"/>
            <a:ext cx="828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พระองค์เสด็จไปพบเด็กโกนผมและแต่งชุดขาวประมาณห้าถึงหกคน  		  ทำหน้าที่เป็นคนเชิญเครื่องในพิธีศพ ทำให้รู้สึกเริ่มเศร้าพระราชหฤทัย</a:t>
            </a:r>
          </a:p>
        </p:txBody>
      </p:sp>
      <p:sp>
        <p:nvSpPr>
          <p:cNvPr id="36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BD8AE0CC-1C46-284B-9EF2-7A717E072DD1}"/>
              </a:ext>
            </a:extLst>
          </p:cNvPr>
          <p:cNvSpPr/>
          <p:nvPr/>
        </p:nvSpPr>
        <p:spPr>
          <a:xfrm>
            <a:off x="5003085" y="2864484"/>
            <a:ext cx="925351" cy="364376"/>
          </a:xfrm>
          <a:prstGeom prst="wedgeRoundRectCallout">
            <a:avLst>
              <a:gd name="adj1" fmla="val -105897"/>
              <a:gd name="adj2" fmla="val 561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เริ่ม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3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052742" cy="5945063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214909" y="5845729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406160" y="344922"/>
            <a:ext cx="277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โคลงสี่สุภาพ</a:t>
            </a:r>
            <a:endParaRPr lang="en-US" sz="4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9" name="รูปภาพ 5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3416FC7-A871-EA4A-9195-4440DA1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003068" y="53045"/>
            <a:ext cx="1446226" cy="1358940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6807CE5-9F53-4441-94BF-DCA93E213F4B}"/>
              </a:ext>
            </a:extLst>
          </p:cNvPr>
          <p:cNvGrpSpPr/>
          <p:nvPr/>
        </p:nvGrpSpPr>
        <p:grpSpPr>
          <a:xfrm>
            <a:off x="-126404" y="4459844"/>
            <a:ext cx="3282689" cy="2515525"/>
            <a:chOff x="-527033" y="4585648"/>
            <a:chExt cx="3843440" cy="2517156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2D8E10F0-CF6E-AF45-B265-F0E9D9C560A3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25AAC647-FE4D-814E-BBCF-F28A962FE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C01EB59B-472D-844A-A301-397A19B9776F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3261BB41-C691-1C40-9A6E-75BCBC554263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6EB303E2-067D-4D42-8C00-B0C01678F37B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7200DFF-6941-124F-A880-103A2096B6EF}"/>
              </a:ext>
            </a:extLst>
          </p:cNvPr>
          <p:cNvSpPr txBox="1"/>
          <p:nvPr/>
        </p:nvSpPr>
        <p:spPr>
          <a:xfrm>
            <a:off x="2176859" y="1599893"/>
            <a:ext cx="85095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กล้วยเผา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เหลืองแก่ก้ำ		เกินพระ  ลักษณ์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นา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แรกก็ออกอร่อยจะ				ใคร่กล้ำ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นานวันยิ่ง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เครอะคระ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กลืนยาก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ทนจ่อซ่อมจิ้มจ้ำ				แดกสิ้นสุดใบ</a:t>
            </a:r>
            <a:endParaRPr lang="th-TH" sz="3600" b="0" i="0" dirty="0">
              <a:solidFill>
                <a:srgbClr val="FF0000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CD881176-6246-2C4D-9648-61E70CDFCDED}"/>
              </a:ext>
            </a:extLst>
          </p:cNvPr>
          <p:cNvSpPr txBox="1"/>
          <p:nvPr/>
        </p:nvSpPr>
        <p:spPr>
          <a:xfrm>
            <a:off x="3003068" y="4219236"/>
            <a:ext cx="6994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กล้วยเผานั้นมีสีเหลืองแก่ยิ่งกว่าสีผิวของพระลักษณ์</a:t>
            </a:r>
          </a:p>
          <a:p>
            <a:r>
              <a:rPr lang="th-TH" sz="2800" dirty="0">
                <a:solidFill>
                  <a:srgbClr val="FF9DA8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(ตัวละครจากเรื่อง รามเกียรติ์)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เห็นครั้งแรกก็อร่อย  ใคร ๆ ก็อยากกิน  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แต่พอหลายวันเข้า สีก็ดำ แข็ง แห้งกรัง กลืนยาก จะเอาส้อมจิ้มกี่ครั้งก็ไปไม่ถึงเนื้อกล้วยเผา</a:t>
            </a:r>
          </a:p>
        </p:txBody>
      </p:sp>
      <p:sp>
        <p:nvSpPr>
          <p:cNvPr id="34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1FF1CD3F-1F54-DA47-9405-82E7A659AFD7}"/>
              </a:ext>
            </a:extLst>
          </p:cNvPr>
          <p:cNvSpPr/>
          <p:nvPr/>
        </p:nvSpPr>
        <p:spPr>
          <a:xfrm>
            <a:off x="7781911" y="1027448"/>
            <a:ext cx="3003070" cy="728752"/>
          </a:xfrm>
          <a:prstGeom prst="wedgeRoundRectCallout">
            <a:avLst>
              <a:gd name="adj1" fmla="val -68270"/>
              <a:gd name="adj2" fmla="val 663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สีเหลืองแก่ยิ่งกว่าผิวของพระลักษณ์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5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8882BC1A-2C08-0540-8E1D-4A5FA4CF1907}"/>
              </a:ext>
            </a:extLst>
          </p:cNvPr>
          <p:cNvSpPr/>
          <p:nvPr/>
        </p:nvSpPr>
        <p:spPr>
          <a:xfrm>
            <a:off x="4547120" y="2553991"/>
            <a:ext cx="1045297" cy="523237"/>
          </a:xfrm>
          <a:prstGeom prst="wedgeRoundRectCallout">
            <a:avLst>
              <a:gd name="adj1" fmla="val -84292"/>
              <a:gd name="adj2" fmla="val 343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แห้งกรัง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5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29728" y="597918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444447" y="5935728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39316" y="400261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5B186199-1659-4E4F-9CD5-076F3226DE13}"/>
              </a:ext>
            </a:extLst>
          </p:cNvPr>
          <p:cNvSpPr txBox="1"/>
          <p:nvPr/>
        </p:nvSpPr>
        <p:spPr>
          <a:xfrm>
            <a:off x="2422006" y="1548913"/>
            <a:ext cx="85095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เจ็บนานนึกหน่าย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นิตย์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มะนะเรื่องบำรุงกาย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ส่วนจิต บ มีสบาย 				ศิระกลุ้มอุราตรึง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แม้หายก็พลันยาก			จะลำบากฤทัยพึง</a:t>
            </a:r>
          </a:p>
          <a:p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ตริ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แต่จะถูก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รึง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	อุระรัดและ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อัตรา</a:t>
            </a:r>
            <a:endParaRPr lang="th-TH" sz="3200" b="0" i="0" dirty="0">
              <a:solidFill>
                <a:schemeClr val="accent2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625D33A4-B222-104A-A1A2-B58D2CE3E093}"/>
              </a:ext>
            </a:extLst>
          </p:cNvPr>
          <p:cNvSpPr txBox="1"/>
          <p:nvPr/>
        </p:nvSpPr>
        <p:spPr>
          <a:xfrm>
            <a:off x="1369469" y="4072056"/>
            <a:ext cx="8931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พระองค์ทรงพระประชวรมานาน  นึกเบื่อหน่ายใจเสมอที่จะบำรุงรักษาพระวรกาย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ส่วนจิตใจก็ไม่สบาย ปวดหัว กลัดกลุ้มและอัดอั้นในพระราชหฤทัยยิ่งนัก ถึงแม้จะหายประชวรก็ยัง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ลำบากพระราชหฤทัย พอนึกถึงปัญหาต่าง ๆ ก็ยิ่งร้อนใจและกังวลใจอยู่เป็นประจำ</a:t>
            </a:r>
          </a:p>
        </p:txBody>
      </p:sp>
      <p:sp>
        <p:nvSpPr>
          <p:cNvPr id="38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51D99954-5AFF-2341-BABE-5FE098A86B5C}"/>
              </a:ext>
            </a:extLst>
          </p:cNvPr>
          <p:cNvSpPr/>
          <p:nvPr/>
        </p:nvSpPr>
        <p:spPr>
          <a:xfrm>
            <a:off x="4690425" y="2330267"/>
            <a:ext cx="1206335" cy="417240"/>
          </a:xfrm>
          <a:prstGeom prst="wedgeRoundRectCallout">
            <a:avLst>
              <a:gd name="adj1" fmla="val -44702"/>
              <a:gd name="adj2" fmla="val -859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สม่ำเสมอ,เสมอไป</a:t>
            </a:r>
            <a:endParaRPr lang="en-US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39" name="คำบรรยายภาพ: สี่เหลี่ยมมุมมน 9">
            <a:extLst>
              <a:ext uri="{FF2B5EF4-FFF2-40B4-BE49-F238E27FC236}">
                <a16:creationId xmlns:a16="http://schemas.microsoft.com/office/drawing/2014/main" id="{879D3A8D-7F74-C948-959B-05CAE0256E59}"/>
              </a:ext>
            </a:extLst>
          </p:cNvPr>
          <p:cNvSpPr/>
          <p:nvPr/>
        </p:nvSpPr>
        <p:spPr>
          <a:xfrm>
            <a:off x="692369" y="3184490"/>
            <a:ext cx="1693920" cy="471427"/>
          </a:xfrm>
          <a:prstGeom prst="wedgeRoundRectCallout">
            <a:avLst>
              <a:gd name="adj1" fmla="val 64362"/>
              <a:gd name="adj2" fmla="val -27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คิด,ตรึกตรอง</a:t>
            </a:r>
            <a:endParaRPr lang="en-US" sz="28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0" name="คำบรรยายภาพ: สี่เหลี่ยมมุมมน 10">
            <a:extLst>
              <a:ext uri="{FF2B5EF4-FFF2-40B4-BE49-F238E27FC236}">
                <a16:creationId xmlns:a16="http://schemas.microsoft.com/office/drawing/2014/main" id="{5ABD48DF-210D-2447-98A7-729CC177DAB7}"/>
              </a:ext>
            </a:extLst>
          </p:cNvPr>
          <p:cNvSpPr/>
          <p:nvPr/>
        </p:nvSpPr>
        <p:spPr>
          <a:xfrm>
            <a:off x="4170708" y="3505914"/>
            <a:ext cx="1285391" cy="471427"/>
          </a:xfrm>
          <a:prstGeom prst="wedgeRoundRectCallout">
            <a:avLst>
              <a:gd name="adj1" fmla="val -69716"/>
              <a:gd name="adj2" fmla="val -587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ร้อน,ระอุ,รัด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3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A0261A88-FB61-1D44-B5CC-E138C7263F7C}"/>
              </a:ext>
            </a:extLst>
          </p:cNvPr>
          <p:cNvSpPr/>
          <p:nvPr/>
        </p:nvSpPr>
        <p:spPr>
          <a:xfrm>
            <a:off x="7806389" y="3184490"/>
            <a:ext cx="2247887" cy="685652"/>
          </a:xfrm>
          <a:prstGeom prst="wedgeRoundRectCallout">
            <a:avLst>
              <a:gd name="adj1" fmla="val -71239"/>
              <a:gd name="adj2" fmla="val 307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เป็นประจำ,</a:t>
            </a:r>
            <a:b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ตามกำหนด,สม่ำเสมอ,เป็นนิจ</a:t>
            </a:r>
            <a:endParaRPr lang="en-US" sz="20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44" name="รูปภาพ 43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3C8EF37-42EC-9548-AA6A-B44631726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3003068" y="53045"/>
            <a:ext cx="1446226" cy="1358940"/>
          </a:xfrm>
          <a:prstGeom prst="rect">
            <a:avLst/>
          </a:prstGeom>
        </p:spPr>
      </p:pic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D42533E2-4624-054C-A4E1-25E9A2D69CB8}"/>
              </a:ext>
            </a:extLst>
          </p:cNvPr>
          <p:cNvGrpSpPr/>
          <p:nvPr/>
        </p:nvGrpSpPr>
        <p:grpSpPr>
          <a:xfrm>
            <a:off x="-198491" y="5182237"/>
            <a:ext cx="2594109" cy="1834150"/>
            <a:chOff x="-527033" y="4585648"/>
            <a:chExt cx="3843440" cy="2517156"/>
          </a:xfrm>
        </p:grpSpPr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15D712B7-BCF8-574F-942E-F7759448003B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49" name="รูปภาพ 48">
                <a:extLst>
                  <a:ext uri="{FF2B5EF4-FFF2-40B4-BE49-F238E27FC236}">
                    <a16:creationId xmlns:a16="http://schemas.microsoft.com/office/drawing/2014/main" id="{A4298249-E8D3-CC4B-A518-E6E2BE210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E4D23F65-FDB9-8249-B9A4-1EBBDE451519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B41FD7F4-A25B-044E-BE13-2F13C73DE204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28F2E11F-F6CD-7849-AA17-3F1151E2C269}"/>
                </a:ext>
              </a:extLst>
            </p:cNvPr>
            <p:cNvSpPr txBox="1"/>
            <p:nvPr/>
          </p:nvSpPr>
          <p:spPr>
            <a:xfrm rot="19916881">
              <a:off x="336025" y="5414437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43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97918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295903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513039" y="598373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053404" y="400261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BE7DA04B-0794-0549-B0DA-21D15211EA57}"/>
              </a:ext>
            </a:extLst>
          </p:cNvPr>
          <p:cNvSpPr/>
          <p:nvPr/>
        </p:nvSpPr>
        <p:spPr>
          <a:xfrm>
            <a:off x="476990" y="1094307"/>
            <a:ext cx="2594109" cy="900411"/>
          </a:xfrm>
          <a:prstGeom prst="wedgeRoundRectCallout">
            <a:avLst>
              <a:gd name="adj1" fmla="val 91520"/>
              <a:gd name="adj2" fmla="val 396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พระมหากษัตริย์ ๒ พระองค์ </a:t>
            </a:r>
            <a:b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ในที่นี้หมายถึง สมเด็จพระมหินทรา-</a:t>
            </a:r>
            <a:r>
              <a:rPr lang="th-TH" dirty="0" err="1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ธิ</a:t>
            </a:r>
            <a: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ราช และสมเด็จพระเจ้าเอกทัศ  </a:t>
            </a:r>
            <a:endParaRPr lang="en-US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6A89349-F420-D543-BC9C-9CC449062BFA}"/>
              </a:ext>
            </a:extLst>
          </p:cNvPr>
          <p:cNvSpPr txBox="1"/>
          <p:nvPr/>
        </p:nvSpPr>
        <p:spPr>
          <a:xfrm>
            <a:off x="2586526" y="1627292"/>
            <a:ext cx="92373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กลัวเป็น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ทวิราช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บ ตริป้องอยุธยา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เสียเมืองจึงนินทา			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บ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 ละเว้น ฤ ว่างวาย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คิดใดจะเกี่ยงแก้			ก็ บ พบซึ่งเงื่อนสาย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สบหน้ามนุษย์อาย			จึงจะอุดแลเลยสูญฯ</a:t>
            </a: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CBF6676-C77F-614D-A7FB-50D377A45B5B}"/>
              </a:ext>
            </a:extLst>
          </p:cNvPr>
          <p:cNvSpPr txBox="1"/>
          <p:nvPr/>
        </p:nvSpPr>
        <p:spPr>
          <a:xfrm>
            <a:off x="1489038" y="4099124"/>
            <a:ext cx="8443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ทรงกลัวว่าพระองค์จะเหมือนกษัตริย์สองพระองค์ (คือพระมหินทรา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ธิ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ราช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		  และพระเจ้าเอกทัศน์) ครั้งเสียกรุงในสมัยกรุงศรีอยุธยาให้เป็นที่นินทาไปตลอด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		  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พระองค์ทรงหาทางออกที่จะแก้ไขปัญหาบ้านเมืองขณะนั้นมิได้</a:t>
            </a:r>
            <a:b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		  ยามพบหน้าใครก็เป็นที่อับอายจึงไม่ทรงปรารถนาที่จะดำรงพระชนมชีพต่อไป</a:t>
            </a:r>
          </a:p>
        </p:txBody>
      </p:sp>
      <p:pic>
        <p:nvPicPr>
          <p:cNvPr id="21" name="รูปภาพ 20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ECD0207-BE59-8D42-922B-B24D66DF3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6645180" y="32169"/>
            <a:ext cx="1446226" cy="1358940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C49B5AA8-7BCF-BD41-9E32-9630A412D895}"/>
              </a:ext>
            </a:extLst>
          </p:cNvPr>
          <p:cNvGrpSpPr/>
          <p:nvPr/>
        </p:nvGrpSpPr>
        <p:grpSpPr>
          <a:xfrm>
            <a:off x="0" y="4882981"/>
            <a:ext cx="2594109" cy="1834150"/>
            <a:chOff x="-527033" y="4585648"/>
            <a:chExt cx="3843440" cy="2517156"/>
          </a:xfrm>
        </p:grpSpPr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3C57C232-3725-D843-81B9-5CE80DBCAC59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B56C3E04-998A-B541-AB71-82BFA687B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A364828B-CB73-FE4D-997F-1BB6F893DB29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8CA0E312-7913-454D-B457-F99EC92A58A7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D20AFB15-AB6B-2D47-BBC8-8B7C7BC44293}"/>
                </a:ext>
              </a:extLst>
            </p:cNvPr>
            <p:cNvSpPr txBox="1"/>
            <p:nvPr/>
          </p:nvSpPr>
          <p:spPr>
            <a:xfrm rot="19916881">
              <a:off x="336025" y="5414437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860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202474" y="4976949"/>
            <a:ext cx="6347809" cy="1266455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5608862-D025-B449-AB76-9E31DEBBA3C1}"/>
              </a:ext>
            </a:extLst>
          </p:cNvPr>
          <p:cNvSpPr txBox="1"/>
          <p:nvPr/>
        </p:nvSpPr>
        <p:spPr>
          <a:xfrm>
            <a:off x="0" y="4976949"/>
            <a:ext cx="68703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บทพระนิพนธ์</a:t>
            </a:r>
            <a:b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ในสมเด็จพระเจ้าบรมวงศ์เธอ กรมพระยาดำรงราชานุภาพ   </a:t>
            </a:r>
          </a:p>
        </p:txBody>
      </p:sp>
    </p:spTree>
    <p:extLst>
      <p:ext uri="{BB962C8B-B14F-4D97-AF65-F5344CB8AC3E}">
        <p14:creationId xmlns:p14="http://schemas.microsoft.com/office/powerpoint/2010/main" val="702695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550690" y="5942393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09A0639-35B9-7941-A9E3-98C2A6D6E581}"/>
              </a:ext>
            </a:extLst>
          </p:cNvPr>
          <p:cNvSpPr txBox="1"/>
          <p:nvPr/>
        </p:nvSpPr>
        <p:spPr>
          <a:xfrm>
            <a:off x="2855074" y="1797510"/>
            <a:ext cx="61205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ขอเดชะเบื้องบาท			วรราชะปก</a:t>
            </a:r>
            <a:r>
              <a:rPr lang="th-TH" sz="3200" dirty="0" err="1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ศี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-</a:t>
            </a:r>
          </a:p>
          <a:p>
            <a:r>
              <a:rPr lang="th-TH" sz="3200" dirty="0" err="1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โร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ตม์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ข้าผู้มั่นมี				มะนะตั้งกตัญญู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ได้รับพระราชทาน			อ่านราช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นิพันธ์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ดู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ทั้งโคลงและฉันท์ตู			ข้าจึงตริดำริตาม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CBB8569-51F8-4C4E-8A85-452B4EE7C40E}"/>
              </a:ext>
            </a:extLst>
          </p:cNvPr>
          <p:cNvSpPr txBox="1"/>
          <p:nvPr/>
        </p:nvSpPr>
        <p:spPr>
          <a:xfrm>
            <a:off x="1623306" y="4281186"/>
            <a:ext cx="79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ขอเดชะใต้ฝ่าละอองธุลีพระบาท  ปกเกล้าปกกระหม่อมข้าพระพุทธเจ้า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ผู้มีใจกตัญญู ได้อ่านพระราชนิพนธ์ทั้งโคลงและฉันท์ข้าพระพุทธเจ้าจึงคิดตริตรองตาม</a:t>
            </a:r>
          </a:p>
        </p:txBody>
      </p:sp>
      <p:sp>
        <p:nvSpPr>
          <p:cNvPr id="17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7C0FAA61-606B-7743-9ABE-FE825756266C}"/>
              </a:ext>
            </a:extLst>
          </p:cNvPr>
          <p:cNvSpPr/>
          <p:nvPr/>
        </p:nvSpPr>
        <p:spPr>
          <a:xfrm>
            <a:off x="7572794" y="1467266"/>
            <a:ext cx="1495422" cy="475111"/>
          </a:xfrm>
          <a:prstGeom prst="wedgeRoundRectCallout">
            <a:avLst>
              <a:gd name="adj1" fmla="val -57115"/>
              <a:gd name="adj2" fmla="val 1101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ส่วนสูงสุด,หัว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BC9FC653-F4A5-0349-9962-EFF1060982E7}"/>
              </a:ext>
            </a:extLst>
          </p:cNvPr>
          <p:cNvSpPr/>
          <p:nvPr/>
        </p:nvSpPr>
        <p:spPr>
          <a:xfrm>
            <a:off x="7986595" y="2576814"/>
            <a:ext cx="1495422" cy="475111"/>
          </a:xfrm>
          <a:prstGeom prst="wedgeRoundRectCallout">
            <a:avLst>
              <a:gd name="adj1" fmla="val -76808"/>
              <a:gd name="adj2" fmla="val 610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เรื่องที่แต่งขึ้น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7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1495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6097BE3-07A7-E44C-8D7E-332138CD9A03}"/>
              </a:ext>
            </a:extLst>
          </p:cNvPr>
          <p:cNvSpPr txBox="1"/>
          <p:nvPr/>
        </p:nvSpPr>
        <p:spPr>
          <a:xfrm>
            <a:off x="2711927" y="1834053"/>
            <a:ext cx="92373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อันพระประชวรครั้ง		นี้แท้ทั้ง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ไผท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สยาม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เหล่าข้าพระบาทความ			วิตกพ้นจะอุปมา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ประสา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แต่อยู่ใกล้			ทั้ง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รู้ใช่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ว่าหนักหนา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เลือดเนื้อผิเจือยา				ให้หายได้ชิงถวาย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A5B92F5-9A8B-6B41-B07C-DA4FE8BDE1A2}"/>
              </a:ext>
            </a:extLst>
          </p:cNvPr>
          <p:cNvSpPr txBox="1"/>
          <p:nvPr/>
        </p:nvSpPr>
        <p:spPr>
          <a:xfrm>
            <a:off x="1084708" y="4300451"/>
            <a:ext cx="9063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พระอาการประชวรของพระองค์ในครั้งนี้ทั้งแผ่นดินสยามและเหล่าข้าพระบาท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ล้วนแล้วแต่รู้สึกวิตกกังวลเกินกว่าจะเปรียบได้ ในฐานะเป็นผู้ที่อยู่ใกล้ชิด รู้แน่ว่าหนักหนา ถ้าเอาเลือดเนื้อผสมยาถวายให้พระองค์แล้วหายประชวรได้ก็ยินดีจะทูลเกล้า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ฯ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ถวาย</a:t>
            </a:r>
          </a:p>
        </p:txBody>
      </p:sp>
      <p:sp>
        <p:nvSpPr>
          <p:cNvPr id="18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3C8E2CEB-4649-2141-A24B-EED75AA2DE3E}"/>
              </a:ext>
            </a:extLst>
          </p:cNvPr>
          <p:cNvSpPr/>
          <p:nvPr/>
        </p:nvSpPr>
        <p:spPr>
          <a:xfrm>
            <a:off x="1680692" y="3046209"/>
            <a:ext cx="1358116" cy="478656"/>
          </a:xfrm>
          <a:prstGeom prst="wedgeRoundRectCallout">
            <a:avLst>
              <a:gd name="adj1" fmla="val 61126"/>
              <a:gd name="adj2" fmla="val 193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วิสัยที่เป็นไป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F0098CA0-1742-BE4F-8578-8DFAA8A5C981}"/>
              </a:ext>
            </a:extLst>
          </p:cNvPr>
          <p:cNvSpPr/>
          <p:nvPr/>
        </p:nvSpPr>
        <p:spPr>
          <a:xfrm>
            <a:off x="7057725" y="1516063"/>
            <a:ext cx="876800" cy="478656"/>
          </a:xfrm>
          <a:prstGeom prst="wedgeRoundRectCallout">
            <a:avLst>
              <a:gd name="adj1" fmla="val -71877"/>
              <a:gd name="adj2" fmla="val 796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แผ่นดิน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E419C71D-0780-2948-AC48-70069ABBAE15}"/>
              </a:ext>
            </a:extLst>
          </p:cNvPr>
          <p:cNvSpPr/>
          <p:nvPr/>
        </p:nvSpPr>
        <p:spPr>
          <a:xfrm>
            <a:off x="5161934" y="3377243"/>
            <a:ext cx="707385" cy="478656"/>
          </a:xfrm>
          <a:prstGeom prst="wedgeRoundRectCallout">
            <a:avLst>
              <a:gd name="adj1" fmla="val 109025"/>
              <a:gd name="adj2" fmla="val -520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รู้แน่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1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1495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F862279-EDEC-5645-8F00-06184BFFC1AA}"/>
              </a:ext>
            </a:extLst>
          </p:cNvPr>
          <p:cNvSpPr txBox="1"/>
          <p:nvPr/>
        </p:nvSpPr>
        <p:spPr>
          <a:xfrm>
            <a:off x="2193178" y="1630047"/>
            <a:ext cx="9237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ทุกหน้าทุกตาดู			บ พบผู้จะพึงสบาย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ปรับทุกข์ทุรนราย				</a:t>
            </a:r>
            <a:r>
              <a:rPr lang="th-TH" sz="40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กั</a:t>
            </a: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นมิเว้นทิวาวัน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ดุจเหล่าพละนา-			วะเหว่ว้า</a:t>
            </a:r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กะปิตัน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นายท้ายฉงนงัน				ทิศทางก็คลางแคลง</a:t>
            </a:r>
          </a:p>
        </p:txBody>
      </p:sp>
      <p:sp>
        <p:nvSpPr>
          <p:cNvPr id="18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A78F3202-B682-6A4D-A3D2-E49F73D89411}"/>
              </a:ext>
            </a:extLst>
          </p:cNvPr>
          <p:cNvSpPr/>
          <p:nvPr/>
        </p:nvSpPr>
        <p:spPr>
          <a:xfrm>
            <a:off x="8340141" y="2902507"/>
            <a:ext cx="1345936" cy="580485"/>
          </a:xfrm>
          <a:prstGeom prst="wedgeRoundRectCallout">
            <a:avLst>
              <a:gd name="adj1" fmla="val -71128"/>
              <a:gd name="adj2" fmla="val 232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กัปตัน,นายเรือ</a:t>
            </a:r>
            <a:endParaRPr lang="en-US" sz="20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400D3BF-A5F8-234C-B39E-F9BC7C69944C}"/>
              </a:ext>
            </a:extLst>
          </p:cNvPr>
          <p:cNvSpPr txBox="1"/>
          <p:nvPr/>
        </p:nvSpPr>
        <p:spPr>
          <a:xfrm>
            <a:off x="1202932" y="4365806"/>
            <a:ext cx="900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ทุกผู้ทุกคนดูหน้าตาไม่สบายได้แต่คอยปรับทุกข์กันไม่เว้นแต่ละวัน 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เปรียบเหมือนชาวเรือที่ขาดกัปตัน นายท้ายก็ไม่รู้จะไปทิศทางไหนดี </a:t>
            </a:r>
          </a:p>
        </p:txBody>
      </p:sp>
    </p:spTree>
    <p:extLst>
      <p:ext uri="{BB962C8B-B14F-4D97-AF65-F5344CB8AC3E}">
        <p14:creationId xmlns:p14="http://schemas.microsoft.com/office/powerpoint/2010/main" val="22043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1495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6E68601-63EC-9C4F-B034-E12EDB0458E4}"/>
              </a:ext>
            </a:extLst>
          </p:cNvPr>
          <p:cNvSpPr txBox="1"/>
          <p:nvPr/>
        </p:nvSpPr>
        <p:spPr>
          <a:xfrm>
            <a:off x="2193178" y="1664137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นายกลประจำจักร			จะ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ใช้หนัก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ก็นึก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แหนง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จะรอก็ระแวง					จะไม่ทันธุรการ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อึดอัดทุกหน้าที่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ทุกข์ทวีทุกวันวาร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เหตุห่าง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บดียาน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อันเคยไว้น้ำใจชน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C606101-3BE0-A24A-BFBD-CB61732E84F5}"/>
              </a:ext>
            </a:extLst>
          </p:cNvPr>
          <p:cNvSpPr txBox="1"/>
          <p:nvPr/>
        </p:nvSpPr>
        <p:spPr>
          <a:xfrm>
            <a:off x="1371210" y="4417788"/>
            <a:ext cx="10881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นายช่างกลประจำเครื่องจักรเรือก็ไม่รู้จะทำอย่างไรดีจะกางใบเรืออย่างเต็ม  		  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กำลังก็ระแวง หากมัวรีรอก็จะไม่ทันการ ทุกคนที่ทำหน้าที่มีแต่ความอึดอัดความทุกข์เพิ่มขึ้นทุกวัน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เพราะขาดผู้นำเรืออันเป็นที่ไว้วางใจ</a:t>
            </a:r>
          </a:p>
        </p:txBody>
      </p:sp>
      <p:sp>
        <p:nvSpPr>
          <p:cNvPr id="20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7D26F91E-81EB-A543-B8C2-5D695FCB9B6C}"/>
              </a:ext>
            </a:extLst>
          </p:cNvPr>
          <p:cNvSpPr/>
          <p:nvPr/>
        </p:nvSpPr>
        <p:spPr>
          <a:xfrm>
            <a:off x="7531578" y="917909"/>
            <a:ext cx="1842752" cy="712138"/>
          </a:xfrm>
          <a:prstGeom prst="wedgeRoundRectCallout">
            <a:avLst>
              <a:gd name="adj1" fmla="val -100491"/>
              <a:gd name="adj2" fmla="val 1013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กางใบแล่นเรือไปอย่างเต็มกำลัง 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1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8DC54EF3-9A21-6B46-94D8-CDD37D819A12}"/>
              </a:ext>
            </a:extLst>
          </p:cNvPr>
          <p:cNvSpPr/>
          <p:nvPr/>
        </p:nvSpPr>
        <p:spPr>
          <a:xfrm>
            <a:off x="8144341" y="2516376"/>
            <a:ext cx="1229989" cy="492296"/>
          </a:xfrm>
          <a:prstGeom prst="wedgeRoundRectCallout">
            <a:avLst>
              <a:gd name="adj1" fmla="val -53738"/>
              <a:gd name="adj2" fmla="val -8973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หมาง,ระแวง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2" name="คำบรรยายภาพ: สี่เหลี่ยมมุมมน 9">
            <a:extLst>
              <a:ext uri="{FF2B5EF4-FFF2-40B4-BE49-F238E27FC236}">
                <a16:creationId xmlns:a16="http://schemas.microsoft.com/office/drawing/2014/main" id="{DD694785-D635-BD45-841E-187CC5C0C1A0}"/>
              </a:ext>
            </a:extLst>
          </p:cNvPr>
          <p:cNvSpPr/>
          <p:nvPr/>
        </p:nvSpPr>
        <p:spPr>
          <a:xfrm>
            <a:off x="4105724" y="3744657"/>
            <a:ext cx="1809625" cy="580161"/>
          </a:xfrm>
          <a:prstGeom prst="wedgeRoundRectCallout">
            <a:avLst>
              <a:gd name="adj1" fmla="val -89572"/>
              <a:gd name="adj2" fmla="val 2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นายเรือ,เจ้าของเรือ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81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C693686C-2418-7D4B-82FE-ACA6D8E7E1EE}"/>
              </a:ext>
            </a:extLst>
          </p:cNvPr>
          <p:cNvSpPr txBox="1"/>
          <p:nvPr/>
        </p:nvSpPr>
        <p:spPr>
          <a:xfrm>
            <a:off x="2193178" y="1812967"/>
            <a:ext cx="9237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ถ้าจะว่าบรรดารก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ิจ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ก็ไม่ผิด ณ นิยม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เรือแล่นทะเลลม	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จะเปรียบต่อก็พอกัน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ธรรมดามหาสมุทร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มีคราวหยุดพายุผัน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มีคราว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สลาตัน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ตั้งระลอกกระฉอกฉาน</a:t>
            </a: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endParaRPr lang="th-TH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916C151-1DB1-414F-A43A-DE7FE57E479B}"/>
              </a:ext>
            </a:extLst>
          </p:cNvPr>
          <p:cNvSpPr txBox="1"/>
          <p:nvPr/>
        </p:nvSpPr>
        <p:spPr>
          <a:xfrm>
            <a:off x="1649666" y="4779977"/>
            <a:ext cx="8108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หากจะเปรียบบรรดากิจการงานทั้งหลายก็เหมือนการเดินเรือ 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เป็นเรื่องธรรมดาของมหาสมุทรที่จะมีคลื่นลมพายุแรงบ้างเมื่อมีการเดินเรือ</a:t>
            </a:r>
          </a:p>
        </p:txBody>
      </p:sp>
      <p:sp>
        <p:nvSpPr>
          <p:cNvPr id="26" name="คำบรรยายภาพ: สี่เหลี่ยมมุมมน 9">
            <a:extLst>
              <a:ext uri="{FF2B5EF4-FFF2-40B4-BE49-F238E27FC236}">
                <a16:creationId xmlns:a16="http://schemas.microsoft.com/office/drawing/2014/main" id="{1D044CBC-89FD-9B49-8B38-35E690392204}"/>
              </a:ext>
            </a:extLst>
          </p:cNvPr>
          <p:cNvSpPr/>
          <p:nvPr/>
        </p:nvSpPr>
        <p:spPr>
          <a:xfrm>
            <a:off x="4363642" y="3606031"/>
            <a:ext cx="1873265" cy="1077218"/>
          </a:xfrm>
          <a:prstGeom prst="wedgeRoundRectCallout">
            <a:avLst>
              <a:gd name="adj1" fmla="val -79027"/>
              <a:gd name="adj2" fmla="val -69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ใช้เรียกลมพายุที่มีกำลังแรงจัดทุกชนิดว่า “ลมสลาตัน” 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8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229557" y="600239"/>
            <a:ext cx="10472411" cy="5824919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609878" y="247392"/>
            <a:ext cx="4135214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43376AF-E39E-FD42-97B9-6084F762E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30682" r="23539" b="48541"/>
          <a:stretch/>
        </p:blipFill>
        <p:spPr>
          <a:xfrm>
            <a:off x="743629" y="1798018"/>
            <a:ext cx="8719466" cy="400739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271A6AA-D44E-B34B-A53F-EC2CF141DE61}"/>
              </a:ext>
            </a:extLst>
          </p:cNvPr>
          <p:cNvSpPr txBox="1"/>
          <p:nvPr/>
        </p:nvSpPr>
        <p:spPr>
          <a:xfrm>
            <a:off x="3831987" y="419626"/>
            <a:ext cx="3594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ลักษณะคำประพันธ์ </a:t>
            </a:r>
          </a:p>
        </p:txBody>
      </p:sp>
      <p:sp>
        <p:nvSpPr>
          <p:cNvPr id="22" name="ชื่อเรื่อง 1">
            <a:extLst>
              <a:ext uri="{FF2B5EF4-FFF2-40B4-BE49-F238E27FC236}">
                <a16:creationId xmlns:a16="http://schemas.microsoft.com/office/drawing/2014/main" id="{6D582DAF-8C65-5E4C-B99D-2864F0CEC665}"/>
              </a:ext>
            </a:extLst>
          </p:cNvPr>
          <p:cNvSpPr txBox="1">
            <a:spLocks/>
          </p:cNvSpPr>
          <p:nvPr/>
        </p:nvSpPr>
        <p:spPr>
          <a:xfrm>
            <a:off x="7702774" y="1534224"/>
            <a:ext cx="1091681" cy="593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คำสร้อย</a:t>
            </a:r>
            <a:endParaRPr lang="en-US" sz="36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ชื่อเรื่อง 1">
            <a:extLst>
              <a:ext uri="{FF2B5EF4-FFF2-40B4-BE49-F238E27FC236}">
                <a16:creationId xmlns:a16="http://schemas.microsoft.com/office/drawing/2014/main" id="{6C9B1628-BADF-D147-838F-6991FBA38ECF}"/>
              </a:ext>
            </a:extLst>
          </p:cNvPr>
          <p:cNvSpPr txBox="1">
            <a:spLocks/>
          </p:cNvSpPr>
          <p:nvPr/>
        </p:nvSpPr>
        <p:spPr>
          <a:xfrm>
            <a:off x="7702774" y="2989399"/>
            <a:ext cx="1091681" cy="593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คำสร้อย</a:t>
            </a:r>
            <a:endParaRPr lang="en-US" sz="36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8" name="ชื่อเรื่อง 1">
            <a:extLst>
              <a:ext uri="{FF2B5EF4-FFF2-40B4-BE49-F238E27FC236}">
                <a16:creationId xmlns:a16="http://schemas.microsoft.com/office/drawing/2014/main" id="{85027B70-F3E8-6147-941B-31175434F16F}"/>
              </a:ext>
            </a:extLst>
          </p:cNvPr>
          <p:cNvSpPr txBox="1">
            <a:spLocks/>
          </p:cNvSpPr>
          <p:nvPr/>
        </p:nvSpPr>
        <p:spPr>
          <a:xfrm>
            <a:off x="743629" y="4644772"/>
            <a:ext cx="9096104" cy="1235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ลักษณะบังคับพื้นฐาน </a:t>
            </a:r>
            <a:r>
              <a:rPr lang="en-US" sz="2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: </a:t>
            </a:r>
            <a:r>
              <a:rPr lang="th-TH" sz="2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มีตำแหน่งรูปเอก ๗ ตำแหน่ง (ใช้คำตายแทนตำแหน่งเอก หรือคำเอกโทษได้) </a:t>
            </a:r>
            <a:br>
              <a:rPr lang="th-TH" sz="2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2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             รูปโท ๔ ตำแหน่ง (ใช้คำโทโทษได้)</a:t>
            </a:r>
            <a:endParaRPr lang="en-US" sz="28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597671" y="5672986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FCCFBB2-F881-D346-B379-860F919D61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5" b="39498" l="2891" r="27727">
                        <a14:foregroundMark x1="8673" y1="28903" x2="16229" y2="36431"/>
                        <a14:foregroundMark x1="22536" y1="36710" x2="25230" y2="37082"/>
                        <a14:foregroundMark x1="24376" y1="32383" x2="24376" y2="36245"/>
                        <a14:foregroundMark x1="24376" y1="22799" x2="24376" y2="29759"/>
                        <a14:foregroundMark x1="24376" y1="15428" x2="24376" y2="20100"/>
                        <a14:foregroundMark x1="24376" y1="36245" x2="24244" y2="36524"/>
                        <a14:foregroundMark x1="25718" y1="20151" x2="25624" y2="16264"/>
                        <a14:foregroundMark x1="25947" y1="29679" x2="25783" y2="22852"/>
                        <a14:foregroundMark x1="26150" y1="38104" x2="26010" y2="32300"/>
                        <a14:foregroundMark x1="8673" y1="38476" x2="26873" y2="39591"/>
                        <a14:foregroundMark x1="27631" y1="30723" x2="27727" y2="38569"/>
                        <a14:foregroundMark x1="27530" y1="22491" x2="27617" y2="29615"/>
                        <a14:foregroundMark x1="8344" y1="24442" x2="18068" y2="15985"/>
                        <a14:backgroundMark x1="12681" y1="26487" x2="18528" y2="26487"/>
                        <a14:backgroundMark x1="19974" y1="30948" x2="23127" y2="31134"/>
                        <a14:backgroundMark x1="23127" y1="31134" x2="26807" y2="30948"/>
                        <a14:backgroundMark x1="26807" y1="30948" x2="27530" y2="30948"/>
                        <a14:backgroundMark x1="19974" y1="21283" x2="27332" y2="21561"/>
                      </a14:backgroundRemoval>
                    </a14:imgEffect>
                  </a14:imgLayer>
                </a14:imgProps>
              </a:ext>
            </a:extLst>
          </a:blip>
          <a:srcRect l="5172" t="6753" r="70618" b="60335"/>
          <a:stretch/>
        </p:blipFill>
        <p:spPr>
          <a:xfrm>
            <a:off x="9026261" y="116515"/>
            <a:ext cx="1653065" cy="1533412"/>
          </a:xfrm>
          <a:prstGeom prst="rect">
            <a:avLst/>
          </a:prstGeom>
        </p:spPr>
      </p:pic>
      <p:pic>
        <p:nvPicPr>
          <p:cNvPr id="35" name="รูปภาพ 3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9BD14D9-2432-A242-8403-82D47CF1DF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2570961" y="42020"/>
            <a:ext cx="1790464" cy="16824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7987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4C78FD5-8C7D-974E-B939-E6292293A522}"/>
              </a:ext>
            </a:extLst>
          </p:cNvPr>
          <p:cNvSpPr txBox="1"/>
          <p:nvPr/>
        </p:nvSpPr>
        <p:spPr>
          <a:xfrm>
            <a:off x="2389240" y="1733630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ผิวพอกำลังเรือ			ก็แล่นรอดไม่ร้าวราน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หากกรรมจะบันดาล			ก็คงล่มทุกลำไป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ชาวเรือก็ย่อมรู้			ฉะนี้อยู่ทุกจิตใจ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แต่ลอยอยู่ตราบใด			ต้องจำแก้ด้วยแรงระดม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79ACAD8-BBF7-5546-9CFA-20FDAA84CB5C}"/>
              </a:ext>
            </a:extLst>
          </p:cNvPr>
          <p:cNvSpPr txBox="1"/>
          <p:nvPr/>
        </p:nvSpPr>
        <p:spPr>
          <a:xfrm>
            <a:off x="1382588" y="4334834"/>
            <a:ext cx="846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ถ้าเรือพอมีกำลังก็จะต้านลมได้  ทำให้แล่นไปได้อย่างปลอดภัย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แต่หากกรรมบันดาลมีพายุพัดผ่านมาก็อาจทำให้เรือใหญ่นั้นล่มได้ ชาวเรือย่อมจะรู้ดีกันทุก 		 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คน หากยังลอยลำอยู่ตราบใดก็จำต้องร่วมแรงร่วมใจกันจัดการแก้ไขไปด้วยกัน</a:t>
            </a:r>
          </a:p>
        </p:txBody>
      </p:sp>
    </p:spTree>
    <p:extLst>
      <p:ext uri="{BB962C8B-B14F-4D97-AF65-F5344CB8AC3E}">
        <p14:creationId xmlns:p14="http://schemas.microsoft.com/office/powerpoint/2010/main" val="13096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8930725-351D-504C-AA10-BD9D274CF77B}"/>
              </a:ext>
            </a:extLst>
          </p:cNvPr>
          <p:cNvSpPr txBox="1"/>
          <p:nvPr/>
        </p:nvSpPr>
        <p:spPr>
          <a:xfrm>
            <a:off x="2193178" y="1662083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แก้รอดตลอดฝั่ง			จะรอดทั้งจะชื่นชม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เหลือแก้ก็จำจม				ให้ปรากฏว่าถึงกรรม</a:t>
            </a:r>
          </a:p>
          <a:p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ผิว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ทอดธุระนิ่ง			บ วุ่นวิ่งเยียวยาทำ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ที่สุดก็สูญลำ				เหมือนที่แก้ไม่หวาดไหว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97BB896-B42C-4F4F-8631-4A2C18D4410C}"/>
              </a:ext>
            </a:extLst>
          </p:cNvPr>
          <p:cNvSpPr txBox="1"/>
          <p:nvPr/>
        </p:nvSpPr>
        <p:spPr>
          <a:xfrm>
            <a:off x="1296696" y="4330428"/>
            <a:ext cx="9237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ถ้าจะรอดถึงฝั่งก็จะได้รับคำชื่นชม  แต่ถ้าเกินกำลังที่จะแก้ก็ต้องให้เรือล่มและจมลง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ก็ให้ถือว่าเป็นกรรม หากว่านิ่งเฉยไม่หาวิธีที่จะแก้ไขหรือทำอะไรเลยในที่สุดก็จะสูญเสียเรือทั้งลำ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เหมือนกับที่แก้ไขไม่ได้</a:t>
            </a:r>
          </a:p>
        </p:txBody>
      </p:sp>
      <p:sp>
        <p:nvSpPr>
          <p:cNvPr id="19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9A6900AB-EA44-5E48-AD16-CF210C0E37DE}"/>
              </a:ext>
            </a:extLst>
          </p:cNvPr>
          <p:cNvSpPr/>
          <p:nvPr/>
        </p:nvSpPr>
        <p:spPr>
          <a:xfrm>
            <a:off x="397520" y="2970746"/>
            <a:ext cx="1877978" cy="496760"/>
          </a:xfrm>
          <a:prstGeom prst="wedgeRoundRectCallout">
            <a:avLst>
              <a:gd name="adj1" fmla="val 69976"/>
              <a:gd name="adj2" fmla="val 155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หากว่า,ถ้าหาก,แม้ว่า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5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EA00FAD-EB65-3048-8BA5-19C4413D33CF}"/>
              </a:ext>
            </a:extLst>
          </p:cNvPr>
          <p:cNvSpPr txBox="1"/>
          <p:nvPr/>
        </p:nvSpPr>
        <p:spPr>
          <a:xfrm>
            <a:off x="2401264" y="1717387"/>
            <a:ext cx="64302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ผิดกันแต่ถ้าแก้			ให้เต็มแย่จึงจมไป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ใคร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ห่อน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ประมาทใจ			ว่าขลาดเขลาและเมาเมิน	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เสียทีก็มีชื่อ				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ได้เลื่องลือสรรเสริญ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สงสารว่ากรรมเกิน			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กำลังดอกจึงจมสูญ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C5D78E0-FD31-B742-A1B7-F0C7B9749CCD}"/>
              </a:ext>
            </a:extLst>
          </p:cNvPr>
          <p:cNvSpPr txBox="1"/>
          <p:nvPr/>
        </p:nvSpPr>
        <p:spPr>
          <a:xfrm>
            <a:off x="1415163" y="4085362"/>
            <a:ext cx="9000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แตกต่างกันถ้ามีการแก้ไขอย่างเต็มกำลังความสามารถแล้วเรือยังจมก็จะไม่มี 		 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ใครสบประมาทได้ว่าเป็นคนขี้ขลาด ถึงจะพลาดพลั้งก็ยังมีชื่อเสียงเลื่องลือได้รับการสรรเสริญว่าได้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ทำจนสุดความสามารถเกินกำลังที่จะต้านได้ เรือจมลงนั้นเป็นเพราะกรรม </a:t>
            </a:r>
          </a:p>
        </p:txBody>
      </p:sp>
      <p:sp>
        <p:nvSpPr>
          <p:cNvPr id="21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A6DBA80D-963D-D045-986F-20DD66E38F92}"/>
              </a:ext>
            </a:extLst>
          </p:cNvPr>
          <p:cNvSpPr/>
          <p:nvPr/>
        </p:nvSpPr>
        <p:spPr>
          <a:xfrm>
            <a:off x="1793464" y="1909112"/>
            <a:ext cx="966961" cy="536791"/>
          </a:xfrm>
          <a:prstGeom prst="wedgeRoundRectCallout">
            <a:avLst>
              <a:gd name="adj1" fmla="val 68982"/>
              <a:gd name="adj2" fmla="val 553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ไม่</a:t>
            </a:r>
            <a:endParaRPr lang="en-US" sz="32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4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8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D7D2045D-9F28-A94D-8A25-4271C979945C}"/>
              </a:ext>
            </a:extLst>
          </p:cNvPr>
          <p:cNvSpPr/>
          <p:nvPr/>
        </p:nvSpPr>
        <p:spPr>
          <a:xfrm>
            <a:off x="993242" y="1528928"/>
            <a:ext cx="1825245" cy="648759"/>
          </a:xfrm>
          <a:prstGeom prst="wedgeRoundRectCallout">
            <a:avLst>
              <a:gd name="adj1" fmla="val 108530"/>
              <a:gd name="adj2" fmla="val 754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เดือนร้อน,ทนทุกขเวทนาทั้งกายและใจ</a:t>
            </a:r>
            <a:endParaRPr lang="en-US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D948704-5DC5-9C4B-A5F4-AEA1690DA410}"/>
              </a:ext>
            </a:extLst>
          </p:cNvPr>
          <p:cNvSpPr txBox="1"/>
          <p:nvPr/>
        </p:nvSpPr>
        <p:spPr>
          <a:xfrm>
            <a:off x="2606910" y="1528928"/>
            <a:ext cx="62238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นี้ในน้ำใจข้า				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อุปมาบังคมทูล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ทุกวันนี้</a:t>
            </a:r>
            <a:r>
              <a:rPr lang="th-TH" sz="32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อาดูร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แต่ที่พระประชวรนาน 	เปรียบตัวเหมือนอย่างม้า		ที่เป็นพาหนยาน</a:t>
            </a: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ผูกเครื่องบังเหียนอาน			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ประจำหน้าพลับพลาชัย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FA471AF-15AA-4547-A3A2-EED9AC75F7C8}"/>
              </a:ext>
            </a:extLst>
          </p:cNvPr>
          <p:cNvSpPr txBox="1"/>
          <p:nvPr/>
        </p:nvSpPr>
        <p:spPr>
          <a:xfrm>
            <a:off x="1436326" y="4108114"/>
            <a:ext cx="9280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ในใจข้าพระพุทธเจ้าอยากจะบังคมทูลว่าทุกวันนี้มีแต่ความเดือดร้อนใจนับแต่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พระองค์ทรงพระประชวรมานาน เปรียบตัวข้าพระพุทธเจ้าเหมือนอย่างม้าที่เป็น		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พาหนะผูก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เครื่องพร้อมประจำอยู่ที่หน้าพลับพลา</a:t>
            </a:r>
          </a:p>
          <a:p>
            <a:endParaRPr lang="th-TH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858087D-F4BE-E544-8AC8-7327F533D347}"/>
              </a:ext>
            </a:extLst>
          </p:cNvPr>
          <p:cNvSpPr txBox="1"/>
          <p:nvPr/>
        </p:nvSpPr>
        <p:spPr>
          <a:xfrm>
            <a:off x="2079522" y="1609942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คอยพระประทับอาสน์		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กระหยับ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บาทจะพา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ไคล</a:t>
            </a:r>
            <a:endParaRPr lang="en-US" sz="36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ตามแต่พระทัยไท				ธ จะชักไปซ้ายขวา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ไกลใกล้ บ ได้เลือก			จะ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กระเดือก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เต็มประดา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ตราบเท่าจะถึงวา–				ระชีวิตมลายปราณ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C1ABBA5-5CFA-8E4C-86B0-DF578FD3713E}"/>
              </a:ext>
            </a:extLst>
          </p:cNvPr>
          <p:cNvSpPr txBox="1"/>
          <p:nvPr/>
        </p:nvSpPr>
        <p:spPr>
          <a:xfrm>
            <a:off x="1807719" y="4242391"/>
            <a:ext cx="8904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คอยพระองค์เสด็จขึ้นประทับ ขยับเท้าจะพาไปตามพระทัยพระองค์ให้ไป 			  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ทางซ้ายหรือขวา ไม่ว่าจะไกลหรือใกล้ก็ไม่เลือกจะกระเสือกกระสนไปด้วย</a:t>
            </a: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ความลำบากเพียงใดก็จะพยายามเต็มที่ตราบชีวิตจะหาไม่</a:t>
            </a:r>
          </a:p>
        </p:txBody>
      </p:sp>
      <p:sp>
        <p:nvSpPr>
          <p:cNvPr id="21" name="คำบรรยายภาพ: สี่เหลี่ยมมุมมน 5">
            <a:extLst>
              <a:ext uri="{FF2B5EF4-FFF2-40B4-BE49-F238E27FC236}">
                <a16:creationId xmlns:a16="http://schemas.microsoft.com/office/drawing/2014/main" id="{B8E9FC17-5A54-DD4C-81CC-A4A470FCD92F}"/>
              </a:ext>
            </a:extLst>
          </p:cNvPr>
          <p:cNvSpPr/>
          <p:nvPr/>
        </p:nvSpPr>
        <p:spPr>
          <a:xfrm>
            <a:off x="8358179" y="2291258"/>
            <a:ext cx="987648" cy="421760"/>
          </a:xfrm>
          <a:prstGeom prst="wedgeRoundRectCallout">
            <a:avLst>
              <a:gd name="adj1" fmla="val -59871"/>
              <a:gd name="adj2" fmla="val -10848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ไป</a:t>
            </a:r>
            <a:endParaRPr lang="en-US" sz="28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2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79FDAB12-5A79-1B47-B667-50DBD3D96708}"/>
              </a:ext>
            </a:extLst>
          </p:cNvPr>
          <p:cNvSpPr/>
          <p:nvPr/>
        </p:nvSpPr>
        <p:spPr>
          <a:xfrm>
            <a:off x="8436571" y="3360538"/>
            <a:ext cx="2275165" cy="421760"/>
          </a:xfrm>
          <a:prstGeom prst="wedgeRoundRectCallout">
            <a:avLst>
              <a:gd name="adj1" fmla="val -123033"/>
              <a:gd name="adj2" fmla="val -433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กระแส</a:t>
            </a:r>
            <a:r>
              <a:rPr lang="th-TH" sz="2000" dirty="0" err="1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กระสน</a:t>
            </a:r>
            <a:r>
              <a:rPr lang="th-TH" sz="20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ไปด้วยความลำบาก </a:t>
            </a:r>
            <a:endParaRPr lang="en-US" sz="20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6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F5D84489-1783-774C-9AE2-8FE346484B5F}"/>
              </a:ext>
            </a:extLst>
          </p:cNvPr>
          <p:cNvSpPr/>
          <p:nvPr/>
        </p:nvSpPr>
        <p:spPr>
          <a:xfrm>
            <a:off x="5250426" y="1383439"/>
            <a:ext cx="664923" cy="468636"/>
          </a:xfrm>
          <a:prstGeom prst="wedgeRoundRectCallout">
            <a:avLst>
              <a:gd name="adj1" fmla="val 110903"/>
              <a:gd name="adj2" fmla="val 582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ขยับ</a:t>
            </a:r>
            <a:endParaRPr lang="en-US" sz="28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2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B5B3E19-FE94-5B46-82E4-88AACC387B94}"/>
              </a:ext>
            </a:extLst>
          </p:cNvPr>
          <p:cNvSpPr txBox="1"/>
          <p:nvPr/>
        </p:nvSpPr>
        <p:spPr>
          <a:xfrm>
            <a:off x="2374490" y="1619511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ขอตายให้ตาหลับ			ด้วยชื่อนับว่าชายชาญ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เกิดมาประสบภาร–				ธุระได้บาเพ็ญทำ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	ด้วยเดชะบุญ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ญา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–			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ภินิ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หาระแห่งคำ</a:t>
            </a: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สัตย์ข้าจงได้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สัม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–				</a:t>
            </a:r>
            <a:r>
              <a:rPr lang="th-TH" sz="36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ฤทธดั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งมโนหมาย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00DC86C-7DBD-144B-81AF-3767355A44DB}"/>
              </a:ext>
            </a:extLst>
          </p:cNvPr>
          <p:cNvSpPr txBox="1"/>
          <p:nvPr/>
        </p:nvSpPr>
        <p:spPr>
          <a:xfrm>
            <a:off x="1371210" y="4498056"/>
            <a:ext cx="1088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ถึงจะตายก็จะตายตาหลับ เพราะได้ชื่อว่าเกิดมาเป็นลูกผู้ชายแล้วได้ทำภารกิจต่อ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ชาติบ้านเมือง ทรงขอให้อำนาจแห่งคำสัตย์ของข้าพระพุทธเจ้า</a:t>
            </a:r>
            <a:r>
              <a:rPr lang="th-TH" sz="28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สัมฤทธิผล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ดังใจหมาย</a:t>
            </a:r>
          </a:p>
        </p:txBody>
      </p:sp>
    </p:spTree>
    <p:extLst>
      <p:ext uri="{BB962C8B-B14F-4D97-AF65-F5344CB8AC3E}">
        <p14:creationId xmlns:p14="http://schemas.microsoft.com/office/powerpoint/2010/main" val="21474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8630A99-5645-724A-A694-C68E0B310EF2}"/>
              </a:ext>
            </a:extLst>
          </p:cNvPr>
          <p:cNvSpPr txBox="1"/>
          <p:nvPr/>
        </p:nvSpPr>
        <p:spPr>
          <a:xfrm>
            <a:off x="2193178" y="1576075"/>
            <a:ext cx="9237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ขอจง</a:t>
            </a:r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วราพาธ</a:t>
            </a:r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			บรมนาถเร่งเคลื่อนคลาย</a:t>
            </a:r>
            <a:endParaRPr lang="en-US" sz="40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พระจิตพระวรกาย				จงผ่องพ้นที่หม่นหมอง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ขอจงสำเร็จรา–			ชะประสงค์ที่ทรงปอง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ปกข้าฝ่าละออง				พระบาทให้สามัคคี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29DA1B6-14C3-3A4D-929D-33C32F715AC9}"/>
              </a:ext>
            </a:extLst>
          </p:cNvPr>
          <p:cNvSpPr txBox="1"/>
          <p:nvPr/>
        </p:nvSpPr>
        <p:spPr>
          <a:xfrm>
            <a:off x="1371210" y="4306900"/>
            <a:ext cx="1088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32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 ขอพระอาการเจ็บป่วยของพระองค์จงบรรเทาและหายไป  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พระหทัยและพระวรกายจงผ่องแผ้วแคล้วคลาดปราศจากความหม่นหมอง ขอพระองค์</a:t>
            </a:r>
            <a:endParaRPr lang="en-US" sz="32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200" dirty="0">
                <a:latin typeface="FC Daisy" panose="020B0500040200020003" pitchFamily="34" charset="-34"/>
                <a:cs typeface="FC Daisy" panose="020B0500040200020003" pitchFamily="34" charset="-34"/>
              </a:rPr>
              <a:t>ทำการสำเร็จตามพระราชประสงค์  ได้ปกเกล้าข้าฝ่าละอองธุลีพระบาทให้สามัคคี</a:t>
            </a:r>
          </a:p>
        </p:txBody>
      </p:sp>
      <p:sp>
        <p:nvSpPr>
          <p:cNvPr id="17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9D6884CC-A9E6-4240-B0E0-5E0E8D78698D}"/>
              </a:ext>
            </a:extLst>
          </p:cNvPr>
          <p:cNvSpPr/>
          <p:nvPr/>
        </p:nvSpPr>
        <p:spPr>
          <a:xfrm>
            <a:off x="982909" y="1135626"/>
            <a:ext cx="2077531" cy="528800"/>
          </a:xfrm>
          <a:prstGeom prst="wedgeRoundRectCallout">
            <a:avLst>
              <a:gd name="adj1" fmla="val 88759"/>
              <a:gd name="adj2" fmla="val 8983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พระอาการเจ็บป่วย </a:t>
            </a:r>
            <a:endParaRPr lang="en-US" sz="28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93660" y="181779"/>
            <a:ext cx="3944203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EAADBF6-033C-B842-8BCD-F143ABAEFC0A}"/>
              </a:ext>
            </a:extLst>
          </p:cNvPr>
          <p:cNvSpPr txBox="1"/>
          <p:nvPr/>
        </p:nvSpPr>
        <p:spPr>
          <a:xfrm>
            <a:off x="4257905" y="439855"/>
            <a:ext cx="331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</a:t>
            </a:r>
            <a:r>
              <a:rPr lang="th-TH" sz="4800" dirty="0" err="1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44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B6543CE-45E8-CC4C-9FB4-5F8DCE4E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3304373" y="80881"/>
            <a:ext cx="1195746" cy="1538630"/>
          </a:xfrm>
          <a:prstGeom prst="ellipse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99D947C-E16B-3345-813C-61A736B7A5F6}"/>
              </a:ext>
            </a:extLst>
          </p:cNvPr>
          <p:cNvSpPr txBox="1"/>
          <p:nvPr/>
        </p:nvSpPr>
        <p:spPr>
          <a:xfrm>
            <a:off x="2433484" y="1774805"/>
            <a:ext cx="92373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ขอเหตุที่ขุ่นขัด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จะวิบัติพระขันตี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จงคลายเหมือนหลายปี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ละลืมเลิกละลายสูญ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ขอจงพระชมมา–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ยุสถาวรพูนเพิ่ม</a:t>
            </a:r>
            <a:endParaRPr lang="en-US" sz="36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</a:t>
            </a:r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อนุกูล</a:t>
            </a:r>
            <a:r>
              <a:rPr lang="en-US" sz="3600" dirty="0">
                <a:latin typeface="FC Daisy" panose="020B0500040200020003" pitchFamily="34" charset="-34"/>
                <a:cs typeface="FC Daisy" panose="020B0500040200020003" pitchFamily="34" charset="-34"/>
              </a:rPr>
              <a:t>				</a:t>
            </a:r>
            <a:r>
              <a:rPr lang="th-TH" sz="3600" dirty="0">
                <a:latin typeface="FC Daisy" panose="020B0500040200020003" pitchFamily="34" charset="-34"/>
                <a:cs typeface="FC Daisy" panose="020B0500040200020003" pitchFamily="34" charset="-34"/>
              </a:rPr>
              <a:t>สยามรัฐพิพัฒน์ผลฯ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86E427E-B3CB-2F47-83F3-F63A44277742}"/>
              </a:ext>
            </a:extLst>
          </p:cNvPr>
          <p:cNvSpPr txBox="1"/>
          <p:nvPr/>
        </p:nvSpPr>
        <p:spPr>
          <a:xfrm>
            <a:off x="1647964" y="4812932"/>
            <a:ext cx="1088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ถอดคำประพันธ์ </a:t>
            </a:r>
            <a:r>
              <a:rPr lang="en-US" sz="2800" dirty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 ขอให้เหตุที่ทำให้ขุ่นเคืองพระราชหฤทัยจงเสื่อมสลายด้วยพระขันติ </a:t>
            </a:r>
            <a:endParaRPr lang="en-US" sz="2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2800" dirty="0">
                <a:latin typeface="FC Daisy" panose="020B0500040200020003" pitchFamily="34" charset="-34"/>
                <a:cs typeface="FC Daisy" panose="020B0500040200020003" pitchFamily="34" charset="-34"/>
              </a:rPr>
              <a:t>ขอพระองค์ ทรงมีพระชนมายุยืนนานเพื่อเกื้อกูลและสร้างความเจริญรุ่งเรืองแก่ประเทศสยาม</a:t>
            </a:r>
          </a:p>
        </p:txBody>
      </p:sp>
      <p:sp>
        <p:nvSpPr>
          <p:cNvPr id="20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F5F27B3C-D723-114D-9D38-86BD91EC80ED}"/>
              </a:ext>
            </a:extLst>
          </p:cNvPr>
          <p:cNvSpPr/>
          <p:nvPr/>
        </p:nvSpPr>
        <p:spPr>
          <a:xfrm>
            <a:off x="772692" y="4004836"/>
            <a:ext cx="1750544" cy="605045"/>
          </a:xfrm>
          <a:prstGeom prst="wedgeRoundRectCallout">
            <a:avLst>
              <a:gd name="adj1" fmla="val 92703"/>
              <a:gd name="adj2" fmla="val -266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เกื้อกูล,สงเคราะห์ </a:t>
            </a:r>
            <a:endParaRPr lang="en-US" sz="2400" dirty="0">
              <a:solidFill>
                <a:schemeClr val="tx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97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3124733" y="4055807"/>
            <a:ext cx="5928852" cy="1971016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890574" y="5422563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0A32AB3-6626-2841-A0FF-6090B502FDAE}"/>
              </a:ext>
            </a:extLst>
          </p:cNvPr>
          <p:cNvSpPr txBox="1"/>
          <p:nvPr/>
        </p:nvSpPr>
        <p:spPr>
          <a:xfrm>
            <a:off x="3535530" y="4020744"/>
            <a:ext cx="4778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วิเคราะห์คุณค่า</a:t>
            </a:r>
            <a:endParaRPr lang="en-US" sz="80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7445C8F1-A8C1-8645-A0BC-55E0056FE41F}"/>
              </a:ext>
            </a:extLst>
          </p:cNvPr>
          <p:cNvGrpSpPr/>
          <p:nvPr/>
        </p:nvGrpSpPr>
        <p:grpSpPr>
          <a:xfrm>
            <a:off x="7524179" y="3783552"/>
            <a:ext cx="3282689" cy="2515525"/>
            <a:chOff x="-527033" y="4585648"/>
            <a:chExt cx="3843440" cy="2517156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496CBC97-C5ED-904A-9FF5-657E5AA1F2C4}"/>
                </a:ext>
              </a:extLst>
            </p:cNvPr>
            <p:cNvGrpSpPr/>
            <p:nvPr/>
          </p:nvGrpSpPr>
          <p:grpSpPr>
            <a:xfrm>
              <a:off x="-527033" y="4585648"/>
              <a:ext cx="3843440" cy="2517156"/>
              <a:chOff x="266855" y="3240898"/>
              <a:chExt cx="4829007" cy="3310943"/>
            </a:xfrm>
          </p:grpSpPr>
          <p:pic>
            <p:nvPicPr>
              <p:cNvPr id="28" name="รูปภาพ 27">
                <a:extLst>
                  <a:ext uri="{FF2B5EF4-FFF2-40B4-BE49-F238E27FC236}">
                    <a16:creationId xmlns:a16="http://schemas.microsoft.com/office/drawing/2014/main" id="{F8DE5647-5D2A-7B43-9A66-431A9F4EB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55" y="3240898"/>
                <a:ext cx="4829007" cy="3310943"/>
              </a:xfrm>
              <a:prstGeom prst="rect">
                <a:avLst/>
              </a:prstGeom>
            </p:spPr>
          </p:pic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3EE66F0C-D85E-5C4A-A784-91569517F3CA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47ABAD1E-49E3-5B4F-AA9E-09C838324A1C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id="{B68CFAF0-170A-184F-99F1-C7B4B80213E4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961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คุณค่าด้านวรรณศิลป์</a:t>
            </a:r>
            <a:endParaRPr lang="en-US" sz="54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02A6BFE-570E-2949-A74E-F494FF94E0CF}"/>
              </a:ext>
            </a:extLst>
          </p:cNvPr>
          <p:cNvSpPr txBox="1"/>
          <p:nvPr/>
        </p:nvSpPr>
        <p:spPr>
          <a:xfrm>
            <a:off x="2426700" y="1558370"/>
            <a:ext cx="103196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400" u="sng" dirty="0">
                <a:solidFill>
                  <a:srgbClr val="3B556B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๑. การใช้โวหารอุปลักษณ์ เช่น</a:t>
            </a:r>
          </a:p>
          <a:p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ตะปู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ดอกใหญ่ตรึ้ง			บาทา  อยู่เฮย</a:t>
            </a:r>
          </a:p>
          <a:p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จึง บ อาจลีลา					คล่องได้</a:t>
            </a:r>
          </a:p>
          <a:p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เชิญผู้ที่เมตตา					แก้สัตว์ ปวงแฮ</a:t>
            </a:r>
          </a:p>
          <a:p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ชักตะปูนี้ให้					ส่งข้าอัญขยม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8196A62-7231-F447-8AC8-6836C66B0A1F}"/>
              </a:ext>
            </a:extLst>
          </p:cNvPr>
          <p:cNvSpPr txBox="1"/>
          <p:nvPr/>
        </p:nvSpPr>
        <p:spPr>
          <a:xfrm>
            <a:off x="2914298" y="5044229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เปรียบภาระหน้าที่เป็นตะปูที่ยึดตรึงพระบาท</a:t>
            </a: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BDC91283-745B-4C4F-95F8-B25E9E892F0D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95BAF05D-B74B-F14F-82CE-6435343BBCC3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30" name="รูปภาพ 29">
                <a:extLst>
                  <a:ext uri="{FF2B5EF4-FFF2-40B4-BE49-F238E27FC236}">
                    <a16:creationId xmlns:a16="http://schemas.microsoft.com/office/drawing/2014/main" id="{E5173FFB-B78F-1E46-A889-E167B8B3F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7682B5CD-7743-D44D-90AC-946D6C0080DD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696D225A-987D-3E43-8B8A-919048FACD99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A45C9057-4AA1-E646-80B7-95DDDE984F00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46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229557" y="978568"/>
            <a:ext cx="10472411" cy="5446590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743200" y="247392"/>
            <a:ext cx="5846164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597671" y="5672986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8F53B1B-6876-3A4C-B3D5-0AD83B6D7E22}"/>
              </a:ext>
            </a:extLst>
          </p:cNvPr>
          <p:cNvSpPr txBox="1"/>
          <p:nvPr/>
        </p:nvSpPr>
        <p:spPr>
          <a:xfrm>
            <a:off x="2157971" y="342632"/>
            <a:ext cx="701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FC Daisy" panose="020B0500040200020003" pitchFamily="34" charset="-34"/>
                <a:cs typeface="FC Daisy" panose="020B0500040200020003" pitchFamily="34" charset="-34"/>
              </a:rPr>
              <a:t>แผนผังอิน</a:t>
            </a:r>
            <a:r>
              <a:rPr lang="th-TH" sz="6000" dirty="0" err="1">
                <a:latin typeface="FC Daisy" panose="020B0500040200020003" pitchFamily="34" charset="-34"/>
                <a:cs typeface="FC Daisy" panose="020B0500040200020003" pitchFamily="34" charset="-34"/>
              </a:rPr>
              <a:t>ทร</a:t>
            </a:r>
            <a:r>
              <a:rPr lang="th-TH" sz="6000" dirty="0">
                <a:latin typeface="FC Daisy" panose="020B0500040200020003" pitchFamily="34" charset="-34"/>
                <a:cs typeface="FC Daisy" panose="020B0500040200020003" pitchFamily="34" charset="-34"/>
              </a:rPr>
              <a:t>วิเชียรฉันท์</a:t>
            </a:r>
            <a:endParaRPr lang="en-US" sz="6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:a16="http://schemas.microsoft.com/office/drawing/2014/main" id="{CE4D20B3-ECE3-DD44-B205-68D3BCD2D070}"/>
              </a:ext>
            </a:extLst>
          </p:cNvPr>
          <p:cNvSpPr txBox="1">
            <a:spLocks/>
          </p:cNvSpPr>
          <p:nvPr/>
        </p:nvSpPr>
        <p:spPr>
          <a:xfrm>
            <a:off x="538030" y="4474735"/>
            <a:ext cx="10163938" cy="1235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dirty="0">
                <a:solidFill>
                  <a:schemeClr val="accent6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อินทรวิเชียรฉันท์ในเรื่องนี้ </a:t>
            </a:r>
            <a:r>
              <a:rPr lang="en-US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: </a:t>
            </a:r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ไม่ได้เคร่งครัด</a:t>
            </a:r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เรื่องการใช้</a:t>
            </a:r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คำครุ – ลหุ</a:t>
            </a:r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ให้</a:t>
            </a:r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ตรงตามตำแหน่งที่วางไว้ในคณะฉันท์</a:t>
            </a:r>
            <a:b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			</a:t>
            </a:r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แต่ทรงใช้ตามการออกเสียง</a:t>
            </a:r>
            <a:r>
              <a:rPr lang="th-TH" sz="36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หนักเบาตามธรรมชาติของภาษาพูด</a:t>
            </a:r>
            <a:r>
              <a:rPr lang="th-TH" sz="36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ในภาษาไทย 			</a:t>
            </a:r>
            <a:endParaRPr lang="en-US" sz="3600" dirty="0">
              <a:solidFill>
                <a:srgbClr val="0070C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9" name="รูปภาพ 18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BC77995-CB7C-EB4C-8AFC-D9E372B32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26014" r="7327" b="58074"/>
          <a:stretch/>
        </p:blipFill>
        <p:spPr>
          <a:xfrm>
            <a:off x="925187" y="1781362"/>
            <a:ext cx="9447163" cy="253676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D78966E2-9D56-D94D-979A-89EB847EB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2089177" y="112919"/>
            <a:ext cx="1195746" cy="15386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29568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คุณค่าด้านวรรณศิลป์</a:t>
            </a:r>
            <a:endParaRPr lang="en-US" sz="54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C68AD34-43F4-3847-A076-013AA2A45B77}"/>
              </a:ext>
            </a:extLst>
          </p:cNvPr>
          <p:cNvSpPr txBox="1"/>
          <p:nvPr/>
        </p:nvSpPr>
        <p:spPr>
          <a:xfrm>
            <a:off x="2288107" y="1711061"/>
            <a:ext cx="10319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u="sng" dirty="0">
                <a:solidFill>
                  <a:srgbClr val="FF969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๒. การใช้โวหารอุปมา เช่น</a:t>
            </a:r>
          </a:p>
          <a:p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ถ้าจะว่า</a:t>
            </a:r>
            <a:r>
              <a:rPr lang="th-TH" sz="36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บรรดารก</a:t>
            </a:r>
            <a:r>
              <a:rPr lang="th-TH" sz="3600" dirty="0" err="1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ิจ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ก็ไม่ผิด ณ นิยม</a:t>
            </a:r>
          </a:p>
          <a:p>
            <a:r>
              <a:rPr lang="th-TH" sz="36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เรือ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แล่นทะเลลม				จะเปรียบต่อก็พอกัน</a:t>
            </a:r>
          </a:p>
          <a:p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ธรรมดามหาสมุทร			มีคราวหยุดพายุผัน</a:t>
            </a:r>
          </a:p>
          <a:p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มีคราว</a:t>
            </a:r>
            <a:r>
              <a:rPr lang="th-TH" sz="36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สลาตัน	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	ตั้งระลอกกระฉอกฉาน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232A028-343C-C34D-9ECF-535C874729F5}"/>
              </a:ext>
            </a:extLst>
          </p:cNvPr>
          <p:cNvSpPr txBox="1"/>
          <p:nvPr/>
        </p:nvSpPr>
        <p:spPr>
          <a:xfrm>
            <a:off x="1374610" y="5030680"/>
            <a:ext cx="103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เปรียบงานทุกอย่างเป็นเรือที่แล่นกลางทะเล และเปรียบอุปสรรคเป็นพายุ</a:t>
            </a:r>
          </a:p>
        </p:txBody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0835C541-F30F-884B-A1A8-2C536D8D7EC5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0A7F3BBA-C634-8D4C-A3C9-EE6BD4BE104E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26" name="รูปภาพ 25">
                <a:extLst>
                  <a:ext uri="{FF2B5EF4-FFF2-40B4-BE49-F238E27FC236}">
                    <a16:creationId xmlns:a16="http://schemas.microsoft.com/office/drawing/2014/main" id="{A443D9DB-2C81-7743-8948-5616FAF52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04C7C394-984A-764E-867C-42708F467859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B70E7563-6E69-0E41-9F45-D1844D3A3EE2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DDCF6CA4-13CF-1D49-80D0-7C4FBF00A345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560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คุณค่าด้านวรรณศิลป์</a:t>
            </a:r>
            <a:endParaRPr lang="en-US" sz="54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90F8774-ED1A-5346-BA04-0B58DE3E3DE5}"/>
              </a:ext>
            </a:extLst>
          </p:cNvPr>
          <p:cNvSpPr txBox="1"/>
          <p:nvPr/>
        </p:nvSpPr>
        <p:spPr>
          <a:xfrm>
            <a:off x="1919398" y="1656246"/>
            <a:ext cx="10319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400" u="sng" dirty="0">
                <a:solidFill>
                  <a:srgbClr val="FF938C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๒. การใช้โวหารอุปมา เช่น</a:t>
            </a:r>
          </a:p>
          <a:p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ดุจเหล่าพละนา-			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วะเหว่ว้า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กะปิตัน</a:t>
            </a:r>
          </a:p>
          <a:p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นายท้ายฉงนงัน				ทิศทางก็คลางแคลง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9E594C54-D3BF-F542-80A0-BD2E2B603045}"/>
              </a:ext>
            </a:extLst>
          </p:cNvPr>
          <p:cNvSpPr txBox="1"/>
          <p:nvPr/>
        </p:nvSpPr>
        <p:spPr>
          <a:xfrm>
            <a:off x="1045936" y="4165561"/>
            <a:ext cx="1031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เปรียบพระมหากษัตริย์เป็นกับตันซึ่งเป็นผู้นำเรือ(เรือเปรียบเหมือนประเทศ) </a:t>
            </a:r>
            <a:endParaRPr lang="en-US" sz="36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สื่อให้เห็นว่าพระบาทสมเด็จพระจุลจอมเกล้าเจ้าอยู่หัวเป็นผู้นำของประชาชนทั้งปวง 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28539DDA-2D82-F841-81C7-100AC34F83BF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id="{5624E6E3-C903-1545-9C21-B367E27A9CAF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26" name="รูปภาพ 25">
                <a:extLst>
                  <a:ext uri="{FF2B5EF4-FFF2-40B4-BE49-F238E27FC236}">
                    <a16:creationId xmlns:a16="http://schemas.microsoft.com/office/drawing/2014/main" id="{67E7CA1A-6EC2-9E49-8B63-EB00AF7BE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19D4AB0C-14B5-7C47-9B59-A480EE1B92D1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5B6D329E-04EA-4349-A916-B6422FEC8F05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E9F7167F-4396-544D-8DD5-15316719ACC3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282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คุณค่าด้านวรรณศิลป์</a:t>
            </a:r>
            <a:endParaRPr lang="en-US" sz="54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9B24E78-CD41-4542-8A12-563727D77F94}"/>
              </a:ext>
            </a:extLst>
          </p:cNvPr>
          <p:cNvSpPr txBox="1"/>
          <p:nvPr/>
        </p:nvSpPr>
        <p:spPr>
          <a:xfrm>
            <a:off x="2185771" y="1795945"/>
            <a:ext cx="103196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400" u="sng" dirty="0">
                <a:solidFill>
                  <a:srgbClr val="FF969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๒. การใช้โวหารอุปมา เช่น</a:t>
            </a:r>
          </a:p>
          <a:p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เปรียบ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ตัว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เหมือนอย่าง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ม้า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ที่เป็นพาหนยาน</a:t>
            </a:r>
          </a:p>
          <a:p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ผูกเครื่องบังเหียนอาน				ประจำหน้าพลับพลาชัย</a:t>
            </a:r>
          </a:p>
          <a:p>
            <a:endParaRPr lang="th-TH" sz="4000" dirty="0">
              <a:solidFill>
                <a:schemeClr val="accent1">
                  <a:lumMod val="50000"/>
                </a:schemeClr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298B84C-663F-1C4F-B3D5-38FB43DDA468}"/>
              </a:ext>
            </a:extLst>
          </p:cNvPr>
          <p:cNvSpPr txBox="1"/>
          <p:nvPr/>
        </p:nvSpPr>
        <p:spPr>
          <a:xfrm>
            <a:off x="1179123" y="4270442"/>
            <a:ext cx="1031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สมเด็จพระเจ้าบรมวงศ์เธอ กรมพระยาดำรงราชานุภาพ เปรียบตนเองเป็นม้า</a:t>
            </a:r>
          </a:p>
          <a:p>
            <a:r>
              <a:rPr lang="th-TH" sz="36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ที่เป็นยานพาหนะให้กับพระมหากษัตริย์ 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882CE38D-AF4A-E24C-8AEB-4912352F687C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id="{D42ACE56-4119-7E46-A058-9D33DC52D225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26" name="รูปภาพ 25">
                <a:extLst>
                  <a:ext uri="{FF2B5EF4-FFF2-40B4-BE49-F238E27FC236}">
                    <a16:creationId xmlns:a16="http://schemas.microsoft.com/office/drawing/2014/main" id="{8C618E9B-4AF7-D54C-8873-C14218162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48805846-958D-0D4E-A74F-4D3C2AFA21B5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B45AA818-4A5D-0B45-9A09-B19E84450577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3DDEC703-8D5A-9A44-8B2C-E6115DA3E5EC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014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119691" y="5979776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คุณค่าด้านวรรณศิลป์</a:t>
            </a:r>
            <a:endParaRPr lang="en-US" sz="5400" dirty="0">
              <a:solidFill>
                <a:schemeClr val="accent5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D63BBBE-7D73-6B45-8B7A-502D5C139B83}"/>
              </a:ext>
            </a:extLst>
          </p:cNvPr>
          <p:cNvSpPr txBox="1"/>
          <p:nvPr/>
        </p:nvSpPr>
        <p:spPr>
          <a:xfrm>
            <a:off x="744045" y="1857238"/>
            <a:ext cx="103196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u="sng" dirty="0">
                <a:solidFill>
                  <a:schemeClr val="accent4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๓. การใช้สำนวนโบราณ ที่มีความหมายเหมาะสมกับเรื่อง เช่น</a:t>
            </a:r>
          </a:p>
          <a:p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	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โบราณท่านจึงแสดง		เป็นเยี่ยง  อย่างนา</a:t>
            </a:r>
          </a:p>
          <a:p>
            <a:r>
              <a:rPr lang="th-TH" sz="4000" dirty="0">
                <a:solidFill>
                  <a:srgbClr val="FF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		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ชั่วนับเจ็ดทีทั้ง					เจ็ดข้างฝ่ายดี</a:t>
            </a:r>
            <a:endParaRPr lang="th-TH" sz="4000" b="0" i="0" dirty="0">
              <a:solidFill>
                <a:schemeClr val="accent6"/>
              </a:solidFill>
              <a:effectLst/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endParaRPr lang="th-TH" sz="4000" dirty="0">
              <a:solidFill>
                <a:schemeClr val="accent1">
                  <a:lumMod val="50000"/>
                </a:schemeClr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D3553FE-E2BF-B444-AA89-C48DD3E24EC0}"/>
              </a:ext>
            </a:extLst>
          </p:cNvPr>
          <p:cNvSpPr txBox="1"/>
          <p:nvPr/>
        </p:nvSpPr>
        <p:spPr>
          <a:xfrm>
            <a:off x="1522092" y="4284118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“ชั่วเจ็ดที ดีเจ็ดหน” แปลว่า ทุกข์ สุข ย่อมเกิดขึ้นสลับกันไป 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7DC306DF-66D0-3B46-9584-5ACEE3692ED0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id="{CA19B39D-CF4E-7547-AA5C-ACD51DB01665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26" name="รูปภาพ 25">
                <a:extLst>
                  <a:ext uri="{FF2B5EF4-FFF2-40B4-BE49-F238E27FC236}">
                    <a16:creationId xmlns:a16="http://schemas.microsoft.com/office/drawing/2014/main" id="{0F821A60-16E9-9145-B35A-A60535D30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6BE615AD-BAEB-CC4E-8B6A-0DA45BBF61F5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D85D2E65-6AE1-3448-ABA3-5406F2B93ABC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2947A61B-8674-224C-B014-2225379B1222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90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39390" y="540974"/>
            <a:ext cx="10052742" cy="6037371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2505949" y="205523"/>
            <a:ext cx="5222637" cy="1352847"/>
            <a:chOff x="3354375" y="253698"/>
            <a:chExt cx="4050247" cy="1337931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73947" y="350495"/>
              <a:ext cx="3520507" cy="1241134"/>
              <a:chOff x="313495" y="2208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313495" y="2208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4326168" y="5755731"/>
            <a:ext cx="2692140" cy="515346"/>
            <a:chOff x="311944" y="6108417"/>
            <a:chExt cx="2692140" cy="515346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88455" y="6108417"/>
              <a:ext cx="2215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4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4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CAE7D05-FD5D-4C46-9F8B-17E00DCDBF60}"/>
              </a:ext>
            </a:extLst>
          </p:cNvPr>
          <p:cNvSpPr txBox="1"/>
          <p:nvPr/>
        </p:nvSpPr>
        <p:spPr>
          <a:xfrm>
            <a:off x="2684230" y="416559"/>
            <a:ext cx="490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chemeClr val="accent5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ข้อคิดที่ได้จากเรื่อง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EAACDA5-532E-D04D-A923-6FB86857C992}"/>
              </a:ext>
            </a:extLst>
          </p:cNvPr>
          <p:cNvSpPr txBox="1"/>
          <p:nvPr/>
        </p:nvSpPr>
        <p:spPr>
          <a:xfrm>
            <a:off x="1255115" y="1809403"/>
            <a:ext cx="104782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๑. การนินทาเป็นเรื่องที่ห้ามไม่ได้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4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๒. ความสามัคคีเป็นพลังสำคัญของชาติ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๓. ชีวิตมนุษย์ต้องมีการเปลี่ยนแปลง มีสุข ทุกข์ ชั่ว ดี สลับกันไป </a:t>
            </a:r>
          </a:p>
          <a:p>
            <a:r>
              <a:rPr lang="th-TH" sz="4000" dirty="0">
                <a:solidFill>
                  <a:schemeClr val="accent6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“ชั่วเจ็ดที ดีเจ็ดหน”</a:t>
            </a:r>
          </a:p>
          <a:p>
            <a:r>
              <a:rPr lang="th-TH" sz="40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000" dirty="0">
                <a:solidFill>
                  <a:schemeClr val="accent1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๔. ปัญหาทุกปัญหามีไว้ให้แก้ ถ้ามีสติก็จะสามารถแก้ไขปัญหา </a:t>
            </a:r>
          </a:p>
          <a:p>
            <a:r>
              <a:rPr lang="th-TH" sz="4000" dirty="0">
                <a:solidFill>
                  <a:schemeClr val="accent1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หากแก้ไม่ได้ก็จะได้รับความเห็นใจจากผู้อื่นมากกว่าไม่ได้ทำอะไรเลย </a:t>
            </a:r>
          </a:p>
          <a:p>
            <a:endParaRPr lang="th-TH" sz="4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F8224B0-0621-1446-8A00-35A1F377E0E3}"/>
              </a:ext>
            </a:extLst>
          </p:cNvPr>
          <p:cNvGrpSpPr/>
          <p:nvPr/>
        </p:nvGrpSpPr>
        <p:grpSpPr>
          <a:xfrm>
            <a:off x="6565862" y="0"/>
            <a:ext cx="3008384" cy="1978817"/>
            <a:chOff x="-526557" y="4692557"/>
            <a:chExt cx="3522278" cy="1980100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1BF139D0-D94A-D44B-90A4-4F5D1D04C16B}"/>
                </a:ext>
              </a:extLst>
            </p:cNvPr>
            <p:cNvGrpSpPr/>
            <p:nvPr/>
          </p:nvGrpSpPr>
          <p:grpSpPr>
            <a:xfrm>
              <a:off x="-526557" y="4692557"/>
              <a:ext cx="3522278" cy="1980100"/>
              <a:chOff x="267453" y="3381520"/>
              <a:chExt cx="4425490" cy="2604526"/>
            </a:xfrm>
          </p:grpSpPr>
          <p:pic>
            <p:nvPicPr>
              <p:cNvPr id="22" name="รูปภาพ 21">
                <a:extLst>
                  <a:ext uri="{FF2B5EF4-FFF2-40B4-BE49-F238E27FC236}">
                    <a16:creationId xmlns:a16="http://schemas.microsoft.com/office/drawing/2014/main" id="{520B1F91-236E-2742-B36A-FEC717816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7453" y="3381520"/>
                <a:ext cx="4425490" cy="2604526"/>
              </a:xfrm>
              <a:prstGeom prst="rect">
                <a:avLst/>
              </a:prstGeom>
            </p:spPr>
          </p:pic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1A1EEC67-7A28-0849-AD3D-ECBDBAD6386F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F12EC1D9-33C9-104B-AC7D-3E7466064D9E}"/>
                </a:ext>
              </a:extLst>
            </p:cNvPr>
            <p:cNvSpPr txBox="1"/>
            <p:nvPr/>
          </p:nvSpPr>
          <p:spPr>
            <a:xfrm rot="19987004">
              <a:off x="-206119" y="5098024"/>
              <a:ext cx="1980270" cy="405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42CE0E2E-4D1A-F643-A7D2-30C3709743DE}"/>
                </a:ext>
              </a:extLst>
            </p:cNvPr>
            <p:cNvSpPr txBox="1"/>
            <p:nvPr/>
          </p:nvSpPr>
          <p:spPr>
            <a:xfrm rot="19916881">
              <a:off x="420038" y="5396253"/>
              <a:ext cx="1390108" cy="479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5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5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437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4AF11FB-28F5-2844-9761-9045866D1FB4}"/>
              </a:ext>
            </a:extLst>
          </p:cNvPr>
          <p:cNvGrpSpPr/>
          <p:nvPr/>
        </p:nvGrpSpPr>
        <p:grpSpPr>
          <a:xfrm>
            <a:off x="0" y="912271"/>
            <a:ext cx="8258765" cy="1860101"/>
            <a:chOff x="1053430" y="190821"/>
            <a:chExt cx="8258765" cy="1860101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7FD4A846-7C13-364C-BA4C-AD4AF75BECF7}"/>
                </a:ext>
              </a:extLst>
            </p:cNvPr>
            <p:cNvSpPr/>
            <p:nvPr/>
          </p:nvSpPr>
          <p:spPr>
            <a:xfrm>
              <a:off x="1738047" y="509189"/>
              <a:ext cx="6889531" cy="1500265"/>
            </a:xfrm>
            <a:custGeom>
              <a:avLst/>
              <a:gdLst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892"/>
                <a:gd name="connsiteY0" fmla="*/ 848382 h 1697639"/>
                <a:gd name="connsiteX1" fmla="*/ 859221 w 1718892"/>
                <a:gd name="connsiteY1" fmla="*/ 0 h 1697639"/>
                <a:gd name="connsiteX2" fmla="*/ 1718442 w 1718892"/>
                <a:gd name="connsiteY2" fmla="*/ 848382 h 1697639"/>
                <a:gd name="connsiteX3" fmla="*/ 859221 w 1718892"/>
                <a:gd name="connsiteY3" fmla="*/ 1696764 h 1697639"/>
                <a:gd name="connsiteX4" fmla="*/ 0 w 1718892"/>
                <a:gd name="connsiteY4" fmla="*/ 848382 h 1697639"/>
                <a:gd name="connsiteX0" fmla="*/ 0 w 1718892"/>
                <a:gd name="connsiteY0" fmla="*/ 848778 h 1698035"/>
                <a:gd name="connsiteX1" fmla="*/ 859221 w 1718892"/>
                <a:gd name="connsiteY1" fmla="*/ 396 h 1698035"/>
                <a:gd name="connsiteX2" fmla="*/ 1718442 w 1718892"/>
                <a:gd name="connsiteY2" fmla="*/ 848778 h 1698035"/>
                <a:gd name="connsiteX3" fmla="*/ 859221 w 1718892"/>
                <a:gd name="connsiteY3" fmla="*/ 1697160 h 1698035"/>
                <a:gd name="connsiteX4" fmla="*/ 0 w 1718892"/>
                <a:gd name="connsiteY4" fmla="*/ 848778 h 1698035"/>
                <a:gd name="connsiteX0" fmla="*/ 450 w 1719342"/>
                <a:gd name="connsiteY0" fmla="*/ 849968 h 1699936"/>
                <a:gd name="connsiteX1" fmla="*/ 859671 w 1719342"/>
                <a:gd name="connsiteY1" fmla="*/ 1586 h 1699936"/>
                <a:gd name="connsiteX2" fmla="*/ 1718892 w 1719342"/>
                <a:gd name="connsiteY2" fmla="*/ 849968 h 1699936"/>
                <a:gd name="connsiteX3" fmla="*/ 859671 w 1719342"/>
                <a:gd name="connsiteY3" fmla="*/ 1698350 h 1699936"/>
                <a:gd name="connsiteX4" fmla="*/ 450 w 1719342"/>
                <a:gd name="connsiteY4" fmla="*/ 849968 h 1699936"/>
                <a:gd name="connsiteX0" fmla="*/ 2410 w 1721302"/>
                <a:gd name="connsiteY0" fmla="*/ 858590 h 1708558"/>
                <a:gd name="connsiteX1" fmla="*/ 861631 w 1721302"/>
                <a:gd name="connsiteY1" fmla="*/ 10208 h 1708558"/>
                <a:gd name="connsiteX2" fmla="*/ 1720852 w 1721302"/>
                <a:gd name="connsiteY2" fmla="*/ 858590 h 1708558"/>
                <a:gd name="connsiteX3" fmla="*/ 861631 w 1721302"/>
                <a:gd name="connsiteY3" fmla="*/ 1706972 h 1708558"/>
                <a:gd name="connsiteX4" fmla="*/ 2410 w 1721302"/>
                <a:gd name="connsiteY4" fmla="*/ 858590 h 1708558"/>
                <a:gd name="connsiteX0" fmla="*/ 2410 w 1722946"/>
                <a:gd name="connsiteY0" fmla="*/ 858590 h 1718384"/>
                <a:gd name="connsiteX1" fmla="*/ 861631 w 1722946"/>
                <a:gd name="connsiteY1" fmla="*/ 10208 h 1718384"/>
                <a:gd name="connsiteX2" fmla="*/ 1720852 w 1722946"/>
                <a:gd name="connsiteY2" fmla="*/ 858590 h 1718384"/>
                <a:gd name="connsiteX3" fmla="*/ 861631 w 1722946"/>
                <a:gd name="connsiteY3" fmla="*/ 1706972 h 1718384"/>
                <a:gd name="connsiteX4" fmla="*/ 2410 w 1722946"/>
                <a:gd name="connsiteY4" fmla="*/ 858590 h 171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946" h="1718384">
                  <a:moveTo>
                    <a:pt x="2410" y="858590"/>
                  </a:moveTo>
                  <a:cubicBezTo>
                    <a:pt x="-13356" y="-67158"/>
                    <a:pt x="24489" y="41739"/>
                    <a:pt x="861631" y="10208"/>
                  </a:cubicBezTo>
                  <a:cubicBezTo>
                    <a:pt x="1698773" y="-21323"/>
                    <a:pt x="1720852" y="-35628"/>
                    <a:pt x="1720852" y="858590"/>
                  </a:cubicBezTo>
                  <a:cubicBezTo>
                    <a:pt x="1736617" y="1768573"/>
                    <a:pt x="1683008" y="1738503"/>
                    <a:pt x="861631" y="1706972"/>
                  </a:cubicBezTo>
                  <a:cubicBezTo>
                    <a:pt x="40254" y="1675441"/>
                    <a:pt x="18176" y="1784338"/>
                    <a:pt x="2410" y="858590"/>
                  </a:cubicBez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EC5900DD-0008-C944-A02A-4E00F9CEE1C1}"/>
                </a:ext>
              </a:extLst>
            </p:cNvPr>
            <p:cNvGrpSpPr/>
            <p:nvPr/>
          </p:nvGrpSpPr>
          <p:grpSpPr>
            <a:xfrm>
              <a:off x="1053430" y="237051"/>
              <a:ext cx="8258765" cy="1813871"/>
              <a:chOff x="1722720" y="-41470"/>
              <a:chExt cx="7043742" cy="3631763"/>
            </a:xfrm>
          </p:grpSpPr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8A71FAC9-5AC4-994E-A65F-BD93C917ED46}"/>
                  </a:ext>
                </a:extLst>
              </p:cNvPr>
              <p:cNvSpPr txBox="1"/>
              <p:nvPr/>
            </p:nvSpPr>
            <p:spPr>
              <a:xfrm>
                <a:off x="2511332" y="-41470"/>
                <a:ext cx="5466520" cy="363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500" dirty="0" err="1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ขัต</a:t>
                </a:r>
                <a:r>
                  <a:rPr lang="th-TH" sz="11500" dirty="0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ติ</a:t>
                </a:r>
                <a:r>
                  <a:rPr lang="th-TH" sz="11500" dirty="0" err="1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ย</a:t>
                </a:r>
                <a:r>
                  <a:rPr lang="th-TH" sz="11500" dirty="0">
                    <a:ln w="60325">
                      <a:solidFill>
                        <a:schemeClr val="tx1"/>
                      </a:solidFill>
                    </a:ln>
                    <a:latin typeface="FC Daisy" panose="020B0500040200020003" pitchFamily="34" charset="-34"/>
                    <a:cs typeface="FC Daisy" panose="020B0500040200020003" pitchFamily="34" charset="-34"/>
                  </a:rPr>
                  <a:t>พันธกรณี </a:t>
                </a:r>
                <a:endParaRPr lang="en-US" sz="11500" dirty="0">
                  <a:ln w="60325">
                    <a:solidFill>
                      <a:schemeClr val="tx1"/>
                    </a:solidFill>
                  </a:ln>
                  <a:latin typeface="FC Daisy" panose="020B0500040200020003" pitchFamily="34" charset="-34"/>
                  <a:cs typeface="FC Daisy" panose="020B0500040200020003" pitchFamily="34" charset="-34"/>
                </a:endParaRPr>
              </a:p>
            </p:txBody>
          </p:sp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8F66D404-D00D-744A-9640-FFFA539784E7}"/>
                  </a:ext>
                </a:extLst>
              </p:cNvPr>
              <p:cNvSpPr txBox="1"/>
              <p:nvPr/>
            </p:nvSpPr>
            <p:spPr>
              <a:xfrm>
                <a:off x="1722720" y="5474"/>
                <a:ext cx="7043742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5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ขัตติ</a:t>
                </a:r>
                <a:r>
                  <a:rPr lang="th-TH" sz="11500" dirty="0" err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ย</a:t>
                </a:r>
                <a:r>
                  <a:rPr lang="th-TH" sz="115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FC Daisy" panose="020B0500040200020003" pitchFamily="34" charset="-34"/>
                    <a:cs typeface="FC Daisy" panose="020B0500040200020003" pitchFamily="34" charset="-34"/>
                  </a:rPr>
                  <a:t>พันธกรณี </a:t>
                </a:r>
                <a:endParaRPr lang="en-US" sz="115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FC Daisy" panose="020B0500040200020003" pitchFamily="34" charset="-34"/>
                  <a:cs typeface="FC Daisy" panose="020B0500040200020003" pitchFamily="34" charset="-34"/>
                </a:endParaRPr>
              </a:p>
            </p:txBody>
          </p:sp>
        </p:grpSp>
        <p:sp>
          <p:nvSpPr>
            <p:cNvPr id="39" name="วงรี 37">
              <a:extLst>
                <a:ext uri="{FF2B5EF4-FFF2-40B4-BE49-F238E27FC236}">
                  <a16:creationId xmlns:a16="http://schemas.microsoft.com/office/drawing/2014/main" id="{0921D1E2-495F-B240-B81A-71A49C9FF938}"/>
                </a:ext>
              </a:extLst>
            </p:cNvPr>
            <p:cNvSpPr/>
            <p:nvPr/>
          </p:nvSpPr>
          <p:spPr>
            <a:xfrm>
              <a:off x="5305167" y="190821"/>
              <a:ext cx="2421759" cy="512060"/>
            </a:xfrm>
            <a:custGeom>
              <a:avLst/>
              <a:gdLst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442"/>
                <a:gd name="connsiteY0" fmla="*/ 848382 h 1696764"/>
                <a:gd name="connsiteX1" fmla="*/ 859221 w 1718442"/>
                <a:gd name="connsiteY1" fmla="*/ 0 h 1696764"/>
                <a:gd name="connsiteX2" fmla="*/ 1718442 w 1718442"/>
                <a:gd name="connsiteY2" fmla="*/ 848382 h 1696764"/>
                <a:gd name="connsiteX3" fmla="*/ 859221 w 1718442"/>
                <a:gd name="connsiteY3" fmla="*/ 1696764 h 1696764"/>
                <a:gd name="connsiteX4" fmla="*/ 0 w 1718442"/>
                <a:gd name="connsiteY4" fmla="*/ 848382 h 1696764"/>
                <a:gd name="connsiteX0" fmla="*/ 0 w 1718892"/>
                <a:gd name="connsiteY0" fmla="*/ 848382 h 1697639"/>
                <a:gd name="connsiteX1" fmla="*/ 859221 w 1718892"/>
                <a:gd name="connsiteY1" fmla="*/ 0 h 1697639"/>
                <a:gd name="connsiteX2" fmla="*/ 1718442 w 1718892"/>
                <a:gd name="connsiteY2" fmla="*/ 848382 h 1697639"/>
                <a:gd name="connsiteX3" fmla="*/ 859221 w 1718892"/>
                <a:gd name="connsiteY3" fmla="*/ 1696764 h 1697639"/>
                <a:gd name="connsiteX4" fmla="*/ 0 w 1718892"/>
                <a:gd name="connsiteY4" fmla="*/ 848382 h 1697639"/>
                <a:gd name="connsiteX0" fmla="*/ 0 w 1718892"/>
                <a:gd name="connsiteY0" fmla="*/ 848778 h 1698035"/>
                <a:gd name="connsiteX1" fmla="*/ 859221 w 1718892"/>
                <a:gd name="connsiteY1" fmla="*/ 396 h 1698035"/>
                <a:gd name="connsiteX2" fmla="*/ 1718442 w 1718892"/>
                <a:gd name="connsiteY2" fmla="*/ 848778 h 1698035"/>
                <a:gd name="connsiteX3" fmla="*/ 859221 w 1718892"/>
                <a:gd name="connsiteY3" fmla="*/ 1697160 h 1698035"/>
                <a:gd name="connsiteX4" fmla="*/ 0 w 1718892"/>
                <a:gd name="connsiteY4" fmla="*/ 848778 h 1698035"/>
                <a:gd name="connsiteX0" fmla="*/ 450 w 1719342"/>
                <a:gd name="connsiteY0" fmla="*/ 849968 h 1699936"/>
                <a:gd name="connsiteX1" fmla="*/ 859671 w 1719342"/>
                <a:gd name="connsiteY1" fmla="*/ 1586 h 1699936"/>
                <a:gd name="connsiteX2" fmla="*/ 1718892 w 1719342"/>
                <a:gd name="connsiteY2" fmla="*/ 849968 h 1699936"/>
                <a:gd name="connsiteX3" fmla="*/ 859671 w 1719342"/>
                <a:gd name="connsiteY3" fmla="*/ 1698350 h 1699936"/>
                <a:gd name="connsiteX4" fmla="*/ 450 w 1719342"/>
                <a:gd name="connsiteY4" fmla="*/ 849968 h 1699936"/>
                <a:gd name="connsiteX0" fmla="*/ 2410 w 1721302"/>
                <a:gd name="connsiteY0" fmla="*/ 858590 h 1708558"/>
                <a:gd name="connsiteX1" fmla="*/ 861631 w 1721302"/>
                <a:gd name="connsiteY1" fmla="*/ 10208 h 1708558"/>
                <a:gd name="connsiteX2" fmla="*/ 1720852 w 1721302"/>
                <a:gd name="connsiteY2" fmla="*/ 858590 h 1708558"/>
                <a:gd name="connsiteX3" fmla="*/ 861631 w 1721302"/>
                <a:gd name="connsiteY3" fmla="*/ 1706972 h 1708558"/>
                <a:gd name="connsiteX4" fmla="*/ 2410 w 1721302"/>
                <a:gd name="connsiteY4" fmla="*/ 858590 h 1708558"/>
                <a:gd name="connsiteX0" fmla="*/ 2410 w 1722946"/>
                <a:gd name="connsiteY0" fmla="*/ 858590 h 1718384"/>
                <a:gd name="connsiteX1" fmla="*/ 861631 w 1722946"/>
                <a:gd name="connsiteY1" fmla="*/ 10208 h 1718384"/>
                <a:gd name="connsiteX2" fmla="*/ 1720852 w 1722946"/>
                <a:gd name="connsiteY2" fmla="*/ 858590 h 1718384"/>
                <a:gd name="connsiteX3" fmla="*/ 861631 w 1722946"/>
                <a:gd name="connsiteY3" fmla="*/ 1706972 h 1718384"/>
                <a:gd name="connsiteX4" fmla="*/ 2410 w 1722946"/>
                <a:gd name="connsiteY4" fmla="*/ 858590 h 171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946" h="1718384">
                  <a:moveTo>
                    <a:pt x="2410" y="858590"/>
                  </a:moveTo>
                  <a:cubicBezTo>
                    <a:pt x="-13356" y="-67158"/>
                    <a:pt x="24489" y="41739"/>
                    <a:pt x="861631" y="10208"/>
                  </a:cubicBezTo>
                  <a:cubicBezTo>
                    <a:pt x="1698773" y="-21323"/>
                    <a:pt x="1720852" y="-35628"/>
                    <a:pt x="1720852" y="858590"/>
                  </a:cubicBezTo>
                  <a:cubicBezTo>
                    <a:pt x="1736617" y="1768573"/>
                    <a:pt x="1683008" y="1738503"/>
                    <a:pt x="861631" y="1706972"/>
                  </a:cubicBezTo>
                  <a:cubicBezTo>
                    <a:pt x="40254" y="1675441"/>
                    <a:pt x="18176" y="1784338"/>
                    <a:pt x="2410" y="85859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69B73CA7-ED8A-5D4C-B07E-FFE3DB49793A}"/>
                </a:ext>
              </a:extLst>
            </p:cNvPr>
            <p:cNvSpPr txBox="1"/>
            <p:nvPr/>
          </p:nvSpPr>
          <p:spPr>
            <a:xfrm>
              <a:off x="5244041" y="225704"/>
              <a:ext cx="26668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ชั้นมัธยมศึกษาปีที่ ๖</a:t>
              </a:r>
              <a:endParaRPr lang="en-US" sz="28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03E8139-1CCC-F94E-966C-1697175A917E}"/>
              </a:ext>
            </a:extLst>
          </p:cNvPr>
          <p:cNvGrpSpPr/>
          <p:nvPr/>
        </p:nvGrpSpPr>
        <p:grpSpPr>
          <a:xfrm>
            <a:off x="2882189" y="259577"/>
            <a:ext cx="3381386" cy="528348"/>
            <a:chOff x="383240" y="6085609"/>
            <a:chExt cx="3381386" cy="528348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871143" y="6085609"/>
              <a:ext cx="2893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40" y="6126054"/>
              <a:ext cx="487903" cy="487903"/>
            </a:xfrm>
            <a:prstGeom prst="rect">
              <a:avLst/>
            </a:prstGeom>
          </p:spPr>
        </p:pic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6ACD172D-BE6D-FD46-ABD1-8856A0B9434B}"/>
              </a:ext>
            </a:extLst>
          </p:cNvPr>
          <p:cNvGrpSpPr/>
          <p:nvPr/>
        </p:nvGrpSpPr>
        <p:grpSpPr>
          <a:xfrm rot="666081">
            <a:off x="6427162" y="742602"/>
            <a:ext cx="3663203" cy="2600027"/>
            <a:chOff x="-411083" y="4585648"/>
            <a:chExt cx="3727490" cy="2517156"/>
          </a:xfrm>
        </p:grpSpPr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id="{9712767C-FB75-2141-AE79-A86CB7A33554}"/>
                </a:ext>
              </a:extLst>
            </p:cNvPr>
            <p:cNvGrpSpPr/>
            <p:nvPr/>
          </p:nvGrpSpPr>
          <p:grpSpPr>
            <a:xfrm>
              <a:off x="-411083" y="4585648"/>
              <a:ext cx="3727490" cy="2517156"/>
              <a:chOff x="412538" y="3240897"/>
              <a:chExt cx="4683324" cy="3310943"/>
            </a:xfrm>
          </p:grpSpPr>
          <p:pic>
            <p:nvPicPr>
              <p:cNvPr id="43" name="รูปภาพ 42">
                <a:extLst>
                  <a:ext uri="{FF2B5EF4-FFF2-40B4-BE49-F238E27FC236}">
                    <a16:creationId xmlns:a16="http://schemas.microsoft.com/office/drawing/2014/main" id="{452DC36C-C2CC-7043-A1AE-A29D1ACEA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390" b="89963" l="9987" r="90210">
                            <a14:foregroundMark x1="42050" y1="5483" x2="42050" y2="5483"/>
                            <a14:foregroundMark x1="90210" y1="13011" x2="90210" y2="130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2538" y="3240897"/>
                <a:ext cx="4683324" cy="3310943"/>
              </a:xfrm>
              <a:prstGeom prst="rect">
                <a:avLst/>
              </a:prstGeom>
            </p:spPr>
          </p:pic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D1621F1A-6379-5545-8A17-062C32DD1A65}"/>
                  </a:ext>
                </a:extLst>
              </p:cNvPr>
              <p:cNvSpPr txBox="1"/>
              <p:nvPr/>
            </p:nvSpPr>
            <p:spPr>
              <a:xfrm rot="19948971">
                <a:off x="1483374" y="3790610"/>
                <a:ext cx="1400681" cy="68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th-TH" sz="2800" dirty="0"/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9A699DC7-CAA4-4249-9EF4-3BF4B411C751}"/>
                </a:ext>
              </a:extLst>
            </p:cNvPr>
            <p:cNvSpPr txBox="1"/>
            <p:nvPr/>
          </p:nvSpPr>
          <p:spPr>
            <a:xfrm rot="19987004">
              <a:off x="-121649" y="5100394"/>
              <a:ext cx="19802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ขัต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ติ</a:t>
              </a:r>
              <a:r>
                <a:rPr lang="th-TH" sz="1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ย</a:t>
              </a:r>
              <a:r>
                <a:rPr lang="th-TH" sz="1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พันธกรณี </a:t>
              </a:r>
              <a:endParaRPr lang="en-US" sz="1600" dirty="0">
                <a:latin typeface="FC Daisy" panose="020B0500040200020003" pitchFamily="34" charset="-34"/>
                <a:cs typeface="FC Daisy" panose="020B0500040200020003" pitchFamily="34" charset="-34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07D7B058-DEA6-C749-B8ED-75E3ED41B8C2}"/>
                </a:ext>
              </a:extLst>
            </p:cNvPr>
            <p:cNvSpPr txBox="1"/>
            <p:nvPr/>
          </p:nvSpPr>
          <p:spPr>
            <a:xfrm rot="19916881">
              <a:off x="496000" y="5384873"/>
              <a:ext cx="1112591" cy="461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  เจ็บนานหนักอกผู้      บริรักษ์</a:t>
              </a:r>
              <a:r>
                <a:rPr lang="en-US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  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ปวงเฮย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คิดใคร่ลาลาญหัก           ปลดเปลื้อง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ความเหนื่อยแห่ง</a:t>
              </a:r>
              <a:r>
                <a:rPr lang="th-TH" sz="6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สู</a:t>
              </a:r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จัก       พลันสร่าง</a:t>
              </a:r>
            </a:p>
            <a:p>
              <a:pPr defTabSz="914400"/>
              <a:r>
                <a:rPr lang="th-TH" sz="6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ตูจักสู่ภพเบื้อง              หน้านั้นพลันเขษม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ECF540D6-FE6E-684D-B38F-8B0721D27ACE}"/>
              </a:ext>
            </a:extLst>
          </p:cNvPr>
          <p:cNvGrpSpPr/>
          <p:nvPr/>
        </p:nvGrpSpPr>
        <p:grpSpPr>
          <a:xfrm>
            <a:off x="5368875" y="3426619"/>
            <a:ext cx="2567179" cy="3591690"/>
            <a:chOff x="5500312" y="3682317"/>
            <a:chExt cx="2662995" cy="3335991"/>
          </a:xfrm>
        </p:grpSpPr>
        <p:sp>
          <p:nvSpPr>
            <p:cNvPr id="4" name="รูปแบบอิสระ 3">
              <a:extLst>
                <a:ext uri="{FF2B5EF4-FFF2-40B4-BE49-F238E27FC236}">
                  <a16:creationId xmlns:a16="http://schemas.microsoft.com/office/drawing/2014/main" id="{68699138-B867-4449-A75C-CA13912722A6}"/>
                </a:ext>
              </a:extLst>
            </p:cNvPr>
            <p:cNvSpPr/>
            <p:nvPr/>
          </p:nvSpPr>
          <p:spPr>
            <a:xfrm>
              <a:off x="5500312" y="3682317"/>
              <a:ext cx="2662995" cy="3335991"/>
            </a:xfrm>
            <a:custGeom>
              <a:avLst/>
              <a:gdLst>
                <a:gd name="connsiteX0" fmla="*/ 937785 w 2357219"/>
                <a:gd name="connsiteY0" fmla="*/ 129877 h 3450641"/>
                <a:gd name="connsiteX1" fmla="*/ 694897 w 2357219"/>
                <a:gd name="connsiteY1" fmla="*/ 187027 h 3450641"/>
                <a:gd name="connsiteX2" fmla="*/ 394860 w 2357219"/>
                <a:gd name="connsiteY2" fmla="*/ 587077 h 3450641"/>
                <a:gd name="connsiteX3" fmla="*/ 452010 w 2357219"/>
                <a:gd name="connsiteY3" fmla="*/ 944264 h 3450641"/>
                <a:gd name="connsiteX4" fmla="*/ 409147 w 2357219"/>
                <a:gd name="connsiteY4" fmla="*/ 1072852 h 3450641"/>
                <a:gd name="connsiteX5" fmla="*/ 466297 w 2357219"/>
                <a:gd name="connsiteY5" fmla="*/ 1344314 h 3450641"/>
                <a:gd name="connsiteX6" fmla="*/ 609172 w 2357219"/>
                <a:gd name="connsiteY6" fmla="*/ 1430039 h 3450641"/>
                <a:gd name="connsiteX7" fmla="*/ 694897 w 2357219"/>
                <a:gd name="connsiteY7" fmla="*/ 1701502 h 3450641"/>
                <a:gd name="connsiteX8" fmla="*/ 723472 w 2357219"/>
                <a:gd name="connsiteY8" fmla="*/ 1815802 h 3450641"/>
                <a:gd name="connsiteX9" fmla="*/ 594885 w 2357219"/>
                <a:gd name="connsiteY9" fmla="*/ 1872952 h 3450641"/>
                <a:gd name="connsiteX10" fmla="*/ 223410 w 2357219"/>
                <a:gd name="connsiteY10" fmla="*/ 2115839 h 3450641"/>
                <a:gd name="connsiteX11" fmla="*/ 137685 w 2357219"/>
                <a:gd name="connsiteY11" fmla="*/ 2544464 h 3450641"/>
                <a:gd name="connsiteX12" fmla="*/ 66247 w 2357219"/>
                <a:gd name="connsiteY12" fmla="*/ 2915939 h 3450641"/>
                <a:gd name="connsiteX13" fmla="*/ 66247 w 2357219"/>
                <a:gd name="connsiteY13" fmla="*/ 3373139 h 3450641"/>
                <a:gd name="connsiteX14" fmla="*/ 194835 w 2357219"/>
                <a:gd name="connsiteY14" fmla="*/ 3416002 h 3450641"/>
                <a:gd name="connsiteX15" fmla="*/ 2223660 w 2357219"/>
                <a:gd name="connsiteY15" fmla="*/ 3416002 h 3450641"/>
                <a:gd name="connsiteX16" fmla="*/ 2180797 w 2357219"/>
                <a:gd name="connsiteY16" fmla="*/ 3401714 h 3450641"/>
                <a:gd name="connsiteX17" fmla="*/ 2323672 w 2357219"/>
                <a:gd name="connsiteY17" fmla="*/ 2801639 h 3450641"/>
                <a:gd name="connsiteX18" fmla="*/ 2152222 w 2357219"/>
                <a:gd name="connsiteY18" fmla="*/ 2115839 h 3450641"/>
                <a:gd name="connsiteX19" fmla="*/ 1852185 w 2357219"/>
                <a:gd name="connsiteY19" fmla="*/ 1887239 h 3450641"/>
                <a:gd name="connsiteX20" fmla="*/ 1695022 w 2357219"/>
                <a:gd name="connsiteY20" fmla="*/ 1830089 h 3450641"/>
                <a:gd name="connsiteX21" fmla="*/ 1795035 w 2357219"/>
                <a:gd name="connsiteY21" fmla="*/ 1587202 h 3450641"/>
                <a:gd name="connsiteX22" fmla="*/ 2052210 w 2357219"/>
                <a:gd name="connsiteY22" fmla="*/ 1158577 h 3450641"/>
                <a:gd name="connsiteX23" fmla="*/ 2037922 w 2357219"/>
                <a:gd name="connsiteY23" fmla="*/ 915689 h 3450641"/>
                <a:gd name="connsiteX24" fmla="*/ 1995060 w 2357219"/>
                <a:gd name="connsiteY24" fmla="*/ 415627 h 3450641"/>
                <a:gd name="connsiteX25" fmla="*/ 1766460 w 2357219"/>
                <a:gd name="connsiteY25" fmla="*/ 158452 h 3450641"/>
                <a:gd name="connsiteX26" fmla="*/ 1237822 w 2357219"/>
                <a:gd name="connsiteY26" fmla="*/ 1289 h 3450641"/>
                <a:gd name="connsiteX27" fmla="*/ 894922 w 2357219"/>
                <a:gd name="connsiteY27" fmla="*/ 87014 h 3450641"/>
                <a:gd name="connsiteX28" fmla="*/ 709185 w 2357219"/>
                <a:gd name="connsiteY28" fmla="*/ 144164 h 3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57219" h="3450641">
                  <a:moveTo>
                    <a:pt x="937785" y="129877"/>
                  </a:moveTo>
                  <a:cubicBezTo>
                    <a:pt x="861584" y="120352"/>
                    <a:pt x="785384" y="110827"/>
                    <a:pt x="694897" y="187027"/>
                  </a:cubicBezTo>
                  <a:cubicBezTo>
                    <a:pt x="604410" y="263227"/>
                    <a:pt x="435341" y="460871"/>
                    <a:pt x="394860" y="587077"/>
                  </a:cubicBezTo>
                  <a:cubicBezTo>
                    <a:pt x="354379" y="713283"/>
                    <a:pt x="449629" y="863302"/>
                    <a:pt x="452010" y="944264"/>
                  </a:cubicBezTo>
                  <a:cubicBezTo>
                    <a:pt x="454391" y="1025226"/>
                    <a:pt x="406766" y="1006177"/>
                    <a:pt x="409147" y="1072852"/>
                  </a:cubicBezTo>
                  <a:cubicBezTo>
                    <a:pt x="411528" y="1139527"/>
                    <a:pt x="432960" y="1284783"/>
                    <a:pt x="466297" y="1344314"/>
                  </a:cubicBezTo>
                  <a:cubicBezTo>
                    <a:pt x="499634" y="1403845"/>
                    <a:pt x="571072" y="1370508"/>
                    <a:pt x="609172" y="1430039"/>
                  </a:cubicBezTo>
                  <a:cubicBezTo>
                    <a:pt x="647272" y="1489570"/>
                    <a:pt x="675847" y="1637208"/>
                    <a:pt x="694897" y="1701502"/>
                  </a:cubicBezTo>
                  <a:cubicBezTo>
                    <a:pt x="713947" y="1765796"/>
                    <a:pt x="740141" y="1787227"/>
                    <a:pt x="723472" y="1815802"/>
                  </a:cubicBezTo>
                  <a:cubicBezTo>
                    <a:pt x="706803" y="1844377"/>
                    <a:pt x="678228" y="1822946"/>
                    <a:pt x="594885" y="1872952"/>
                  </a:cubicBezTo>
                  <a:cubicBezTo>
                    <a:pt x="511542" y="1922958"/>
                    <a:pt x="299610" y="2003920"/>
                    <a:pt x="223410" y="2115839"/>
                  </a:cubicBezTo>
                  <a:cubicBezTo>
                    <a:pt x="147210" y="2227758"/>
                    <a:pt x="163879" y="2411114"/>
                    <a:pt x="137685" y="2544464"/>
                  </a:cubicBezTo>
                  <a:cubicBezTo>
                    <a:pt x="111491" y="2677814"/>
                    <a:pt x="78153" y="2777827"/>
                    <a:pt x="66247" y="2915939"/>
                  </a:cubicBezTo>
                  <a:cubicBezTo>
                    <a:pt x="54341" y="3054052"/>
                    <a:pt x="44816" y="3289795"/>
                    <a:pt x="66247" y="3373139"/>
                  </a:cubicBezTo>
                  <a:cubicBezTo>
                    <a:pt x="87678" y="3456483"/>
                    <a:pt x="-164734" y="3408858"/>
                    <a:pt x="194835" y="3416002"/>
                  </a:cubicBezTo>
                  <a:cubicBezTo>
                    <a:pt x="554404" y="3423146"/>
                    <a:pt x="1892666" y="3418383"/>
                    <a:pt x="2223660" y="3416002"/>
                  </a:cubicBezTo>
                  <a:cubicBezTo>
                    <a:pt x="2554654" y="3413621"/>
                    <a:pt x="2164128" y="3504108"/>
                    <a:pt x="2180797" y="3401714"/>
                  </a:cubicBezTo>
                  <a:cubicBezTo>
                    <a:pt x="2197466" y="3299320"/>
                    <a:pt x="2328434" y="3015951"/>
                    <a:pt x="2323672" y="2801639"/>
                  </a:cubicBezTo>
                  <a:cubicBezTo>
                    <a:pt x="2318910" y="2587327"/>
                    <a:pt x="2230803" y="2268239"/>
                    <a:pt x="2152222" y="2115839"/>
                  </a:cubicBezTo>
                  <a:cubicBezTo>
                    <a:pt x="2073641" y="1963439"/>
                    <a:pt x="1928385" y="1934864"/>
                    <a:pt x="1852185" y="1887239"/>
                  </a:cubicBezTo>
                  <a:cubicBezTo>
                    <a:pt x="1775985" y="1839614"/>
                    <a:pt x="1704547" y="1880095"/>
                    <a:pt x="1695022" y="1830089"/>
                  </a:cubicBezTo>
                  <a:cubicBezTo>
                    <a:pt x="1685497" y="1780083"/>
                    <a:pt x="1735504" y="1699121"/>
                    <a:pt x="1795035" y="1587202"/>
                  </a:cubicBezTo>
                  <a:cubicBezTo>
                    <a:pt x="1854566" y="1475283"/>
                    <a:pt x="2011729" y="1270496"/>
                    <a:pt x="2052210" y="1158577"/>
                  </a:cubicBezTo>
                  <a:cubicBezTo>
                    <a:pt x="2092691" y="1046658"/>
                    <a:pt x="2047447" y="1039514"/>
                    <a:pt x="2037922" y="915689"/>
                  </a:cubicBezTo>
                  <a:cubicBezTo>
                    <a:pt x="2028397" y="791864"/>
                    <a:pt x="2040304" y="541833"/>
                    <a:pt x="1995060" y="415627"/>
                  </a:cubicBezTo>
                  <a:cubicBezTo>
                    <a:pt x="1949816" y="289421"/>
                    <a:pt x="1892666" y="227508"/>
                    <a:pt x="1766460" y="158452"/>
                  </a:cubicBezTo>
                  <a:cubicBezTo>
                    <a:pt x="1640254" y="89396"/>
                    <a:pt x="1383078" y="13195"/>
                    <a:pt x="1237822" y="1289"/>
                  </a:cubicBezTo>
                  <a:cubicBezTo>
                    <a:pt x="1092566" y="-10617"/>
                    <a:pt x="983028" y="63202"/>
                    <a:pt x="894922" y="87014"/>
                  </a:cubicBezTo>
                  <a:cubicBezTo>
                    <a:pt x="806816" y="110826"/>
                    <a:pt x="758000" y="127495"/>
                    <a:pt x="709185" y="14416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95E4A749-BA69-EE4B-AC4A-FBB11CC2FAF6}"/>
                </a:ext>
              </a:extLst>
            </p:cNvPr>
            <p:cNvGrpSpPr/>
            <p:nvPr/>
          </p:nvGrpSpPr>
          <p:grpSpPr>
            <a:xfrm>
              <a:off x="6403336" y="3756084"/>
              <a:ext cx="272880" cy="145440"/>
              <a:chOff x="6403336" y="3756084"/>
              <a:chExt cx="272880" cy="14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A27C51B-6D81-1D44-A1D1-A264B36FBD8D}"/>
                      </a:ext>
                    </a:extLst>
                  </p14:cNvPr>
                  <p14:cNvContentPartPr/>
                  <p14:nvPr/>
                </p14:nvContentPartPr>
                <p14:xfrm>
                  <a:off x="6408264" y="3809265"/>
                  <a:ext cx="103680" cy="36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A27C51B-6D81-1D44-A1D1-A264B36FBD8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403789" y="3805665"/>
                    <a:ext cx="112631" cy="1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0A0BF2F-4CFB-1247-9A88-68A61CD90882}"/>
                      </a:ext>
                    </a:extLst>
                  </p14:cNvPr>
                  <p14:cNvContentPartPr/>
                  <p14:nvPr/>
                </p14:nvContentPartPr>
                <p14:xfrm>
                  <a:off x="6403336" y="3769044"/>
                  <a:ext cx="111240" cy="860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0A0BF2F-4CFB-1247-9A88-68A61CD9088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398841" y="3765027"/>
                    <a:ext cx="120229" cy="940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8BFD2707-6DA4-CE43-AF50-E8A8D1E9E975}"/>
                      </a:ext>
                    </a:extLst>
                  </p14:cNvPr>
                  <p14:cNvContentPartPr/>
                  <p14:nvPr/>
                </p14:nvContentPartPr>
                <p14:xfrm>
                  <a:off x="6403336" y="3756084"/>
                  <a:ext cx="272880" cy="1454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8BFD2707-6DA4-CE43-AF50-E8A8D1E9E97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398856" y="3752072"/>
                    <a:ext cx="281839" cy="15346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48EFA3-367B-544D-9A08-9621091E6349}"/>
                    </a:ext>
                  </a:extLst>
                </p14:cNvPr>
                <p14:cNvContentPartPr/>
                <p14:nvPr/>
              </p14:nvContentPartPr>
              <p14:xfrm>
                <a:off x="6259584" y="3812505"/>
                <a:ext cx="252360" cy="7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48EFA3-367B-544D-9A08-9621091E63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55104" y="3808492"/>
                  <a:ext cx="261320" cy="8794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44BA5180-BE1C-664B-B47E-90C4AA2FE6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679" t="18207" r="28290" b="43558"/>
          <a:stretch/>
        </p:blipFill>
        <p:spPr>
          <a:xfrm>
            <a:off x="5290848" y="3431381"/>
            <a:ext cx="2723232" cy="3426619"/>
          </a:xfrm>
          <a:prstGeom prst="rect">
            <a:avLst/>
          </a:prstGeom>
        </p:spPr>
      </p:pic>
      <p:sp>
        <p:nvSpPr>
          <p:cNvPr id="22" name="รูปแบบอิสระ 21">
            <a:extLst>
              <a:ext uri="{FF2B5EF4-FFF2-40B4-BE49-F238E27FC236}">
                <a16:creationId xmlns:a16="http://schemas.microsoft.com/office/drawing/2014/main" id="{5C4A95A2-1E14-5047-B51D-5293F9DAFEC1}"/>
              </a:ext>
            </a:extLst>
          </p:cNvPr>
          <p:cNvSpPr/>
          <p:nvPr/>
        </p:nvSpPr>
        <p:spPr>
          <a:xfrm>
            <a:off x="7574148" y="3211493"/>
            <a:ext cx="3220006" cy="3754446"/>
          </a:xfrm>
          <a:custGeom>
            <a:avLst/>
            <a:gdLst>
              <a:gd name="connsiteX0" fmla="*/ 1146064 w 3060208"/>
              <a:gd name="connsiteY0" fmla="*/ 123444 h 3634740"/>
              <a:gd name="connsiteX1" fmla="*/ 1487440 w 3060208"/>
              <a:gd name="connsiteY1" fmla="*/ 13716 h 3634740"/>
              <a:gd name="connsiteX2" fmla="*/ 1962928 w 3060208"/>
              <a:gd name="connsiteY2" fmla="*/ 13716 h 3634740"/>
              <a:gd name="connsiteX3" fmla="*/ 2267728 w 3060208"/>
              <a:gd name="connsiteY3" fmla="*/ 123444 h 3634740"/>
              <a:gd name="connsiteX4" fmla="*/ 2462800 w 3060208"/>
              <a:gd name="connsiteY4" fmla="*/ 318516 h 3634740"/>
              <a:gd name="connsiteX5" fmla="*/ 2572528 w 3060208"/>
              <a:gd name="connsiteY5" fmla="*/ 586740 h 3634740"/>
              <a:gd name="connsiteX6" fmla="*/ 2584720 w 3060208"/>
              <a:gd name="connsiteY6" fmla="*/ 854964 h 3634740"/>
              <a:gd name="connsiteX7" fmla="*/ 2548144 w 3060208"/>
              <a:gd name="connsiteY7" fmla="*/ 1062228 h 3634740"/>
              <a:gd name="connsiteX8" fmla="*/ 2560336 w 3060208"/>
              <a:gd name="connsiteY8" fmla="*/ 1147572 h 3634740"/>
              <a:gd name="connsiteX9" fmla="*/ 2657872 w 3060208"/>
              <a:gd name="connsiteY9" fmla="*/ 1257300 h 3634740"/>
              <a:gd name="connsiteX10" fmla="*/ 2621296 w 3060208"/>
              <a:gd name="connsiteY10" fmla="*/ 1440180 h 3634740"/>
              <a:gd name="connsiteX11" fmla="*/ 2487184 w 3060208"/>
              <a:gd name="connsiteY11" fmla="*/ 1513332 h 3634740"/>
              <a:gd name="connsiteX12" fmla="*/ 2426224 w 3060208"/>
              <a:gd name="connsiteY12" fmla="*/ 1769364 h 3634740"/>
              <a:gd name="connsiteX13" fmla="*/ 2316496 w 3060208"/>
              <a:gd name="connsiteY13" fmla="*/ 1964436 h 3634740"/>
              <a:gd name="connsiteX14" fmla="*/ 2121424 w 3060208"/>
              <a:gd name="connsiteY14" fmla="*/ 2049780 h 3634740"/>
              <a:gd name="connsiteX15" fmla="*/ 2145808 w 3060208"/>
              <a:gd name="connsiteY15" fmla="*/ 2147316 h 3634740"/>
              <a:gd name="connsiteX16" fmla="*/ 2279920 w 3060208"/>
              <a:gd name="connsiteY16" fmla="*/ 2232660 h 3634740"/>
              <a:gd name="connsiteX17" fmla="*/ 2609104 w 3060208"/>
              <a:gd name="connsiteY17" fmla="*/ 2293620 h 3634740"/>
              <a:gd name="connsiteX18" fmla="*/ 2731024 w 3060208"/>
              <a:gd name="connsiteY18" fmla="*/ 2500884 h 3634740"/>
              <a:gd name="connsiteX19" fmla="*/ 2828560 w 3060208"/>
              <a:gd name="connsiteY19" fmla="*/ 2756916 h 3634740"/>
              <a:gd name="connsiteX20" fmla="*/ 2877328 w 3060208"/>
              <a:gd name="connsiteY20" fmla="*/ 3098292 h 3634740"/>
              <a:gd name="connsiteX21" fmla="*/ 3011440 w 3060208"/>
              <a:gd name="connsiteY21" fmla="*/ 3390900 h 3634740"/>
              <a:gd name="connsiteX22" fmla="*/ 3060208 w 3060208"/>
              <a:gd name="connsiteY22" fmla="*/ 3634740 h 3634740"/>
              <a:gd name="connsiteX23" fmla="*/ 3060208 w 3060208"/>
              <a:gd name="connsiteY23" fmla="*/ 3634740 h 3634740"/>
              <a:gd name="connsiteX24" fmla="*/ 243856 w 3060208"/>
              <a:gd name="connsiteY24" fmla="*/ 3610356 h 3634740"/>
              <a:gd name="connsiteX25" fmla="*/ 16 w 3060208"/>
              <a:gd name="connsiteY25" fmla="*/ 3610356 h 3634740"/>
              <a:gd name="connsiteX26" fmla="*/ 231664 w 3060208"/>
              <a:gd name="connsiteY26" fmla="*/ 3598164 h 3634740"/>
              <a:gd name="connsiteX27" fmla="*/ 317008 w 3060208"/>
              <a:gd name="connsiteY27" fmla="*/ 3256788 h 3634740"/>
              <a:gd name="connsiteX28" fmla="*/ 414544 w 3060208"/>
              <a:gd name="connsiteY28" fmla="*/ 2793492 h 3634740"/>
              <a:gd name="connsiteX29" fmla="*/ 414544 w 3060208"/>
              <a:gd name="connsiteY29" fmla="*/ 2500884 h 3634740"/>
              <a:gd name="connsiteX30" fmla="*/ 743728 w 3060208"/>
              <a:gd name="connsiteY30" fmla="*/ 2159508 h 3634740"/>
              <a:gd name="connsiteX31" fmla="*/ 1024144 w 3060208"/>
              <a:gd name="connsiteY31" fmla="*/ 2135124 h 3634740"/>
              <a:gd name="connsiteX32" fmla="*/ 1182640 w 3060208"/>
              <a:gd name="connsiteY32" fmla="*/ 2074164 h 3634740"/>
              <a:gd name="connsiteX33" fmla="*/ 1072912 w 3060208"/>
              <a:gd name="connsiteY33" fmla="*/ 2001012 h 3634740"/>
              <a:gd name="connsiteX34" fmla="*/ 914416 w 3060208"/>
              <a:gd name="connsiteY34" fmla="*/ 1757172 h 3634740"/>
              <a:gd name="connsiteX35" fmla="*/ 890032 w 3060208"/>
              <a:gd name="connsiteY35" fmla="*/ 1562100 h 3634740"/>
              <a:gd name="connsiteX36" fmla="*/ 865648 w 3060208"/>
              <a:gd name="connsiteY36" fmla="*/ 1464564 h 3634740"/>
              <a:gd name="connsiteX37" fmla="*/ 792496 w 3060208"/>
              <a:gd name="connsiteY37" fmla="*/ 1403604 h 3634740"/>
              <a:gd name="connsiteX38" fmla="*/ 743728 w 3060208"/>
              <a:gd name="connsiteY38" fmla="*/ 1245108 h 3634740"/>
              <a:gd name="connsiteX39" fmla="*/ 816880 w 3060208"/>
              <a:gd name="connsiteY39" fmla="*/ 1110996 h 3634740"/>
              <a:gd name="connsiteX40" fmla="*/ 743728 w 3060208"/>
              <a:gd name="connsiteY40" fmla="*/ 928116 h 3634740"/>
              <a:gd name="connsiteX41" fmla="*/ 694960 w 3060208"/>
              <a:gd name="connsiteY41" fmla="*/ 684276 h 3634740"/>
              <a:gd name="connsiteX42" fmla="*/ 816880 w 3060208"/>
              <a:gd name="connsiteY42" fmla="*/ 428244 h 3634740"/>
              <a:gd name="connsiteX43" fmla="*/ 963184 w 3060208"/>
              <a:gd name="connsiteY43" fmla="*/ 281940 h 3634740"/>
              <a:gd name="connsiteX44" fmla="*/ 1072912 w 3060208"/>
              <a:gd name="connsiteY44" fmla="*/ 196596 h 3634740"/>
              <a:gd name="connsiteX45" fmla="*/ 1146064 w 3060208"/>
              <a:gd name="connsiteY45" fmla="*/ 123444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60208" h="3634740">
                <a:moveTo>
                  <a:pt x="1146064" y="123444"/>
                </a:moveTo>
                <a:cubicBezTo>
                  <a:pt x="1215152" y="92964"/>
                  <a:pt x="1351296" y="32004"/>
                  <a:pt x="1487440" y="13716"/>
                </a:cubicBezTo>
                <a:cubicBezTo>
                  <a:pt x="1623584" y="-4572"/>
                  <a:pt x="1832880" y="-4572"/>
                  <a:pt x="1962928" y="13716"/>
                </a:cubicBezTo>
                <a:cubicBezTo>
                  <a:pt x="2092976" y="32004"/>
                  <a:pt x="2184416" y="72644"/>
                  <a:pt x="2267728" y="123444"/>
                </a:cubicBezTo>
                <a:cubicBezTo>
                  <a:pt x="2351040" y="174244"/>
                  <a:pt x="2412000" y="241300"/>
                  <a:pt x="2462800" y="318516"/>
                </a:cubicBezTo>
                <a:cubicBezTo>
                  <a:pt x="2513600" y="395732"/>
                  <a:pt x="2552208" y="497332"/>
                  <a:pt x="2572528" y="586740"/>
                </a:cubicBezTo>
                <a:cubicBezTo>
                  <a:pt x="2592848" y="676148"/>
                  <a:pt x="2588784" y="775716"/>
                  <a:pt x="2584720" y="854964"/>
                </a:cubicBezTo>
                <a:cubicBezTo>
                  <a:pt x="2580656" y="934212"/>
                  <a:pt x="2552208" y="1013460"/>
                  <a:pt x="2548144" y="1062228"/>
                </a:cubicBezTo>
                <a:cubicBezTo>
                  <a:pt x="2544080" y="1110996"/>
                  <a:pt x="2542048" y="1115060"/>
                  <a:pt x="2560336" y="1147572"/>
                </a:cubicBezTo>
                <a:cubicBezTo>
                  <a:pt x="2578624" y="1180084"/>
                  <a:pt x="2647712" y="1208532"/>
                  <a:pt x="2657872" y="1257300"/>
                </a:cubicBezTo>
                <a:cubicBezTo>
                  <a:pt x="2668032" y="1306068"/>
                  <a:pt x="2649744" y="1397508"/>
                  <a:pt x="2621296" y="1440180"/>
                </a:cubicBezTo>
                <a:cubicBezTo>
                  <a:pt x="2592848" y="1482852"/>
                  <a:pt x="2519696" y="1458468"/>
                  <a:pt x="2487184" y="1513332"/>
                </a:cubicBezTo>
                <a:cubicBezTo>
                  <a:pt x="2454672" y="1568196"/>
                  <a:pt x="2454672" y="1694180"/>
                  <a:pt x="2426224" y="1769364"/>
                </a:cubicBezTo>
                <a:cubicBezTo>
                  <a:pt x="2397776" y="1844548"/>
                  <a:pt x="2367296" y="1917700"/>
                  <a:pt x="2316496" y="1964436"/>
                </a:cubicBezTo>
                <a:cubicBezTo>
                  <a:pt x="2265696" y="2011172"/>
                  <a:pt x="2149872" y="2019300"/>
                  <a:pt x="2121424" y="2049780"/>
                </a:cubicBezTo>
                <a:cubicBezTo>
                  <a:pt x="2092976" y="2080260"/>
                  <a:pt x="2119392" y="2116836"/>
                  <a:pt x="2145808" y="2147316"/>
                </a:cubicBezTo>
                <a:cubicBezTo>
                  <a:pt x="2172224" y="2177796"/>
                  <a:pt x="2202704" y="2208276"/>
                  <a:pt x="2279920" y="2232660"/>
                </a:cubicBezTo>
                <a:cubicBezTo>
                  <a:pt x="2357136" y="2257044"/>
                  <a:pt x="2533920" y="2248916"/>
                  <a:pt x="2609104" y="2293620"/>
                </a:cubicBezTo>
                <a:cubicBezTo>
                  <a:pt x="2684288" y="2338324"/>
                  <a:pt x="2694448" y="2423668"/>
                  <a:pt x="2731024" y="2500884"/>
                </a:cubicBezTo>
                <a:cubicBezTo>
                  <a:pt x="2767600" y="2578100"/>
                  <a:pt x="2804176" y="2657348"/>
                  <a:pt x="2828560" y="2756916"/>
                </a:cubicBezTo>
                <a:cubicBezTo>
                  <a:pt x="2852944" y="2856484"/>
                  <a:pt x="2846848" y="2992628"/>
                  <a:pt x="2877328" y="3098292"/>
                </a:cubicBezTo>
                <a:cubicBezTo>
                  <a:pt x="2907808" y="3203956"/>
                  <a:pt x="2980960" y="3301492"/>
                  <a:pt x="3011440" y="3390900"/>
                </a:cubicBezTo>
                <a:cubicBezTo>
                  <a:pt x="3041920" y="3480308"/>
                  <a:pt x="3060208" y="3634740"/>
                  <a:pt x="3060208" y="3634740"/>
                </a:cubicBezTo>
                <a:lnTo>
                  <a:pt x="3060208" y="3634740"/>
                </a:lnTo>
                <a:lnTo>
                  <a:pt x="243856" y="3610356"/>
                </a:lnTo>
                <a:lnTo>
                  <a:pt x="16" y="3610356"/>
                </a:lnTo>
                <a:cubicBezTo>
                  <a:pt x="-2016" y="3608324"/>
                  <a:pt x="178832" y="3657092"/>
                  <a:pt x="231664" y="3598164"/>
                </a:cubicBezTo>
                <a:cubicBezTo>
                  <a:pt x="284496" y="3539236"/>
                  <a:pt x="286528" y="3390900"/>
                  <a:pt x="317008" y="3256788"/>
                </a:cubicBezTo>
                <a:cubicBezTo>
                  <a:pt x="347488" y="3122676"/>
                  <a:pt x="398288" y="2919476"/>
                  <a:pt x="414544" y="2793492"/>
                </a:cubicBezTo>
                <a:cubicBezTo>
                  <a:pt x="430800" y="2667508"/>
                  <a:pt x="359680" y="2606548"/>
                  <a:pt x="414544" y="2500884"/>
                </a:cubicBezTo>
                <a:cubicBezTo>
                  <a:pt x="469408" y="2395220"/>
                  <a:pt x="642128" y="2220468"/>
                  <a:pt x="743728" y="2159508"/>
                </a:cubicBezTo>
                <a:cubicBezTo>
                  <a:pt x="845328" y="2098548"/>
                  <a:pt x="950992" y="2149348"/>
                  <a:pt x="1024144" y="2135124"/>
                </a:cubicBezTo>
                <a:cubicBezTo>
                  <a:pt x="1097296" y="2120900"/>
                  <a:pt x="1174512" y="2096516"/>
                  <a:pt x="1182640" y="2074164"/>
                </a:cubicBezTo>
                <a:cubicBezTo>
                  <a:pt x="1190768" y="2051812"/>
                  <a:pt x="1117616" y="2053844"/>
                  <a:pt x="1072912" y="2001012"/>
                </a:cubicBezTo>
                <a:cubicBezTo>
                  <a:pt x="1028208" y="1948180"/>
                  <a:pt x="944896" y="1830324"/>
                  <a:pt x="914416" y="1757172"/>
                </a:cubicBezTo>
                <a:cubicBezTo>
                  <a:pt x="883936" y="1684020"/>
                  <a:pt x="898160" y="1610868"/>
                  <a:pt x="890032" y="1562100"/>
                </a:cubicBezTo>
                <a:cubicBezTo>
                  <a:pt x="881904" y="1513332"/>
                  <a:pt x="865648" y="1464564"/>
                  <a:pt x="865648" y="1464564"/>
                </a:cubicBezTo>
                <a:cubicBezTo>
                  <a:pt x="849392" y="1438148"/>
                  <a:pt x="812816" y="1440180"/>
                  <a:pt x="792496" y="1403604"/>
                </a:cubicBezTo>
                <a:cubicBezTo>
                  <a:pt x="772176" y="1367028"/>
                  <a:pt x="739664" y="1293876"/>
                  <a:pt x="743728" y="1245108"/>
                </a:cubicBezTo>
                <a:cubicBezTo>
                  <a:pt x="747792" y="1196340"/>
                  <a:pt x="816880" y="1163828"/>
                  <a:pt x="816880" y="1110996"/>
                </a:cubicBezTo>
                <a:cubicBezTo>
                  <a:pt x="816880" y="1058164"/>
                  <a:pt x="764048" y="999236"/>
                  <a:pt x="743728" y="928116"/>
                </a:cubicBezTo>
                <a:cubicBezTo>
                  <a:pt x="723408" y="856996"/>
                  <a:pt x="682768" y="767588"/>
                  <a:pt x="694960" y="684276"/>
                </a:cubicBezTo>
                <a:cubicBezTo>
                  <a:pt x="707152" y="600964"/>
                  <a:pt x="772176" y="495300"/>
                  <a:pt x="816880" y="428244"/>
                </a:cubicBezTo>
                <a:cubicBezTo>
                  <a:pt x="861584" y="361188"/>
                  <a:pt x="920512" y="320548"/>
                  <a:pt x="963184" y="281940"/>
                </a:cubicBezTo>
                <a:cubicBezTo>
                  <a:pt x="1005856" y="243332"/>
                  <a:pt x="1040400" y="220980"/>
                  <a:pt x="1072912" y="196596"/>
                </a:cubicBezTo>
                <a:cubicBezTo>
                  <a:pt x="1105424" y="172212"/>
                  <a:pt x="1076976" y="153924"/>
                  <a:pt x="1146064" y="1234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5" name="รูปภาพ 4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9EC067A-86C1-8D45-A6D6-10276EB58E8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7338390" y="3052814"/>
            <a:ext cx="4049597" cy="3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952468" y="659010"/>
            <a:ext cx="9470265" cy="5655137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283528" y="326094"/>
            <a:ext cx="4880549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597671" y="5672986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D43D397-6884-6A4C-AF41-34930DDAF1E5}"/>
              </a:ext>
            </a:extLst>
          </p:cNvPr>
          <p:cNvSpPr txBox="1"/>
          <p:nvPr/>
        </p:nvSpPr>
        <p:spPr>
          <a:xfrm>
            <a:off x="3713227" y="481259"/>
            <a:ext cx="3893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จุดประสงค์ในการแต่ง </a:t>
            </a:r>
            <a:endParaRPr lang="en-US" sz="48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2C99F87-1D42-3846-B5CD-3D192D186CC2}"/>
              </a:ext>
            </a:extLst>
          </p:cNvPr>
          <p:cNvSpPr txBox="1"/>
          <p:nvPr/>
        </p:nvSpPr>
        <p:spPr>
          <a:xfrm>
            <a:off x="1931786" y="1893384"/>
            <a:ext cx="8309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- บทพระราชนิพนธ์</a:t>
            </a:r>
            <a:r>
              <a:rPr lang="en-US" sz="4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ทรงพระราชนิพนธ์</a:t>
            </a:r>
            <a:r>
              <a:rPr lang="th-TH" sz="44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เพื่ออำลาเจ้านายพี่น้อง เป็นการส่วนพระองค์ </a:t>
            </a:r>
          </a:p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- บทพระนิพนธ์ ทรงนิพนธ์ตอบเพื่อถวาย</a:t>
            </a:r>
            <a:r>
              <a:rPr lang="th-TH" sz="44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กำลัง</a:t>
            </a:r>
          </a:p>
          <a:p>
            <a:r>
              <a:rPr lang="th-TH" sz="44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พระราชหฤทัย (กำลังใจ) </a:t>
            </a:r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แด่พระบาทสมเด็จพระจุลจอมเกล้าเจ้าอยู่หัว </a:t>
            </a:r>
            <a:endParaRPr lang="en-US" sz="4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22" name="รูปภาพ 21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9163660-573B-8247-87A6-C07411A89C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6978785" y="55556"/>
            <a:ext cx="1790464" cy="1682402"/>
          </a:xfrm>
          <a:prstGeom prst="ellipse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40C0CC39-29FD-7B42-A2D5-EA6883E3C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0675" y="4593287"/>
            <a:ext cx="2225079" cy="22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65222" y="600239"/>
            <a:ext cx="10122568" cy="5824919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368842" y="247392"/>
            <a:ext cx="4770817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1160953" y="5476920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712947" y="453160"/>
            <a:ext cx="3999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แนวคิดสำคัญของเรื่อง </a:t>
            </a:r>
            <a:endParaRPr lang="en-US" sz="4800" dirty="0">
              <a:solidFill>
                <a:schemeClr val="accent2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9" name="รูปภาพ 1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BFE1C6B-DF78-0B4C-9268-08E52FE668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7077757" y="0"/>
            <a:ext cx="1790464" cy="1682402"/>
          </a:xfrm>
          <a:prstGeom prst="ellipse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90DADE3-7A69-B748-BB46-CFD7A4F3A602}"/>
              </a:ext>
            </a:extLst>
          </p:cNvPr>
          <p:cNvSpPr txBox="1"/>
          <p:nvPr/>
        </p:nvSpPr>
        <p:spPr>
          <a:xfrm>
            <a:off x="1029312" y="1823089"/>
            <a:ext cx="916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๑. พันธกรณีของพระมหากษัตริย์</a:t>
            </a:r>
            <a:r>
              <a:rPr lang="en-US" sz="48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คือการนำประเทศชาติ</a:t>
            </a:r>
            <a:endParaRPr lang="en-US" sz="4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ให้รอดพ้นจากภยันตรายและคงความเป็นเอกราชอยู่ได้ </a:t>
            </a:r>
          </a:p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๒. ชีวิตของมนุษย์มีการเปลี่ยนแปลงเสมอ </a:t>
            </a:r>
            <a:endParaRPr lang="en-US" sz="4800" dirty="0"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มีทั้งดีและร้ายสลับกันไป 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1C682BE-365C-F04B-BF1A-75239E5D6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393" y="3988808"/>
            <a:ext cx="3708531" cy="26218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22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65222" y="579921"/>
            <a:ext cx="10122568" cy="5824919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141097" y="307961"/>
            <a:ext cx="4770817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6579013" y="5830776"/>
            <a:ext cx="3381386" cy="523220"/>
            <a:chOff x="311944" y="6135860"/>
            <a:chExt cx="3381386" cy="523220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135860"/>
              <a:ext cx="2893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28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28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402798" y="403201"/>
            <a:ext cx="3999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ที่มาของชื่อเรื่อง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CE21A50-FEC0-2641-97F9-8DE1D165653C}"/>
              </a:ext>
            </a:extLst>
          </p:cNvPr>
          <p:cNvSpPr txBox="1"/>
          <p:nvPr/>
        </p:nvSpPr>
        <p:spPr>
          <a:xfrm>
            <a:off x="1245397" y="1595584"/>
            <a:ext cx="92209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บทพระราชนิพนธ์และบทพระนิพนธ์นี้แต่เดิมไม่ได้มีชื่อเรื่อง เนื่องจากกวีทั้งสองพระองค์มิได้ตั้งพระทัยจะแต่งขึ้นเพื่อที่จะเผยแพร่ให้ได้อ่านกันทั่วไป </a:t>
            </a:r>
          </a:p>
          <a:p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	กวีนิพนธ์ทั้งสองบทนับได้ว่าเป็นวรรณคดีที่มีคุณค่า</a:t>
            </a:r>
            <a:r>
              <a:rPr lang="th-TH" sz="44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คณะกรรมการจัดทำหนังสือเรียน ในปี พ.ศ. ๒๕๓๓ ได้ตั้งชื่อ </a:t>
            </a:r>
            <a:br>
              <a:rPr lang="th-TH" sz="44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sz="44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บทกวีนิพนธ์นี้ว่า “</a:t>
            </a:r>
            <a:r>
              <a:rPr lang="th-TH" sz="4400" dirty="0" err="1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ขัต</a:t>
            </a:r>
            <a:r>
              <a:rPr lang="th-TH" sz="44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ติยพันธกรณี</a:t>
            </a:r>
            <a:r>
              <a:rPr lang="th-TH" sz="5400" dirty="0">
                <a:solidFill>
                  <a:schemeClr val="accent2">
                    <a:lumMod val="75000"/>
                  </a:schemeClr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”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B87C92-2CAB-7A43-9F22-5207F3DC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596">
            <a:off x="6940944" y="237824"/>
            <a:ext cx="1271599" cy="12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CF">
            <a:alpha val="7779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วงรี 6">
            <a:extLst>
              <a:ext uri="{FF2B5EF4-FFF2-40B4-BE49-F238E27FC236}">
                <a16:creationId xmlns:a16="http://schemas.microsoft.com/office/drawing/2014/main" id="{01285D2F-6038-3B46-AD44-2F3D4125D5FD}"/>
              </a:ext>
            </a:extLst>
          </p:cNvPr>
          <p:cNvSpPr/>
          <p:nvPr/>
        </p:nvSpPr>
        <p:spPr>
          <a:xfrm>
            <a:off x="465222" y="1100138"/>
            <a:ext cx="10122568" cy="5304702"/>
          </a:xfrm>
          <a:custGeom>
            <a:avLst/>
            <a:gdLst>
              <a:gd name="connsiteX0" fmla="*/ 0 w 1867989"/>
              <a:gd name="connsiteY0" fmla="*/ 901704 h 1803408"/>
              <a:gd name="connsiteX1" fmla="*/ 933995 w 1867989"/>
              <a:gd name="connsiteY1" fmla="*/ 0 h 1803408"/>
              <a:gd name="connsiteX2" fmla="*/ 1867990 w 1867989"/>
              <a:gd name="connsiteY2" fmla="*/ 901704 h 1803408"/>
              <a:gd name="connsiteX3" fmla="*/ 933995 w 1867989"/>
              <a:gd name="connsiteY3" fmla="*/ 1803408 h 1803408"/>
              <a:gd name="connsiteX4" fmla="*/ 0 w 1867989"/>
              <a:gd name="connsiteY4" fmla="*/ 901704 h 1803408"/>
              <a:gd name="connsiteX0" fmla="*/ 0 w 1867990"/>
              <a:gd name="connsiteY0" fmla="*/ 904887 h 1806591"/>
              <a:gd name="connsiteX1" fmla="*/ 933995 w 1867990"/>
              <a:gd name="connsiteY1" fmla="*/ 3183 h 1806591"/>
              <a:gd name="connsiteX2" fmla="*/ 1867990 w 1867990"/>
              <a:gd name="connsiteY2" fmla="*/ 904887 h 1806591"/>
              <a:gd name="connsiteX3" fmla="*/ 933995 w 1867990"/>
              <a:gd name="connsiteY3" fmla="*/ 1806591 h 1806591"/>
              <a:gd name="connsiteX4" fmla="*/ 0 w 1867990"/>
              <a:gd name="connsiteY4" fmla="*/ 904887 h 1806591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289 w 1868279"/>
              <a:gd name="connsiteY0" fmla="*/ 904887 h 1816592"/>
              <a:gd name="connsiteX1" fmla="*/ 934284 w 1868279"/>
              <a:gd name="connsiteY1" fmla="*/ 3183 h 1816592"/>
              <a:gd name="connsiteX2" fmla="*/ 1868279 w 1868279"/>
              <a:gd name="connsiteY2" fmla="*/ 904887 h 1816592"/>
              <a:gd name="connsiteX3" fmla="*/ 934284 w 1868279"/>
              <a:gd name="connsiteY3" fmla="*/ 1806591 h 1816592"/>
              <a:gd name="connsiteX4" fmla="*/ 289 w 1868279"/>
              <a:gd name="connsiteY4" fmla="*/ 904887 h 1816592"/>
              <a:gd name="connsiteX0" fmla="*/ 0 w 1867990"/>
              <a:gd name="connsiteY0" fmla="*/ 904887 h 1816592"/>
              <a:gd name="connsiteX1" fmla="*/ 933995 w 1867990"/>
              <a:gd name="connsiteY1" fmla="*/ 3183 h 1816592"/>
              <a:gd name="connsiteX2" fmla="*/ 1867990 w 1867990"/>
              <a:gd name="connsiteY2" fmla="*/ 904887 h 1816592"/>
              <a:gd name="connsiteX3" fmla="*/ 933995 w 1867990"/>
              <a:gd name="connsiteY3" fmla="*/ 1806591 h 1816592"/>
              <a:gd name="connsiteX4" fmla="*/ 0 w 1867990"/>
              <a:gd name="connsiteY4" fmla="*/ 904887 h 1816592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  <a:gd name="connsiteX0" fmla="*/ 0 w 1867990"/>
              <a:gd name="connsiteY0" fmla="*/ 907594 h 1819299"/>
              <a:gd name="connsiteX1" fmla="*/ 933995 w 1867990"/>
              <a:gd name="connsiteY1" fmla="*/ 5890 h 1819299"/>
              <a:gd name="connsiteX2" fmla="*/ 1867990 w 1867990"/>
              <a:gd name="connsiteY2" fmla="*/ 907594 h 1819299"/>
              <a:gd name="connsiteX3" fmla="*/ 933995 w 1867990"/>
              <a:gd name="connsiteY3" fmla="*/ 1809298 h 1819299"/>
              <a:gd name="connsiteX4" fmla="*/ 0 w 1867990"/>
              <a:gd name="connsiteY4" fmla="*/ 907594 h 18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990" h="1819299">
                <a:moveTo>
                  <a:pt x="0" y="907594"/>
                </a:moveTo>
                <a:cubicBezTo>
                  <a:pt x="0" y="-73729"/>
                  <a:pt x="39341" y="-7173"/>
                  <a:pt x="933995" y="5890"/>
                </a:cubicBezTo>
                <a:cubicBezTo>
                  <a:pt x="1828649" y="18953"/>
                  <a:pt x="1854927" y="-99854"/>
                  <a:pt x="1867990" y="907594"/>
                </a:cubicBezTo>
                <a:cubicBezTo>
                  <a:pt x="1854927" y="1980356"/>
                  <a:pt x="1854774" y="1809298"/>
                  <a:pt x="933995" y="1809298"/>
                </a:cubicBezTo>
                <a:cubicBezTo>
                  <a:pt x="13216" y="1809298"/>
                  <a:pt x="0" y="1888917"/>
                  <a:pt x="0" y="9075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868F1815-996E-044C-9F7A-1468B0BB523A}"/>
              </a:ext>
            </a:extLst>
          </p:cNvPr>
          <p:cNvGrpSpPr/>
          <p:nvPr/>
        </p:nvGrpSpPr>
        <p:grpSpPr>
          <a:xfrm>
            <a:off x="3431565" y="468414"/>
            <a:ext cx="4770817" cy="1232722"/>
            <a:chOff x="3354375" y="253698"/>
            <a:chExt cx="4050247" cy="1281615"/>
          </a:xfrm>
        </p:grpSpPr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9CC43105-33EC-F641-B9AB-9F2067DA1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54375" y="253698"/>
              <a:ext cx="4050247" cy="1253983"/>
            </a:xfrm>
            <a:prstGeom prst="rect">
              <a:avLst/>
            </a:prstGeom>
          </p:spPr>
        </p:pic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669E1A08-DCC4-0840-9202-E19BC9107E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175" y="294179"/>
              <a:ext cx="3520507" cy="1241134"/>
              <a:chOff x="95654" y="-97105"/>
              <a:chExt cx="5955581" cy="2188718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A39DA613-A6FA-F44E-B835-A236B6DA51A3}"/>
                  </a:ext>
                </a:extLst>
              </p:cNvPr>
              <p:cNvSpPr/>
              <p:nvPr/>
            </p:nvSpPr>
            <p:spPr>
              <a:xfrm>
                <a:off x="95654" y="-97105"/>
                <a:ext cx="5955581" cy="2188718"/>
              </a:xfrm>
              <a:custGeom>
                <a:avLst/>
                <a:gdLst/>
                <a:ahLst/>
                <a:cxnLst/>
                <a:rect l="l" t="t" r="r" b="b"/>
                <a:pathLst>
                  <a:path w="6676263" h="2188718">
                    <a:moveTo>
                      <a:pt x="5308473" y="1893951"/>
                    </a:moveTo>
                    <a:cubicBezTo>
                      <a:pt x="4846701" y="1905381"/>
                      <a:pt x="4377690" y="1951609"/>
                      <a:pt x="3895979" y="1882013"/>
                    </a:cubicBezTo>
                    <a:cubicBezTo>
                      <a:pt x="3726815" y="1951990"/>
                      <a:pt x="3538474" y="1900809"/>
                      <a:pt x="3341116" y="1881251"/>
                    </a:cubicBezTo>
                    <a:cubicBezTo>
                      <a:pt x="3039110" y="1918589"/>
                      <a:pt x="2649474" y="1902333"/>
                      <a:pt x="2157095" y="1949323"/>
                    </a:cubicBezTo>
                    <a:cubicBezTo>
                      <a:pt x="1830070" y="1957959"/>
                      <a:pt x="1514602" y="1957070"/>
                      <a:pt x="1176020" y="1999869"/>
                    </a:cubicBezTo>
                    <a:cubicBezTo>
                      <a:pt x="988695" y="1999996"/>
                      <a:pt x="787654" y="1995424"/>
                      <a:pt x="592963" y="2029460"/>
                    </a:cubicBezTo>
                    <a:cubicBezTo>
                      <a:pt x="0" y="2119503"/>
                      <a:pt x="176022" y="2188718"/>
                      <a:pt x="142494" y="1476121"/>
                    </a:cubicBezTo>
                    <a:cubicBezTo>
                      <a:pt x="157480" y="1157986"/>
                      <a:pt x="134112" y="804418"/>
                      <a:pt x="148590" y="446024"/>
                    </a:cubicBezTo>
                    <a:cubicBezTo>
                      <a:pt x="144780" y="361442"/>
                      <a:pt x="140970" y="257937"/>
                      <a:pt x="148844" y="158877"/>
                    </a:cubicBezTo>
                    <a:cubicBezTo>
                      <a:pt x="149987" y="127635"/>
                      <a:pt x="92710" y="0"/>
                      <a:pt x="274574" y="52959"/>
                    </a:cubicBezTo>
                    <a:cubicBezTo>
                      <a:pt x="449199" y="85852"/>
                      <a:pt x="635889" y="55499"/>
                      <a:pt x="807974" y="93472"/>
                    </a:cubicBezTo>
                    <a:cubicBezTo>
                      <a:pt x="899287" y="55626"/>
                      <a:pt x="995426" y="13462"/>
                      <a:pt x="1105916" y="50165"/>
                    </a:cubicBezTo>
                    <a:cubicBezTo>
                      <a:pt x="1239520" y="15240"/>
                      <a:pt x="1395476" y="42672"/>
                      <a:pt x="1540383" y="48895"/>
                    </a:cubicBezTo>
                    <a:cubicBezTo>
                      <a:pt x="1680718" y="0"/>
                      <a:pt x="1917700" y="93091"/>
                      <a:pt x="2196338" y="52451"/>
                    </a:cubicBezTo>
                    <a:cubicBezTo>
                      <a:pt x="2408428" y="157734"/>
                      <a:pt x="2643378" y="41402"/>
                      <a:pt x="2992247" y="134747"/>
                    </a:cubicBezTo>
                    <a:cubicBezTo>
                      <a:pt x="3053080" y="137795"/>
                      <a:pt x="3105658" y="154305"/>
                      <a:pt x="3243453" y="127381"/>
                    </a:cubicBezTo>
                    <a:cubicBezTo>
                      <a:pt x="3320923" y="168783"/>
                      <a:pt x="3413252" y="182118"/>
                      <a:pt x="3538220" y="203454"/>
                    </a:cubicBezTo>
                    <a:cubicBezTo>
                      <a:pt x="3582416" y="237617"/>
                      <a:pt x="3695573" y="123698"/>
                      <a:pt x="3894836" y="191389"/>
                    </a:cubicBezTo>
                    <a:cubicBezTo>
                      <a:pt x="3950081" y="204089"/>
                      <a:pt x="3971925" y="142748"/>
                      <a:pt x="4217797" y="203200"/>
                    </a:cubicBezTo>
                    <a:cubicBezTo>
                      <a:pt x="4315587" y="304419"/>
                      <a:pt x="4379976" y="211836"/>
                      <a:pt x="4598797" y="242697"/>
                    </a:cubicBezTo>
                    <a:cubicBezTo>
                      <a:pt x="4642358" y="226949"/>
                      <a:pt x="4690745" y="254000"/>
                      <a:pt x="4744212" y="278638"/>
                    </a:cubicBezTo>
                    <a:cubicBezTo>
                      <a:pt x="4831080" y="275590"/>
                      <a:pt x="4930521" y="272669"/>
                      <a:pt x="5041138" y="287782"/>
                    </a:cubicBezTo>
                    <a:cubicBezTo>
                      <a:pt x="5170170" y="246634"/>
                      <a:pt x="5310378" y="247650"/>
                      <a:pt x="5452237" y="321945"/>
                    </a:cubicBezTo>
                    <a:cubicBezTo>
                      <a:pt x="5540248" y="346202"/>
                      <a:pt x="5630672" y="308991"/>
                      <a:pt x="5740400" y="296418"/>
                    </a:cubicBezTo>
                    <a:cubicBezTo>
                      <a:pt x="5812282" y="318516"/>
                      <a:pt x="5899150" y="338836"/>
                      <a:pt x="5993384" y="344932"/>
                    </a:cubicBezTo>
                    <a:cubicBezTo>
                      <a:pt x="6052693" y="332994"/>
                      <a:pt x="6116320" y="372110"/>
                      <a:pt x="6183122" y="362331"/>
                    </a:cubicBezTo>
                    <a:cubicBezTo>
                      <a:pt x="6236081" y="327406"/>
                      <a:pt x="6298692" y="318262"/>
                      <a:pt x="6378448" y="361188"/>
                    </a:cubicBezTo>
                    <a:cubicBezTo>
                      <a:pt x="6520561" y="392430"/>
                      <a:pt x="6481699" y="395224"/>
                      <a:pt x="6491732" y="665099"/>
                    </a:cubicBezTo>
                    <a:cubicBezTo>
                      <a:pt x="6480175" y="1018667"/>
                      <a:pt x="6492494" y="1379347"/>
                      <a:pt x="6488049" y="1757934"/>
                    </a:cubicBezTo>
                    <a:cubicBezTo>
                      <a:pt x="6476365" y="1999107"/>
                      <a:pt x="6676263" y="1893443"/>
                      <a:pt x="5308473" y="18939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th-TH" dirty="0"/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74E2E5C-29B0-5A49-8DC0-72FCD3A8E78B}"/>
              </a:ext>
            </a:extLst>
          </p:cNvPr>
          <p:cNvGrpSpPr/>
          <p:nvPr/>
        </p:nvGrpSpPr>
        <p:grpSpPr>
          <a:xfrm>
            <a:off x="3835813" y="5395023"/>
            <a:ext cx="3381386" cy="584775"/>
            <a:chOff x="311944" y="6038988"/>
            <a:chExt cx="3381386" cy="584775"/>
          </a:xfrm>
        </p:grpSpPr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38196744-224D-C542-AC35-6FFFB17CFD77}"/>
                </a:ext>
              </a:extLst>
            </p:cNvPr>
            <p:cNvSpPr txBox="1"/>
            <p:nvPr/>
          </p:nvSpPr>
          <p:spPr>
            <a:xfrm>
              <a:off x="799847" y="6038988"/>
              <a:ext cx="2893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เพ</a:t>
              </a:r>
              <a:r>
                <a:rPr lang="th-TH" sz="3200" dirty="0" err="1">
                  <a:latin typeface="FC Daisy" panose="020B0500040200020003" pitchFamily="34" charset="-34"/>
                  <a:cs typeface="FC Daisy" panose="020B0500040200020003" pitchFamily="34" charset="-34"/>
                </a:rPr>
                <a:t>จ</a:t>
              </a:r>
              <a:r>
                <a:rPr lang="th-TH" sz="3200" dirty="0">
                  <a:latin typeface="FC Daisy" panose="020B0500040200020003" pitchFamily="34" charset="-34"/>
                  <a:cs typeface="FC Daisy" panose="020B0500040200020003" pitchFamily="34" charset="-34"/>
                </a:rPr>
                <a:t>ภาษาไทยไม่จั๊กเดียม</a:t>
              </a:r>
            </a:p>
          </p:txBody>
        </p:sp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DCEF47C-7A5E-904D-829A-CE1D794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4" y="6135860"/>
              <a:ext cx="487903" cy="487903"/>
            </a:xfrm>
            <a:prstGeom prst="rect">
              <a:avLst/>
            </a:prstGeom>
          </p:spPr>
        </p:pic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E12B29E-2E41-ED4C-B33F-7579AB2D81A6}"/>
              </a:ext>
            </a:extLst>
          </p:cNvPr>
          <p:cNvSpPr txBox="1"/>
          <p:nvPr/>
        </p:nvSpPr>
        <p:spPr>
          <a:xfrm>
            <a:off x="3775670" y="674182"/>
            <a:ext cx="3999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dirty="0">
                <a:solidFill>
                  <a:srgbClr val="0070C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ความหมายของชื่อเรื่อง</a:t>
            </a:r>
          </a:p>
        </p:txBody>
      </p:sp>
      <p:pic>
        <p:nvPicPr>
          <p:cNvPr id="19" name="รูปภาพ 18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BFE1C6B-DF78-0B4C-9268-08E52FE668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1" b="97276" l="9963" r="89913">
                        <a14:foregroundMark x1="51930" y1="6291" x2="51930" y2="6291"/>
                        <a14:foregroundMark x1="35367" y1="92607" x2="35367" y2="92607"/>
                        <a14:foregroundMark x1="30635" y1="96304" x2="30635" y2="96304"/>
                        <a14:foregroundMark x1="59651" y1="97276" x2="59651" y2="97276"/>
                      </a14:backgroundRemoval>
                    </a14:imgEffect>
                  </a14:imgLayer>
                </a14:imgProps>
              </a:ext>
            </a:extLst>
          </a:blip>
          <a:srcRect t="-1" b="49769"/>
          <a:stretch/>
        </p:blipFill>
        <p:spPr>
          <a:xfrm>
            <a:off x="7276272" y="2365997"/>
            <a:ext cx="4282027" cy="4023589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90DADE3-7A69-B748-BB46-CFD7A4F3A602}"/>
              </a:ext>
            </a:extLst>
          </p:cNvPr>
          <p:cNvSpPr txBox="1"/>
          <p:nvPr/>
        </p:nvSpPr>
        <p:spPr>
          <a:xfrm>
            <a:off x="1144168" y="2232805"/>
            <a:ext cx="916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800" dirty="0">
                <a:solidFill>
                  <a:srgbClr val="00B05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- </a:t>
            </a:r>
            <a:r>
              <a:rPr lang="th-TH" sz="4800" dirty="0" err="1">
                <a:solidFill>
                  <a:srgbClr val="00B05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ขัต</a:t>
            </a:r>
            <a:r>
              <a:rPr lang="th-TH" sz="4800" dirty="0">
                <a:solidFill>
                  <a:srgbClr val="00B05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ติ</a:t>
            </a:r>
            <a:r>
              <a:rPr lang="th-TH" sz="4800" dirty="0" err="1">
                <a:solidFill>
                  <a:srgbClr val="00B05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ย</a:t>
            </a:r>
            <a:r>
              <a:rPr lang="th-TH" sz="4800" dirty="0">
                <a:solidFill>
                  <a:srgbClr val="00B05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แปลว่า พระมหากษัตริย์ </a:t>
            </a:r>
          </a:p>
          <a:p>
            <a:r>
              <a:rPr lang="th-TH" sz="4800" dirty="0">
                <a:latin typeface="FC Daisy" panose="020B0500040200020003" pitchFamily="34" charset="-34"/>
                <a:cs typeface="FC Daisy" panose="020B0500040200020003" pitchFamily="34" charset="-34"/>
              </a:rPr>
              <a:t>	</a:t>
            </a:r>
            <a:r>
              <a:rPr lang="th-TH" sz="4800" dirty="0">
                <a:solidFill>
                  <a:schemeClr val="accent2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- พันธกรณี 	แปลว่า 	ข้อผูกพัน</a:t>
            </a:r>
          </a:p>
          <a:p>
            <a:r>
              <a:rPr lang="th-TH" sz="4800" dirty="0" err="1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ขัต</a:t>
            </a:r>
            <a:r>
              <a:rPr lang="th-TH" sz="48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ติ</a:t>
            </a:r>
            <a:r>
              <a:rPr lang="th-TH" sz="4800" dirty="0" err="1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ย</a:t>
            </a:r>
            <a:r>
              <a:rPr lang="th-TH" sz="48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พันธกรณี แปลว่า เหตุอันเป็นข้อผูกพัน</a:t>
            </a:r>
            <a:endParaRPr lang="en-US" sz="4800" dirty="0">
              <a:solidFill>
                <a:srgbClr val="C00000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  <a:p>
            <a:r>
              <a:rPr lang="th-TH" sz="4800" dirty="0">
                <a:solidFill>
                  <a:srgbClr val="C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ของกษัตริย์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19F3BDE-1DE0-1342-81CF-020746B07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024" y="210772"/>
            <a:ext cx="1556606" cy="15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240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4810</Words>
  <Application>Microsoft Macintosh PowerPoint</Application>
  <PresentationFormat>กำหนดเอง</PresentationFormat>
  <Paragraphs>444</Paragraphs>
  <Slides>55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55</vt:i4>
      </vt:variant>
    </vt:vector>
  </HeadingPairs>
  <TitlesOfParts>
    <vt:vector size="61" baseType="lpstr">
      <vt:lpstr>Calibri</vt:lpstr>
      <vt:lpstr>Moji</vt:lpstr>
      <vt:lpstr>Arial</vt:lpstr>
      <vt:lpstr>Calibri Light</vt:lpstr>
      <vt:lpstr>FC Daisy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Nichapat Saisuchal</dc:creator>
  <cp:lastModifiedBy>Nichapat Saisuchal</cp:lastModifiedBy>
  <cp:revision>26</cp:revision>
  <dcterms:created xsi:type="dcterms:W3CDTF">2022-06-27T05:18:01Z</dcterms:created>
  <dcterms:modified xsi:type="dcterms:W3CDTF">2022-07-11T04:15:54Z</dcterms:modified>
</cp:coreProperties>
</file>