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7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62" y="7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4D43D25-BC65-39D7-2E4C-3B7548993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53920B4-E00E-3C1C-089D-4DFF26022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B3A8AFD-971F-9C58-9CE9-5C75F245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9323-A21A-4E1F-A4AC-0220F14CF83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823DD07-070E-356B-37AA-C6C02A9A5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107FD97-DF36-B380-8182-C14D927D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DC14-C9B1-4A0B-9D79-8676BD5C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6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2F9C65-5539-CF20-D53A-1F6E5158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05472D57-42FC-4930-322D-6A59B5184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F3A7F36-8072-6338-C60D-007E90D5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9323-A21A-4E1F-A4AC-0220F14CF83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FC9210F-221C-A405-C9BD-7F1A45A0C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4F236D3-03DD-7300-2251-08F0BE9E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DC14-C9B1-4A0B-9D79-8676BD5C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F3FC0694-BB40-8985-9500-363909954D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20CC4D0-C23E-6658-F895-37480AAE4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38CD7C7-B043-9566-A866-04C2410C0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9323-A21A-4E1F-A4AC-0220F14CF83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C802B9E-C1AF-CD8D-2314-3EDB2CCF1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EAEE454-1DBF-C94A-4E8B-C0D5DD8C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DC14-C9B1-4A0B-9D79-8676BD5C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2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48C069-8898-2BF9-4CD4-34FC40E83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A870BC1-D249-A259-0AE0-6B34A9FF3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7B3D7A5-C616-1F1B-9685-17EAE63B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9323-A21A-4E1F-A4AC-0220F14CF83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1CBAC1F-4111-9FE2-DE19-ADD8126B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9BA02F-2ED3-86A2-3A88-DD7FC4E1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DC14-C9B1-4A0B-9D79-8676BD5C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9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2033EE4-3C8D-9480-D2E6-1866E0AE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9BD98BF-F51F-6FC2-3918-C605C9638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A639B27-6A43-1D41-63B1-BDE2832B7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9323-A21A-4E1F-A4AC-0220F14CF83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334812F-E640-321F-71FB-99E9B8E5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DC97854-B758-A321-76F5-ED3FE8FC2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DC14-C9B1-4A0B-9D79-8676BD5C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3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1D9F768-6195-1E0E-77BC-F796FEC6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B96961F-304B-ADB8-A8AB-15281E723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7E79E15-7645-0F0E-D5CB-89682D3EE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AE5BC55-3C6D-622C-E0CB-9B70A2E0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9323-A21A-4E1F-A4AC-0220F14CF83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1DF9314-A2B0-2EA4-EDEF-B86A4DA7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4D84D10-004D-DF06-F37C-18A25CC4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DC14-C9B1-4A0B-9D79-8676BD5C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2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7A099FC-2CA5-D0BC-E41C-436F7B4E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FF324F7-48B3-A5C6-F54E-E4656545E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BB78177-8EB8-5061-FDDB-E8ACB8869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550D152F-7019-7C3D-FC38-78CF4D674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E131D633-38A0-12AD-B32A-F449B82D9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933FF7FE-6902-2D24-7960-B7D739EA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9323-A21A-4E1F-A4AC-0220F14CF83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F634754A-E8DE-9A40-786C-3772EC2D8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B940ADB9-0FD3-52E2-DF66-0C8272BE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DC14-C9B1-4A0B-9D79-8676BD5C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6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9DDF977-BF38-953C-8413-D24BF58A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C875854-1FB6-950D-036F-C277599FD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9323-A21A-4E1F-A4AC-0220F14CF83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B96321CB-7535-8091-418E-07B394C2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7642DACC-1522-6A42-D32F-70FAF158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DC14-C9B1-4A0B-9D79-8676BD5C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8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86D4A442-9836-C71B-AC31-B15EA46A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9323-A21A-4E1F-A4AC-0220F14CF83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1DA7C6B9-3AE6-051D-1227-3C838D9C8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8BA3A95-11BE-3F71-63FF-FCB8A784B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DC14-C9B1-4A0B-9D79-8676BD5C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9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102BB1-6FB0-E936-844E-A2C72804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1EC418E-07B8-AB33-EF56-E4480D264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404FDDF-54B0-9CBE-D956-6889C0D2C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61EE334-68E0-46CC-A899-3E6F1389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9323-A21A-4E1F-A4AC-0220F14CF83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A596BBE-ADA3-01B7-7697-9E172A73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DDFDC4B-CB9C-C182-FA89-CB5E2458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DC14-C9B1-4A0B-9D79-8676BD5C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9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832A13D-168F-2F34-DA44-96FD35B2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6B55B081-2006-CB99-64CA-1551010AD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7ABA3F2-8AD1-34A6-2237-D8F279D57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1B96B92-0FB1-7E2D-421A-4B540E8FD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9323-A21A-4E1F-A4AC-0220F14CF83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124E269-61D8-F744-EED4-7ACE70AC4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C26C83F-1483-BDF8-7504-398CAB06D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DC14-C9B1-4A0B-9D79-8676BD5C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7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392BA2F-F319-0A5A-C24E-19ABC4CA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861D4E5-531A-6F6E-001E-24C4306A3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B024513-ED6E-D248-94F8-C21DFD73E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99323-A21A-4E1F-A4AC-0220F14CF83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8BDFF67-8053-6627-73CC-F287B086D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E1BA54B-ED73-E532-D708-1519C6BAD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5DC14-C9B1-4A0B-9D79-8676BD5C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2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0631D80-7DCB-6F94-5A8A-1B630A17B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6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อาจเป็นรูปภาพของ ข้อความ">
            <a:extLst>
              <a:ext uri="{FF2B5EF4-FFF2-40B4-BE49-F238E27FC236}">
                <a16:creationId xmlns:a16="http://schemas.microsoft.com/office/drawing/2014/main" id="{E29F1C16-7E1D-64CE-75F0-0533DED71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2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อาจเป็นลายเส้นรูป ข้อความ">
            <a:extLst>
              <a:ext uri="{FF2B5EF4-FFF2-40B4-BE49-F238E27FC236}">
                <a16:creationId xmlns:a16="http://schemas.microsoft.com/office/drawing/2014/main" id="{8C482A1D-0620-C886-BA73-A496A0B42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052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อาจเป็นลายเส้นรูป ข้อความ">
            <a:extLst>
              <a:ext uri="{FF2B5EF4-FFF2-40B4-BE49-F238E27FC236}">
                <a16:creationId xmlns:a16="http://schemas.microsoft.com/office/drawing/2014/main" id="{9AC3FDEC-B52F-B11B-EE86-42A69B0DD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5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อาจเป็นรูปภาพของ ข้อความ">
            <a:extLst>
              <a:ext uri="{FF2B5EF4-FFF2-40B4-BE49-F238E27FC236}">
                <a16:creationId xmlns:a16="http://schemas.microsoft.com/office/drawing/2014/main" id="{EE46FE2A-F116-7884-9170-6BE976DD9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55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อาจเป็นรูปภาพของ ข้อความพูดว่า &quot;สถาบันอุดมศึกษาของเอกชน ศึก ษาของ อุด 70 แห่ง .มหาวิทยาลัยเอกชน 42 แห่ง วิทยาลัยเอกชน 17 แหง •สถาบันเอกชน 11 แห่ง&quot;">
            <a:extLst>
              <a:ext uri="{FF2B5EF4-FFF2-40B4-BE49-F238E27FC236}">
                <a16:creationId xmlns:a16="http://schemas.microsoft.com/office/drawing/2014/main" id="{2FEE9DB3-1211-BAF4-CFFD-A89970CF7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77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อาจเป็นรูปภาพของ ข้อความ">
            <a:extLst>
              <a:ext uri="{FF2B5EF4-FFF2-40B4-BE49-F238E27FC236}">
                <a16:creationId xmlns:a16="http://schemas.microsoft.com/office/drawing/2014/main" id="{3CBB75C5-F400-9B51-A0F4-C2A9BD74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879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อาจเป็นรูปภาพของ ข้อความ">
            <a:extLst>
              <a:ext uri="{FF2B5EF4-FFF2-40B4-BE49-F238E27FC236}">
                <a16:creationId xmlns:a16="http://schemas.microsoft.com/office/drawing/2014/main" id="{E449147B-E252-5906-9780-D4A242A94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3461" cy="683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441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อาจเป็นรูปภาพของ ลิงลม และ ข้อความ">
            <a:extLst>
              <a:ext uri="{FF2B5EF4-FFF2-40B4-BE49-F238E27FC236}">
                <a16:creationId xmlns:a16="http://schemas.microsoft.com/office/drawing/2014/main" id="{702AE8B4-3AB6-AE66-D439-5EFFBC6A8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28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อาจเป็นรูปภาพของ ข้อความ">
            <a:extLst>
              <a:ext uri="{FF2B5EF4-FFF2-40B4-BE49-F238E27FC236}">
                <a16:creationId xmlns:a16="http://schemas.microsoft.com/office/drawing/2014/main" id="{D78AF8A2-2B1A-9E5D-17FF-29A9BAAC3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53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อาจเป็นรูปภาพของ แผนที่ และ ข้อความ">
            <a:extLst>
              <a:ext uri="{FF2B5EF4-FFF2-40B4-BE49-F238E27FC236}">
                <a16:creationId xmlns:a16="http://schemas.microsoft.com/office/drawing/2014/main" id="{3694DA89-4E76-C1B5-71D3-19E8B4170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01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AF2D8A0-FBCE-AC63-7FEE-475BD9E25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53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อาจเป็นลายเส้นรูป ข้อความ">
            <a:extLst>
              <a:ext uri="{FF2B5EF4-FFF2-40B4-BE49-F238E27FC236}">
                <a16:creationId xmlns:a16="http://schemas.microsoft.com/office/drawing/2014/main" id="{FA47F613-69EE-53D5-058F-98D05E519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74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อาจเป็นรูปภาพของ ข้อความพูดว่า &quot;มหาวิทยาลัย/สถาบัน ต่างกันยังไง?&quot;">
            <a:extLst>
              <a:ext uri="{FF2B5EF4-FFF2-40B4-BE49-F238E27FC236}">
                <a16:creationId xmlns:a16="http://schemas.microsoft.com/office/drawing/2014/main" id="{7B457D7A-0D20-0609-684A-738AC04C3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201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อาจเป็นรูปภาพของ ข้อความ">
            <a:extLst>
              <a:ext uri="{FF2B5EF4-FFF2-40B4-BE49-F238E27FC236}">
                <a16:creationId xmlns:a16="http://schemas.microsoft.com/office/drawing/2014/main" id="{29B44346-ADE0-5C01-C20F-F48DEA1A4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919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0631D80-7DCB-6F94-5A8A-1B630A17B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อาจเป็นรูปภาพของ ข้อความ">
            <a:extLst>
              <a:ext uri="{FF2B5EF4-FFF2-40B4-BE49-F238E27FC236}">
                <a16:creationId xmlns:a16="http://schemas.microsoft.com/office/drawing/2014/main" id="{FD2A4F53-43F4-46D6-D502-391A0CBF9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7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0CEF6154-C75E-4AB8-E4CF-B64224FD2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9994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อาจเป็นรูปภาพของ ข้อความ">
            <a:extLst>
              <a:ext uri="{FF2B5EF4-FFF2-40B4-BE49-F238E27FC236}">
                <a16:creationId xmlns:a16="http://schemas.microsoft.com/office/drawing/2014/main" id="{2330F724-1044-AC89-3CA5-FB96AA0EC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อาจเป็นรูปภาพของ ข้อความพูดว่า &quot;สถาบันอุดมศึกษาของรัฐ 84 แห่ง มหาวิทยาลัยรัฐจำกัดรับ 8 แห่ง มหาวิทยาลัยรัฐไม่จำกัดรับ 2 แห่ง มหาวิทยาลัยในกำกับรัฐ 27 แห่ง มหาวิทยาลัยเทคโนโลยีราชมงคล 9 แห่ง มหาวิทยาลัยราชภัฎ 38 แห่ง&quot;">
            <a:extLst>
              <a:ext uri="{FF2B5EF4-FFF2-40B4-BE49-F238E27FC236}">
                <a16:creationId xmlns:a16="http://schemas.microsoft.com/office/drawing/2014/main" id="{C83357A6-0041-CB4C-94D7-F4D89DD5E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5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อาจเป็นรูปภาพของ ข้อความ">
            <a:extLst>
              <a:ext uri="{FF2B5EF4-FFF2-40B4-BE49-F238E27FC236}">
                <a16:creationId xmlns:a16="http://schemas.microsoft.com/office/drawing/2014/main" id="{4274CBF0-1257-2F87-9055-97D2DBCE9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61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อาจเป็นรูปภาพของ ข้อความ">
            <a:extLst>
              <a:ext uri="{FF2B5EF4-FFF2-40B4-BE49-F238E27FC236}">
                <a16:creationId xmlns:a16="http://schemas.microsoft.com/office/drawing/2014/main" id="{88B873F3-C9C3-814E-7D46-59681B423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4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อาจเป็นรูปภาพของ ข้อความ">
            <a:extLst>
              <a:ext uri="{FF2B5EF4-FFF2-40B4-BE49-F238E27FC236}">
                <a16:creationId xmlns:a16="http://schemas.microsoft.com/office/drawing/2014/main" id="{B6B0DAA3-4046-89E4-23C3-FE364E70A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99291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แบบจอกว้าง</PresentationFormat>
  <Paragraphs>0</Paragraphs>
  <Slides>23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2023-08-15T02:23:29Z</dcterms:created>
  <dcterms:modified xsi:type="dcterms:W3CDTF">2023-08-15T02:30:36Z</dcterms:modified>
</cp:coreProperties>
</file>