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7"/>
  </p:notesMasterIdLst>
  <p:sldIdLst>
    <p:sldId id="557" r:id="rId2"/>
    <p:sldId id="640" r:id="rId3"/>
    <p:sldId id="670" r:id="rId4"/>
    <p:sldId id="671" r:id="rId5"/>
    <p:sldId id="672" r:id="rId6"/>
    <p:sldId id="609" r:id="rId7"/>
    <p:sldId id="619" r:id="rId8"/>
    <p:sldId id="620" r:id="rId9"/>
    <p:sldId id="610" r:id="rId10"/>
    <p:sldId id="614" r:id="rId11"/>
    <p:sldId id="673" r:id="rId12"/>
    <p:sldId id="669" r:id="rId13"/>
    <p:sldId id="627" r:id="rId14"/>
    <p:sldId id="628" r:id="rId15"/>
    <p:sldId id="629" r:id="rId16"/>
  </p:sldIdLst>
  <p:sldSz cx="12192000" cy="6858000"/>
  <p:notesSz cx="6858000" cy="9144000"/>
  <p:embeddedFontLst>
    <p:embeddedFont>
      <p:font typeface="Open Sans" panose="020B0606030504020204" pitchFamily="34" charset="0"/>
      <p:regular r:id="rId18"/>
      <p:bold r:id="rId19"/>
      <p:italic r:id="rId20"/>
      <p:boldItalic r:id="rId21"/>
    </p:embeddedFont>
    <p:embeddedFont>
      <p:font typeface="TH Sarabun New" panose="020B0500040200020003" pitchFamily="34" charset="-34"/>
      <p:regular r:id="rId22"/>
      <p:bold r:id="rId23"/>
      <p:italic r:id="rId24"/>
      <p:boldItalic r:id="rId25"/>
    </p:embeddedFont>
    <p:embeddedFont>
      <p:font typeface="TH SarabunPSK" panose="020B0500040200020003" pitchFamily="34" charset="-34"/>
      <p:regular r:id="rId26"/>
      <p:bold r:id="rId27"/>
      <p:italic r:id="rId28"/>
      <p:boldItalic r:id="rId2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ttigar Ngamkitpinyo" initials="NN" lastIdx="1" clrIdx="0">
    <p:extLst>
      <p:ext uri="{19B8F6BF-5375-455C-9EA6-DF929625EA0E}">
        <p15:presenceInfo xmlns:p15="http://schemas.microsoft.com/office/powerpoint/2012/main" userId="S-1-5-21-1862214254-68184406-774723137-11542" providerId="AD"/>
      </p:ext>
    </p:extLst>
  </p:cmAuthor>
  <p:cmAuthor id="2" name="Suthathip Wang-amnuayporn" initials="SW" lastIdx="22" clrIdx="1">
    <p:extLst>
      <p:ext uri="{19B8F6BF-5375-455C-9EA6-DF929625EA0E}">
        <p15:presenceInfo xmlns:p15="http://schemas.microsoft.com/office/powerpoint/2012/main" userId="S-1-5-21-1862214254-68184406-774723137-15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69164"/>
    <a:srgbClr val="00BBC4"/>
    <a:srgbClr val="2FBF9D"/>
    <a:srgbClr val="F58683"/>
    <a:srgbClr val="979CBB"/>
    <a:srgbClr val="F7986D"/>
    <a:srgbClr val="9297B8"/>
    <a:srgbClr val="FFFFFF"/>
    <a:srgbClr val="9095B6"/>
    <a:srgbClr val="8E9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6C938-E193-4107-BD5C-6199F974E05C}" v="19" dt="2024-02-01T16:11:25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8869" autoAdjust="0"/>
  </p:normalViewPr>
  <p:slideViewPr>
    <p:cSldViewPr snapToGrid="0">
      <p:cViewPr varScale="1">
        <p:scale>
          <a:sx n="72" d="100"/>
          <a:sy n="72" d="100"/>
        </p:scale>
        <p:origin x="678" y="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ธนกฤต แก้วทอง" userId="338579e2f8ee1792" providerId="LiveId" clId="{1D96C938-E193-4107-BD5C-6199F974E05C}"/>
    <pc:docChg chg="undo custSel addSld delSld modSld sldOrd">
      <pc:chgData name="ธนกฤต แก้วทอง" userId="338579e2f8ee1792" providerId="LiveId" clId="{1D96C938-E193-4107-BD5C-6199F974E05C}" dt="2024-02-12T15:33:42.840" v="450" actId="20577"/>
      <pc:docMkLst>
        <pc:docMk/>
      </pc:docMkLst>
      <pc:sldChg chg="del">
        <pc:chgData name="ธนกฤต แก้วทอง" userId="338579e2f8ee1792" providerId="LiveId" clId="{1D96C938-E193-4107-BD5C-6199F974E05C}" dt="2024-01-29T15:00:57.683" v="139" actId="47"/>
        <pc:sldMkLst>
          <pc:docMk/>
          <pc:sldMk cId="3748251338" sldId="320"/>
        </pc:sldMkLst>
      </pc:sldChg>
      <pc:sldChg chg="modSp mod">
        <pc:chgData name="ธนกฤต แก้วทอง" userId="338579e2f8ee1792" providerId="LiveId" clId="{1D96C938-E193-4107-BD5C-6199F974E05C}" dt="2024-02-01T16:00:37.067" v="330" actId="27636"/>
        <pc:sldMkLst>
          <pc:docMk/>
          <pc:sldMk cId="3773628603" sldId="609"/>
        </pc:sldMkLst>
        <pc:spChg chg="mod">
          <ac:chgData name="ธนกฤต แก้วทอง" userId="338579e2f8ee1792" providerId="LiveId" clId="{1D96C938-E193-4107-BD5C-6199F974E05C}" dt="2024-02-01T16:00:37.067" v="330" actId="27636"/>
          <ac:spMkLst>
            <pc:docMk/>
            <pc:sldMk cId="3773628603" sldId="609"/>
            <ac:spMk id="5" creationId="{00000000-0000-0000-0000-000000000000}"/>
          </ac:spMkLst>
        </pc:spChg>
      </pc:sldChg>
      <pc:sldChg chg="modSp mod">
        <pc:chgData name="ธนกฤต แก้วทอง" userId="338579e2f8ee1792" providerId="LiveId" clId="{1D96C938-E193-4107-BD5C-6199F974E05C}" dt="2024-02-12T15:33:42.840" v="450" actId="20577"/>
        <pc:sldMkLst>
          <pc:docMk/>
          <pc:sldMk cId="579077407" sldId="619"/>
        </pc:sldMkLst>
        <pc:spChg chg="mod">
          <ac:chgData name="ธนกฤต แก้วทอง" userId="338579e2f8ee1792" providerId="LiveId" clId="{1D96C938-E193-4107-BD5C-6199F974E05C}" dt="2024-02-12T15:33:42.840" v="450" actId="20577"/>
          <ac:spMkLst>
            <pc:docMk/>
            <pc:sldMk cId="579077407" sldId="619"/>
            <ac:spMk id="5" creationId="{00000000-0000-0000-0000-000000000000}"/>
          </ac:spMkLst>
        </pc:spChg>
      </pc:sldChg>
      <pc:sldChg chg="ord">
        <pc:chgData name="ธนกฤต แก้วทอง" userId="338579e2f8ee1792" providerId="LiveId" clId="{1D96C938-E193-4107-BD5C-6199F974E05C}" dt="2024-02-01T16:05:24.340" v="338"/>
        <pc:sldMkLst>
          <pc:docMk/>
          <pc:sldMk cId="3774131218" sldId="627"/>
        </pc:sldMkLst>
      </pc:sldChg>
      <pc:sldChg chg="ord">
        <pc:chgData name="ธนกฤต แก้วทอง" userId="338579e2f8ee1792" providerId="LiveId" clId="{1D96C938-E193-4107-BD5C-6199F974E05C}" dt="2024-02-01T16:05:24.340" v="338"/>
        <pc:sldMkLst>
          <pc:docMk/>
          <pc:sldMk cId="2565700243" sldId="628"/>
        </pc:sldMkLst>
      </pc:sldChg>
      <pc:sldChg chg="modSp mod ord">
        <pc:chgData name="ธนกฤต แก้วทอง" userId="338579e2f8ee1792" providerId="LiveId" clId="{1D96C938-E193-4107-BD5C-6199F974E05C}" dt="2024-02-01T16:05:24.340" v="338"/>
        <pc:sldMkLst>
          <pc:docMk/>
          <pc:sldMk cId="2052636747" sldId="629"/>
        </pc:sldMkLst>
        <pc:spChg chg="mod">
          <ac:chgData name="ธนกฤต แก้วทอง" userId="338579e2f8ee1792" providerId="LiveId" clId="{1D96C938-E193-4107-BD5C-6199F974E05C}" dt="2024-01-22T17:48:02.972" v="10" actId="1076"/>
          <ac:spMkLst>
            <pc:docMk/>
            <pc:sldMk cId="2052636747" sldId="629"/>
            <ac:spMk id="15" creationId="{00000000-0000-0000-0000-000000000000}"/>
          </ac:spMkLst>
        </pc:spChg>
      </pc:sldChg>
      <pc:sldChg chg="del">
        <pc:chgData name="ธนกฤต แก้วทอง" userId="338579e2f8ee1792" providerId="LiveId" clId="{1D96C938-E193-4107-BD5C-6199F974E05C}" dt="2024-01-22T17:46:06.305" v="0" actId="47"/>
        <pc:sldMkLst>
          <pc:docMk/>
          <pc:sldMk cId="2330937304" sldId="657"/>
        </pc:sldMkLst>
      </pc:sldChg>
      <pc:sldChg chg="addSp modSp del">
        <pc:chgData name="ธนกฤต แก้วทอง" userId="338579e2f8ee1792" providerId="LiveId" clId="{1D96C938-E193-4107-BD5C-6199F974E05C}" dt="2024-02-01T16:10:32.224" v="339" actId="47"/>
        <pc:sldMkLst>
          <pc:docMk/>
          <pc:sldMk cId="556798544" sldId="658"/>
        </pc:sldMkLst>
        <pc:spChg chg="add mod">
          <ac:chgData name="ธนกฤต แก้วทอง" userId="338579e2f8ee1792" providerId="LiveId" clId="{1D96C938-E193-4107-BD5C-6199F974E05C}" dt="2024-01-22T17:46:46.323" v="2"/>
          <ac:spMkLst>
            <pc:docMk/>
            <pc:sldMk cId="556798544" sldId="658"/>
            <ac:spMk id="23" creationId="{2468B55A-C9FA-80A4-6E46-AD4375D99384}"/>
          </ac:spMkLst>
        </pc:spChg>
      </pc:sldChg>
      <pc:sldChg chg="addSp modSp del">
        <pc:chgData name="ธนกฤต แก้วทอง" userId="338579e2f8ee1792" providerId="LiveId" clId="{1D96C938-E193-4107-BD5C-6199F974E05C}" dt="2024-02-01T16:10:33.923" v="340" actId="47"/>
        <pc:sldMkLst>
          <pc:docMk/>
          <pc:sldMk cId="395695231" sldId="659"/>
        </pc:sldMkLst>
        <pc:spChg chg="add mod">
          <ac:chgData name="ธนกฤต แก้วทอง" userId="338579e2f8ee1792" providerId="LiveId" clId="{1D96C938-E193-4107-BD5C-6199F974E05C}" dt="2024-01-22T17:46:49.051" v="3"/>
          <ac:spMkLst>
            <pc:docMk/>
            <pc:sldMk cId="395695231" sldId="659"/>
            <ac:spMk id="8" creationId="{B3A4A0A7-36FC-AB8B-0ACE-F4F7D1892947}"/>
          </ac:spMkLst>
        </pc:spChg>
      </pc:sldChg>
      <pc:sldChg chg="addSp modSp del">
        <pc:chgData name="ธนกฤต แก้วทอง" userId="338579e2f8ee1792" providerId="LiveId" clId="{1D96C938-E193-4107-BD5C-6199F974E05C}" dt="2024-02-01T16:10:34.552" v="341" actId="47"/>
        <pc:sldMkLst>
          <pc:docMk/>
          <pc:sldMk cId="2730159785" sldId="660"/>
        </pc:sldMkLst>
        <pc:spChg chg="add mod">
          <ac:chgData name="ธนกฤต แก้วทอง" userId="338579e2f8ee1792" providerId="LiveId" clId="{1D96C938-E193-4107-BD5C-6199F974E05C}" dt="2024-01-22T17:46:52.268" v="4"/>
          <ac:spMkLst>
            <pc:docMk/>
            <pc:sldMk cId="2730159785" sldId="660"/>
            <ac:spMk id="7" creationId="{70E6E6B3-8E69-414A-DBF1-1020B3F40A84}"/>
          </ac:spMkLst>
        </pc:spChg>
      </pc:sldChg>
      <pc:sldChg chg="addSp modSp del">
        <pc:chgData name="ธนกฤต แก้วทอง" userId="338579e2f8ee1792" providerId="LiveId" clId="{1D96C938-E193-4107-BD5C-6199F974E05C}" dt="2024-02-01T16:10:35.244" v="342" actId="47"/>
        <pc:sldMkLst>
          <pc:docMk/>
          <pc:sldMk cId="3475087846" sldId="661"/>
        </pc:sldMkLst>
        <pc:spChg chg="add mod">
          <ac:chgData name="ธนกฤต แก้วทอง" userId="338579e2f8ee1792" providerId="LiveId" clId="{1D96C938-E193-4107-BD5C-6199F974E05C}" dt="2024-01-22T17:46:55.027" v="5"/>
          <ac:spMkLst>
            <pc:docMk/>
            <pc:sldMk cId="3475087846" sldId="661"/>
            <ac:spMk id="7" creationId="{9C902662-CE19-C669-EEB4-4BF0470CED69}"/>
          </ac:spMkLst>
        </pc:spChg>
      </pc:sldChg>
      <pc:sldChg chg="addSp modSp del">
        <pc:chgData name="ธนกฤต แก้วทอง" userId="338579e2f8ee1792" providerId="LiveId" clId="{1D96C938-E193-4107-BD5C-6199F974E05C}" dt="2024-02-01T16:10:35.793" v="343" actId="47"/>
        <pc:sldMkLst>
          <pc:docMk/>
          <pc:sldMk cId="1984622900" sldId="662"/>
        </pc:sldMkLst>
        <pc:spChg chg="add mod">
          <ac:chgData name="ธนกฤต แก้วทอง" userId="338579e2f8ee1792" providerId="LiveId" clId="{1D96C938-E193-4107-BD5C-6199F974E05C}" dt="2024-01-22T17:46:57.509" v="6"/>
          <ac:spMkLst>
            <pc:docMk/>
            <pc:sldMk cId="1984622900" sldId="662"/>
            <ac:spMk id="7" creationId="{C7F67961-66E9-8322-1370-9FAE8FF989DF}"/>
          </ac:spMkLst>
        </pc:spChg>
      </pc:sldChg>
      <pc:sldChg chg="addSp modSp del">
        <pc:chgData name="ธนกฤต แก้วทอง" userId="338579e2f8ee1792" providerId="LiveId" clId="{1D96C938-E193-4107-BD5C-6199F974E05C}" dt="2024-02-01T16:10:36.310" v="344" actId="47"/>
        <pc:sldMkLst>
          <pc:docMk/>
          <pc:sldMk cId="2248670813" sldId="663"/>
        </pc:sldMkLst>
        <pc:spChg chg="add mod">
          <ac:chgData name="ธนกฤต แก้วทอง" userId="338579e2f8ee1792" providerId="LiveId" clId="{1D96C938-E193-4107-BD5C-6199F974E05C}" dt="2024-01-22T17:47:00.114" v="7"/>
          <ac:spMkLst>
            <pc:docMk/>
            <pc:sldMk cId="2248670813" sldId="663"/>
            <ac:spMk id="7" creationId="{1CCDC160-9220-5B97-D1EB-F352CB860A81}"/>
          </ac:spMkLst>
        </pc:spChg>
      </pc:sldChg>
      <pc:sldChg chg="addSp modSp del mod">
        <pc:chgData name="ธนกฤต แก้วทอง" userId="338579e2f8ee1792" providerId="LiveId" clId="{1D96C938-E193-4107-BD5C-6199F974E05C}" dt="2024-02-01T16:04:21.744" v="333" actId="47"/>
        <pc:sldMkLst>
          <pc:docMk/>
          <pc:sldMk cId="1997157922" sldId="664"/>
        </pc:sldMkLst>
        <pc:spChg chg="add mod">
          <ac:chgData name="ธนกฤต แก้วทอง" userId="338579e2f8ee1792" providerId="LiveId" clId="{1D96C938-E193-4107-BD5C-6199F974E05C}" dt="2024-01-22T17:47:06.798" v="9" actId="1076"/>
          <ac:spMkLst>
            <pc:docMk/>
            <pc:sldMk cId="1997157922" sldId="664"/>
            <ac:spMk id="7" creationId="{FE570310-CAF9-B4BE-C3BA-5F8AC4DB28B0}"/>
          </ac:spMkLst>
        </pc:spChg>
      </pc:sldChg>
      <pc:sldChg chg="del">
        <pc:chgData name="ธนกฤต แก้วทอง" userId="338579e2f8ee1792" providerId="LiveId" clId="{1D96C938-E193-4107-BD5C-6199F974E05C}" dt="2024-02-01T16:04:23.580" v="334" actId="47"/>
        <pc:sldMkLst>
          <pc:docMk/>
          <pc:sldMk cId="3165331297" sldId="665"/>
        </pc:sldMkLst>
      </pc:sldChg>
      <pc:sldChg chg="del">
        <pc:chgData name="ธนกฤต แก้วทอง" userId="338579e2f8ee1792" providerId="LiveId" clId="{1D96C938-E193-4107-BD5C-6199F974E05C}" dt="2024-02-01T16:04:25.486" v="335" actId="47"/>
        <pc:sldMkLst>
          <pc:docMk/>
          <pc:sldMk cId="1503413122" sldId="666"/>
        </pc:sldMkLst>
      </pc:sldChg>
      <pc:sldChg chg="del">
        <pc:chgData name="ธนกฤต แก้วทอง" userId="338579e2f8ee1792" providerId="LiveId" clId="{1D96C938-E193-4107-BD5C-6199F974E05C}" dt="2024-02-01T16:04:27.157" v="336" actId="47"/>
        <pc:sldMkLst>
          <pc:docMk/>
          <pc:sldMk cId="3015949060" sldId="667"/>
        </pc:sldMkLst>
      </pc:sldChg>
      <pc:sldChg chg="new del">
        <pc:chgData name="ธนกฤต แก้วทอง" userId="338579e2f8ee1792" providerId="LiveId" clId="{1D96C938-E193-4107-BD5C-6199F974E05C}" dt="2024-01-22T17:49:56.018" v="46" actId="47"/>
        <pc:sldMkLst>
          <pc:docMk/>
          <pc:sldMk cId="1468196436" sldId="668"/>
        </pc:sldMkLst>
      </pc:sldChg>
      <pc:sldChg chg="addSp delSp modSp add mod">
        <pc:chgData name="ธนกฤต แก้วทอง" userId="338579e2f8ee1792" providerId="LiveId" clId="{1D96C938-E193-4107-BD5C-6199F974E05C}" dt="2024-01-22T17:55:01.318" v="137" actId="1076"/>
        <pc:sldMkLst>
          <pc:docMk/>
          <pc:sldMk cId="2426568448" sldId="669"/>
        </pc:sldMkLst>
        <pc:spChg chg="add mod">
          <ac:chgData name="ธนกฤต แก้วทอง" userId="338579e2f8ee1792" providerId="LiveId" clId="{1D96C938-E193-4107-BD5C-6199F974E05C}" dt="2024-01-22T17:50:00.911" v="48" actId="1076"/>
          <ac:spMkLst>
            <pc:docMk/>
            <pc:sldMk cId="2426568448" sldId="669"/>
            <ac:spMk id="2" creationId="{54B2088F-DFB4-597D-F412-91443E1B69F7}"/>
          </ac:spMkLst>
        </pc:spChg>
        <pc:spChg chg="del">
          <ac:chgData name="ธนกฤต แก้วทอง" userId="338579e2f8ee1792" providerId="LiveId" clId="{1D96C938-E193-4107-BD5C-6199F974E05C}" dt="2024-01-22T17:48:18.300" v="13" actId="478"/>
          <ac:spMkLst>
            <pc:docMk/>
            <pc:sldMk cId="2426568448" sldId="669"/>
            <ac:spMk id="8" creationId="{00000000-0000-0000-0000-000000000000}"/>
          </ac:spMkLst>
        </pc:spChg>
        <pc:spChg chg="del">
          <ac:chgData name="ธนกฤต แก้วทอง" userId="338579e2f8ee1792" providerId="LiveId" clId="{1D96C938-E193-4107-BD5C-6199F974E05C}" dt="2024-01-22T17:48:16.563" v="12" actId="478"/>
          <ac:spMkLst>
            <pc:docMk/>
            <pc:sldMk cId="2426568448" sldId="669"/>
            <ac:spMk id="14" creationId="{00000000-0000-0000-0000-000000000000}"/>
          </ac:spMkLst>
        </pc:spChg>
        <pc:spChg chg="mod">
          <ac:chgData name="ธนกฤต แก้วทอง" userId="338579e2f8ee1792" providerId="LiveId" clId="{1D96C938-E193-4107-BD5C-6199F974E05C}" dt="2024-01-22T17:54:53.270" v="135" actId="27636"/>
          <ac:spMkLst>
            <pc:docMk/>
            <pc:sldMk cId="2426568448" sldId="669"/>
            <ac:spMk id="15" creationId="{00000000-0000-0000-0000-000000000000}"/>
          </ac:spMkLst>
        </pc:spChg>
        <pc:grpChg chg="del">
          <ac:chgData name="ธนกฤต แก้วทอง" userId="338579e2f8ee1792" providerId="LiveId" clId="{1D96C938-E193-4107-BD5C-6199F974E05C}" dt="2024-01-22T17:48:23.351" v="15" actId="478"/>
          <ac:grpSpMkLst>
            <pc:docMk/>
            <pc:sldMk cId="2426568448" sldId="669"/>
            <ac:grpSpMk id="7" creationId="{00000000-0000-0000-0000-000000000000}"/>
          </ac:grpSpMkLst>
        </pc:grpChg>
        <pc:picChg chg="add mod">
          <ac:chgData name="ธนกฤต แก้วทอง" userId="338579e2f8ee1792" providerId="LiveId" clId="{1D96C938-E193-4107-BD5C-6199F974E05C}" dt="2024-01-22T17:54:41.947" v="131" actId="1076"/>
          <ac:picMkLst>
            <pc:docMk/>
            <pc:sldMk cId="2426568448" sldId="669"/>
            <ac:picMk id="4" creationId="{B2E20677-080C-7469-F70B-4C5E0A0718A6}"/>
          </ac:picMkLst>
        </pc:picChg>
        <pc:picChg chg="add mod">
          <ac:chgData name="ธนกฤต แก้วทอง" userId="338579e2f8ee1792" providerId="LiveId" clId="{1D96C938-E193-4107-BD5C-6199F974E05C}" dt="2024-01-22T17:55:01.318" v="137" actId="1076"/>
          <ac:picMkLst>
            <pc:docMk/>
            <pc:sldMk cId="2426568448" sldId="669"/>
            <ac:picMk id="6" creationId="{06B8107E-4FEC-32B9-DD8B-8EBE761C151C}"/>
          </ac:picMkLst>
        </pc:picChg>
        <pc:picChg chg="add del mod">
          <ac:chgData name="ธนกฤต แก้วทอง" userId="338579e2f8ee1792" providerId="LiveId" clId="{1D96C938-E193-4107-BD5C-6199F974E05C}" dt="2024-01-22T17:54:10.519" v="129" actId="478"/>
          <ac:picMkLst>
            <pc:docMk/>
            <pc:sldMk cId="2426568448" sldId="669"/>
            <ac:picMk id="17" creationId="{659599F7-3B89-BF8A-2647-7BAB438AADC0}"/>
          </ac:picMkLst>
        </pc:picChg>
        <pc:picChg chg="add mod">
          <ac:chgData name="ธนกฤต แก้วทอง" userId="338579e2f8ee1792" providerId="LiveId" clId="{1D96C938-E193-4107-BD5C-6199F974E05C}" dt="2024-01-22T17:54:57.682" v="136" actId="1076"/>
          <ac:picMkLst>
            <pc:docMk/>
            <pc:sldMk cId="2426568448" sldId="669"/>
            <ac:picMk id="19" creationId="{0C43C954-1562-FC5D-97B5-18F54ADF8D46}"/>
          </ac:picMkLst>
        </pc:picChg>
      </pc:sldChg>
      <pc:sldChg chg="addSp modSp new mod">
        <pc:chgData name="ธนกฤต แก้วทอง" userId="338579e2f8ee1792" providerId="LiveId" clId="{1D96C938-E193-4107-BD5C-6199F974E05C}" dt="2024-02-12T15:15:01.407" v="447" actId="20577"/>
        <pc:sldMkLst>
          <pc:docMk/>
          <pc:sldMk cId="516094136" sldId="670"/>
        </pc:sldMkLst>
        <pc:spChg chg="mod">
          <ac:chgData name="ธนกฤต แก้วทอง" userId="338579e2f8ee1792" providerId="LiveId" clId="{1D96C938-E193-4107-BD5C-6199F974E05C}" dt="2024-02-12T15:01:20.830" v="423" actId="20577"/>
          <ac:spMkLst>
            <pc:docMk/>
            <pc:sldMk cId="516094136" sldId="670"/>
            <ac:spMk id="2" creationId="{12DB5927-FDEB-C059-735C-C7C71E96A1C5}"/>
          </ac:spMkLst>
        </pc:spChg>
        <pc:spChg chg="mod">
          <ac:chgData name="ธนกฤต แก้วทอง" userId="338579e2f8ee1792" providerId="LiveId" clId="{1D96C938-E193-4107-BD5C-6199F974E05C}" dt="2024-02-01T15:53:00.948" v="209" actId="20577"/>
          <ac:spMkLst>
            <pc:docMk/>
            <pc:sldMk cId="516094136" sldId="670"/>
            <ac:spMk id="3" creationId="{CFA4AAF2-9E7A-2EFB-7C9E-156F4E23D89F}"/>
          </ac:spMkLst>
        </pc:spChg>
        <pc:spChg chg="add mod">
          <ac:chgData name="ธนกฤต แก้วทอง" userId="338579e2f8ee1792" providerId="LiveId" clId="{1D96C938-E193-4107-BD5C-6199F974E05C}" dt="2024-02-12T15:15:01.407" v="447" actId="20577"/>
          <ac:spMkLst>
            <pc:docMk/>
            <pc:sldMk cId="516094136" sldId="670"/>
            <ac:spMk id="5" creationId="{F6FF4E2E-0C1C-54D6-108E-543558498F56}"/>
          </ac:spMkLst>
        </pc:spChg>
        <pc:picChg chg="add mod">
          <ac:chgData name="ธนกฤต แก้วทอง" userId="338579e2f8ee1792" providerId="LiveId" clId="{1D96C938-E193-4107-BD5C-6199F974E05C}" dt="2024-02-01T15:54:58.394" v="297" actId="1076"/>
          <ac:picMkLst>
            <pc:docMk/>
            <pc:sldMk cId="516094136" sldId="670"/>
            <ac:picMk id="7" creationId="{A6BBC3CD-B1C1-A11C-0E27-3CB63A164432}"/>
          </ac:picMkLst>
        </pc:picChg>
      </pc:sldChg>
      <pc:sldChg chg="modSp add mod">
        <pc:chgData name="ธนกฤต แก้วทอง" userId="338579e2f8ee1792" providerId="LiveId" clId="{1D96C938-E193-4107-BD5C-6199F974E05C}" dt="2024-02-12T15:15:18.587" v="448"/>
        <pc:sldMkLst>
          <pc:docMk/>
          <pc:sldMk cId="2510555570" sldId="671"/>
        </pc:sldMkLst>
        <pc:spChg chg="mod">
          <ac:chgData name="ธนกฤต แก้วทอง" userId="338579e2f8ee1792" providerId="LiveId" clId="{1D96C938-E193-4107-BD5C-6199F974E05C}" dt="2024-02-12T15:01:05.179" v="412" actId="20577"/>
          <ac:spMkLst>
            <pc:docMk/>
            <pc:sldMk cId="2510555570" sldId="671"/>
            <ac:spMk id="2" creationId="{12DB5927-FDEB-C059-735C-C7C71E96A1C5}"/>
          </ac:spMkLst>
        </pc:spChg>
        <pc:spChg chg="mod">
          <ac:chgData name="ธนกฤต แก้วทอง" userId="338579e2f8ee1792" providerId="LiveId" clId="{1D96C938-E193-4107-BD5C-6199F974E05C}" dt="2024-02-12T15:15:18.587" v="448"/>
          <ac:spMkLst>
            <pc:docMk/>
            <pc:sldMk cId="2510555570" sldId="671"/>
            <ac:spMk id="5" creationId="{F6FF4E2E-0C1C-54D6-108E-543558498F56}"/>
          </ac:spMkLst>
        </pc:spChg>
      </pc:sldChg>
      <pc:sldChg chg="new del">
        <pc:chgData name="ธนกฤต แก้วทอง" userId="338579e2f8ee1792" providerId="LiveId" clId="{1D96C938-E193-4107-BD5C-6199F974E05C}" dt="2024-02-01T15:55:15.111" v="299" actId="680"/>
        <pc:sldMkLst>
          <pc:docMk/>
          <pc:sldMk cId="4084895553" sldId="671"/>
        </pc:sldMkLst>
      </pc:sldChg>
      <pc:sldChg chg="modSp add mod">
        <pc:chgData name="ธนกฤต แก้วทอง" userId="338579e2f8ee1792" providerId="LiveId" clId="{1D96C938-E193-4107-BD5C-6199F974E05C}" dt="2024-02-12T15:15:23.472" v="449"/>
        <pc:sldMkLst>
          <pc:docMk/>
          <pc:sldMk cId="3747668910" sldId="672"/>
        </pc:sldMkLst>
        <pc:spChg chg="mod">
          <ac:chgData name="ธนกฤต แก้วทอง" userId="338579e2f8ee1792" providerId="LiveId" clId="{1D96C938-E193-4107-BD5C-6199F974E05C}" dt="2024-02-12T15:01:49.555" v="431" actId="113"/>
          <ac:spMkLst>
            <pc:docMk/>
            <pc:sldMk cId="3747668910" sldId="672"/>
            <ac:spMk id="2" creationId="{12DB5927-FDEB-C059-735C-C7C71E96A1C5}"/>
          </ac:spMkLst>
        </pc:spChg>
        <pc:spChg chg="mod">
          <ac:chgData name="ธนกฤต แก้วทอง" userId="338579e2f8ee1792" providerId="LiveId" clId="{1D96C938-E193-4107-BD5C-6199F974E05C}" dt="2024-02-12T15:15:23.472" v="449"/>
          <ac:spMkLst>
            <pc:docMk/>
            <pc:sldMk cId="3747668910" sldId="672"/>
            <ac:spMk id="5" creationId="{F6FF4E2E-0C1C-54D6-108E-543558498F56}"/>
          </ac:spMkLst>
        </pc:spChg>
      </pc:sldChg>
      <pc:sldChg chg="addSp delSp modSp add mod">
        <pc:chgData name="ธนกฤต แก้วทอง" userId="338579e2f8ee1792" providerId="LiveId" clId="{1D96C938-E193-4107-BD5C-6199F974E05C}" dt="2024-02-01T16:12:55.122" v="399" actId="1076"/>
        <pc:sldMkLst>
          <pc:docMk/>
          <pc:sldMk cId="2437038280" sldId="673"/>
        </pc:sldMkLst>
        <pc:spChg chg="add mod">
          <ac:chgData name="ธนกฤต แก้วทอง" userId="338579e2f8ee1792" providerId="LiveId" clId="{1D96C938-E193-4107-BD5C-6199F974E05C}" dt="2024-02-01T16:12:55.122" v="399" actId="1076"/>
          <ac:spMkLst>
            <pc:docMk/>
            <pc:sldMk cId="2437038280" sldId="673"/>
            <ac:spMk id="4" creationId="{651F039E-A362-6692-CBD1-AAFC5F85B900}"/>
          </ac:spMkLst>
        </pc:spChg>
        <pc:picChg chg="del">
          <ac:chgData name="ธนกฤต แก้วทอง" userId="338579e2f8ee1792" providerId="LiveId" clId="{1D96C938-E193-4107-BD5C-6199F974E05C}" dt="2024-02-01T16:11:14.464" v="346" actId="478"/>
          <ac:picMkLst>
            <pc:docMk/>
            <pc:sldMk cId="2437038280" sldId="673"/>
            <ac:picMk id="6" creationId="{6179D90D-4D92-ABE5-F556-AECDB32F4B84}"/>
          </ac:picMkLst>
        </pc:picChg>
        <pc:picChg chg="mod">
          <ac:chgData name="ธนกฤต แก้วทอง" userId="338579e2f8ee1792" providerId="LiveId" clId="{1D96C938-E193-4107-BD5C-6199F974E05C}" dt="2024-02-01T16:11:18.250" v="348" actId="1076"/>
          <ac:picMkLst>
            <pc:docMk/>
            <pc:sldMk cId="2437038280" sldId="673"/>
            <ac:picMk id="8" creationId="{D62E22B7-D9F3-662F-529F-6202C9FB1BB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8FF6A-411F-4524-BB35-299496434CA0}" type="datetimeFigureOut">
              <a:rPr lang="th-TH" smtClean="0"/>
              <a:t>12/02/67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CC139-2196-4081-8DDD-6AEECA114E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1719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6402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074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9005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0398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222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5717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3042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9162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C139-2196-4081-8DDD-6AEECA114EA2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0480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สไลด์ชื่อเรื่อง">
    <p:bg>
      <p:bgPr>
        <a:solidFill>
          <a:srgbClr val="006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1"/>
          <p:cNvSpPr>
            <a:spLocks noGrp="1"/>
          </p:cNvSpPr>
          <p:nvPr>
            <p:ph type="ctrTitle"/>
          </p:nvPr>
        </p:nvSpPr>
        <p:spPr>
          <a:xfrm>
            <a:off x="0" y="1857372"/>
            <a:ext cx="12192000" cy="1285885"/>
          </a:xfrm>
          <a:solidFill>
            <a:schemeClr val="dk2">
              <a:alpha val="48000"/>
            </a:schemeClr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>
            <a:lvl1pPr algn="ctr">
              <a:defRPr sz="6000" b="1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/>
              <a:t>Click to edit Master title style</a:t>
            </a:r>
            <a:endParaRPr lang="th-TH" dirty="0"/>
          </a:p>
        </p:txBody>
      </p:sp>
      <p:sp>
        <p:nvSpPr>
          <p:cNvPr id="8" name="สี่เหลี่ยมผืนผ้า 7"/>
          <p:cNvSpPr/>
          <p:nvPr userDrawn="1"/>
        </p:nvSpPr>
        <p:spPr>
          <a:xfrm>
            <a:off x="1" y="3143247"/>
            <a:ext cx="7844709" cy="1021557"/>
          </a:xfrm>
          <a:prstGeom prst="rect">
            <a:avLst/>
          </a:prstGeom>
          <a:solidFill>
            <a:srgbClr val="E70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/>
          </a:p>
        </p:txBody>
      </p:sp>
      <p:sp>
        <p:nvSpPr>
          <p:cNvPr id="9" name="เครื่องหมายบั้ง 8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0" name="เครื่องหมายบั้ง 9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1" name="วงรี 10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chemeClr val="accent5">
                <a:lumMod val="40000"/>
                <a:lumOff val="60000"/>
                <a:alpha val="11000"/>
              </a:scheme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2" name="รูปภาพ 11" descr="Asset 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7293" y="6351549"/>
            <a:ext cx="1600565" cy="29216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กลุ่ม 12"/>
          <p:cNvGrpSpPr/>
          <p:nvPr userDrawn="1"/>
        </p:nvGrpSpPr>
        <p:grpSpPr>
          <a:xfrm rot="167987">
            <a:off x="7750074" y="2613665"/>
            <a:ext cx="1714512" cy="1714512"/>
            <a:chOff x="5582394" y="2367692"/>
            <a:chExt cx="1989223" cy="1989223"/>
          </a:xfrm>
        </p:grpSpPr>
        <p:sp>
          <p:nvSpPr>
            <p:cNvPr id="14" name="สี่เหลี่ยมผืนผ้า 13"/>
            <p:cNvSpPr/>
            <p:nvPr userDrawn="1"/>
          </p:nvSpPr>
          <p:spPr>
            <a:xfrm rot="18768870">
              <a:off x="5582394" y="2367692"/>
              <a:ext cx="1989223" cy="1989223"/>
            </a:xfrm>
            <a:prstGeom prst="rect">
              <a:avLst/>
            </a:prstGeom>
            <a:noFill/>
            <a:ln w="28575" cmpd="sng">
              <a:solidFill>
                <a:schemeClr val="accent5">
                  <a:lumMod val="40000"/>
                  <a:lumOff val="60000"/>
                  <a:alpha val="1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800"/>
            </a:p>
          </p:txBody>
        </p:sp>
        <p:sp>
          <p:nvSpPr>
            <p:cNvPr id="15" name="สี่เหลี่ยมผืนผ้า 14"/>
            <p:cNvSpPr/>
            <p:nvPr userDrawn="1"/>
          </p:nvSpPr>
          <p:spPr>
            <a:xfrm rot="18768870">
              <a:off x="5711782" y="2492660"/>
              <a:ext cx="1730970" cy="1730970"/>
            </a:xfrm>
            <a:prstGeom prst="rect">
              <a:avLst/>
            </a:prstGeom>
            <a:noFill/>
            <a:ln w="28575" cmpd="sng">
              <a:solidFill>
                <a:schemeClr val="accent5">
                  <a:lumMod val="40000"/>
                  <a:lumOff val="60000"/>
                  <a:alpha val="1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800"/>
            </a:p>
          </p:txBody>
        </p:sp>
        <p:sp>
          <p:nvSpPr>
            <p:cNvPr id="16" name="สี่เหลี่ยมผืนผ้า 15"/>
            <p:cNvSpPr/>
            <p:nvPr userDrawn="1"/>
          </p:nvSpPr>
          <p:spPr>
            <a:xfrm rot="18768870">
              <a:off x="5880081" y="2636533"/>
              <a:ext cx="1432522" cy="1432522"/>
            </a:xfrm>
            <a:prstGeom prst="rect">
              <a:avLst/>
            </a:prstGeom>
            <a:noFill/>
            <a:ln w="28575" cmpd="sng">
              <a:solidFill>
                <a:schemeClr val="accent5">
                  <a:lumMod val="40000"/>
                  <a:lumOff val="60000"/>
                  <a:alpha val="1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800"/>
            </a:p>
          </p:txBody>
        </p:sp>
        <p:sp>
          <p:nvSpPr>
            <p:cNvPr id="17" name="สี่เหลี่ยมผืนผ้า 16"/>
            <p:cNvSpPr/>
            <p:nvPr userDrawn="1"/>
          </p:nvSpPr>
          <p:spPr>
            <a:xfrm rot="18768870">
              <a:off x="6047026" y="2801829"/>
              <a:ext cx="1129193" cy="1129193"/>
            </a:xfrm>
            <a:prstGeom prst="rect">
              <a:avLst/>
            </a:prstGeom>
            <a:noFill/>
            <a:ln w="28575" cmpd="sng">
              <a:solidFill>
                <a:schemeClr val="accent5">
                  <a:lumMod val="40000"/>
                  <a:lumOff val="60000"/>
                  <a:alpha val="1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800"/>
            </a:p>
          </p:txBody>
        </p:sp>
        <p:sp>
          <p:nvSpPr>
            <p:cNvPr id="18" name="สี่เหลี่ยมผืนผ้า 17"/>
            <p:cNvSpPr/>
            <p:nvPr userDrawn="1"/>
          </p:nvSpPr>
          <p:spPr>
            <a:xfrm rot="18768870">
              <a:off x="6226179" y="2956885"/>
              <a:ext cx="811402" cy="811402"/>
            </a:xfrm>
            <a:prstGeom prst="rect">
              <a:avLst/>
            </a:prstGeom>
            <a:noFill/>
            <a:ln w="28575" cmpd="sng">
              <a:solidFill>
                <a:schemeClr val="accent5">
                  <a:lumMod val="40000"/>
                  <a:lumOff val="60000"/>
                  <a:alpha val="1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800"/>
            </a:p>
          </p:txBody>
        </p:sp>
        <p:sp>
          <p:nvSpPr>
            <p:cNvPr id="19" name="สี่เหลี่ยมผืนผ้า 18"/>
            <p:cNvSpPr/>
            <p:nvPr userDrawn="1"/>
          </p:nvSpPr>
          <p:spPr>
            <a:xfrm rot="18768870">
              <a:off x="6387501" y="3127243"/>
              <a:ext cx="501961" cy="501961"/>
            </a:xfrm>
            <a:prstGeom prst="rect">
              <a:avLst/>
            </a:prstGeom>
            <a:noFill/>
            <a:ln w="28575" cmpd="sng">
              <a:solidFill>
                <a:schemeClr val="accent5">
                  <a:lumMod val="40000"/>
                  <a:lumOff val="60000"/>
                  <a:alpha val="1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800"/>
            </a:p>
          </p:txBody>
        </p:sp>
        <p:sp>
          <p:nvSpPr>
            <p:cNvPr id="20" name="สี่เหลี่ยมผืนผ้า 19"/>
            <p:cNvSpPr/>
            <p:nvPr userDrawn="1"/>
          </p:nvSpPr>
          <p:spPr>
            <a:xfrm rot="18768870">
              <a:off x="6542623" y="3281691"/>
              <a:ext cx="207688" cy="207688"/>
            </a:xfrm>
            <a:prstGeom prst="rect">
              <a:avLst/>
            </a:prstGeom>
            <a:noFill/>
            <a:ln w="28575" cmpd="sng">
              <a:solidFill>
                <a:schemeClr val="accent5">
                  <a:lumMod val="40000"/>
                  <a:lumOff val="60000"/>
                  <a:alpha val="1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800"/>
            </a:p>
          </p:txBody>
        </p:sp>
      </p:grpSp>
      <p:pic>
        <p:nvPicPr>
          <p:cNvPr id="22" name="รูปภาพ 21"/>
          <p:cNvPicPr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208" y="352508"/>
            <a:ext cx="1050591" cy="1177200"/>
          </a:xfrm>
          <a:prstGeom prst="rect">
            <a:avLst/>
          </a:prstGeom>
        </p:spPr>
      </p:pic>
      <p:sp>
        <p:nvSpPr>
          <p:cNvPr id="23" name="รูปแบบอิสระ 22"/>
          <p:cNvSpPr/>
          <p:nvPr userDrawn="1"/>
        </p:nvSpPr>
        <p:spPr>
          <a:xfrm>
            <a:off x="0" y="5944560"/>
            <a:ext cx="857010" cy="913440"/>
          </a:xfrm>
          <a:custGeom>
            <a:avLst/>
            <a:gdLst>
              <a:gd name="connsiteX0" fmla="*/ 99403 w 857010"/>
              <a:gd name="connsiteY0" fmla="*/ 0 h 913440"/>
              <a:gd name="connsiteX1" fmla="*/ 857010 w 857010"/>
              <a:gd name="connsiteY1" fmla="*/ 12768 h 913440"/>
              <a:gd name="connsiteX2" fmla="*/ 844241 w 857010"/>
              <a:gd name="connsiteY2" fmla="*/ 770375 h 913440"/>
              <a:gd name="connsiteX3" fmla="*/ 696271 w 857010"/>
              <a:gd name="connsiteY3" fmla="*/ 913440 h 913440"/>
              <a:gd name="connsiteX4" fmla="*/ 462919 w 857010"/>
              <a:gd name="connsiteY4" fmla="*/ 913440 h 913440"/>
              <a:gd name="connsiteX5" fmla="*/ 471822 w 857010"/>
              <a:gd name="connsiteY5" fmla="*/ 385187 h 913440"/>
              <a:gd name="connsiteX6" fmla="*/ 0 w 857010"/>
              <a:gd name="connsiteY6" fmla="*/ 377236 h 913440"/>
              <a:gd name="connsiteX7" fmla="*/ 0 w 857010"/>
              <a:gd name="connsiteY7" fmla="*/ 96108 h 913440"/>
              <a:gd name="connsiteX8" fmla="*/ 99403 w 857010"/>
              <a:gd name="connsiteY8" fmla="*/ 0 h 91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40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1" y="913440"/>
                </a:lnTo>
                <a:lnTo>
                  <a:pt x="462919" y="913440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24" name="รูปแบบอิสระ 23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25" name="รูปแบบอิสระ 24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26" name="ชื่อเรื่องรอง 2"/>
          <p:cNvSpPr>
            <a:spLocks noGrp="1"/>
          </p:cNvSpPr>
          <p:nvPr>
            <p:ph type="subTitle" idx="1" hasCustomPrompt="1"/>
          </p:nvPr>
        </p:nvSpPr>
        <p:spPr>
          <a:xfrm>
            <a:off x="0" y="3429564"/>
            <a:ext cx="7844710" cy="614370"/>
          </a:xfrm>
        </p:spPr>
        <p:txBody>
          <a:bodyPr>
            <a:noAutofit/>
          </a:bodyPr>
          <a:lstStyle>
            <a:lvl1pPr marL="0" indent="0" algn="r">
              <a:buNone/>
              <a:defRPr sz="400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dirty="0"/>
              <a:t>ชื่อวิทยากร</a:t>
            </a:r>
          </a:p>
        </p:txBody>
      </p:sp>
      <p:pic>
        <p:nvPicPr>
          <p:cNvPr id="27" name="รูปภาพ 26" descr="Asset 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8012121">
            <a:off x="-698659" y="2531113"/>
            <a:ext cx="1397318" cy="1308398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857010" y="5963443"/>
            <a:ext cx="74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ลิขสิทธิ์ของ สสวท. ใช้เพื่อการศึกษาเท่านั้นโดยอ้างอิงผู้จัดทำ ห้ามนำส่วนหนึ่งส่วนใดของไฟล์นำเสนอนี้ไปใช้เพื่อการพาณิชย์ โดยเด็ดขาด</a:t>
            </a:r>
          </a:p>
        </p:txBody>
      </p:sp>
    </p:spTree>
    <p:extLst>
      <p:ext uri="{BB962C8B-B14F-4D97-AF65-F5344CB8AC3E}">
        <p14:creationId xmlns:p14="http://schemas.microsoft.com/office/powerpoint/2010/main" val="277557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 descr="Asset 5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7975125">
            <a:off x="-651742" y="2517188"/>
            <a:ext cx="1397318" cy="1308398"/>
          </a:xfrm>
          <a:prstGeom prst="rect">
            <a:avLst/>
          </a:prstGeom>
        </p:spPr>
      </p:pic>
      <p:sp>
        <p:nvSpPr>
          <p:cNvPr id="7" name="รูปแบบอิสระ 6"/>
          <p:cNvSpPr/>
          <p:nvPr userDrawn="1"/>
        </p:nvSpPr>
        <p:spPr>
          <a:xfrm>
            <a:off x="-1" y="5953270"/>
            <a:ext cx="857010" cy="913438"/>
          </a:xfrm>
          <a:custGeom>
            <a:avLst/>
            <a:gdLst>
              <a:gd name="connsiteX0" fmla="*/ 99403 w 857010"/>
              <a:gd name="connsiteY0" fmla="*/ 0 h 913438"/>
              <a:gd name="connsiteX1" fmla="*/ 857010 w 857010"/>
              <a:gd name="connsiteY1" fmla="*/ 12768 h 913438"/>
              <a:gd name="connsiteX2" fmla="*/ 844241 w 857010"/>
              <a:gd name="connsiteY2" fmla="*/ 770375 h 913438"/>
              <a:gd name="connsiteX3" fmla="*/ 696273 w 857010"/>
              <a:gd name="connsiteY3" fmla="*/ 913438 h 913438"/>
              <a:gd name="connsiteX4" fmla="*/ 462919 w 857010"/>
              <a:gd name="connsiteY4" fmla="*/ 913438 h 913438"/>
              <a:gd name="connsiteX5" fmla="*/ 471822 w 857010"/>
              <a:gd name="connsiteY5" fmla="*/ 385187 h 913438"/>
              <a:gd name="connsiteX6" fmla="*/ 0 w 857010"/>
              <a:gd name="connsiteY6" fmla="*/ 377236 h 913438"/>
              <a:gd name="connsiteX7" fmla="*/ 0 w 857010"/>
              <a:gd name="connsiteY7" fmla="*/ 96108 h 913438"/>
              <a:gd name="connsiteX8" fmla="*/ 99403 w 857010"/>
              <a:gd name="connsiteY8" fmla="*/ 0 h 91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38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3" y="913438"/>
                </a:lnTo>
                <a:lnTo>
                  <a:pt x="462919" y="913438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rgbClr val="0061AF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8" name="วงรี 7"/>
          <p:cNvSpPr/>
          <p:nvPr userDrawn="1"/>
        </p:nvSpPr>
        <p:spPr>
          <a:xfrm>
            <a:off x="1928794" y="4429134"/>
            <a:ext cx="428628" cy="428628"/>
          </a:xfrm>
          <a:prstGeom prst="ellipse">
            <a:avLst/>
          </a:prstGeom>
          <a:noFill/>
          <a:ln w="158750" cap="rnd" cmpd="dbl">
            <a:solidFill>
              <a:srgbClr val="0061AF">
                <a:alpha val="11000"/>
              </a:srgb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" name="รูปภาพ 9" descr="ipstlogo blu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8598" y="6286520"/>
            <a:ext cx="436804" cy="436804"/>
          </a:xfrm>
          <a:prstGeom prst="rect">
            <a:avLst/>
          </a:prstGeom>
        </p:spPr>
      </p:pic>
      <p:sp>
        <p:nvSpPr>
          <p:cNvPr id="11" name="TextBox 4"/>
          <p:cNvSpPr txBox="1"/>
          <p:nvPr userDrawn="1"/>
        </p:nvSpPr>
        <p:spPr>
          <a:xfrm>
            <a:off x="857224" y="6304867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2" name="เครื่องหมายบั้ง 11"/>
          <p:cNvSpPr/>
          <p:nvPr userDrawn="1"/>
        </p:nvSpPr>
        <p:spPr>
          <a:xfrm rot="18957933">
            <a:off x="436103" y="5293898"/>
            <a:ext cx="1071570" cy="1071570"/>
          </a:xfrm>
          <a:prstGeom prst="chevron">
            <a:avLst/>
          </a:prstGeom>
          <a:solidFill>
            <a:srgbClr val="0061AF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3" name="เครื่องหมายบั้ง 12"/>
          <p:cNvSpPr/>
          <p:nvPr userDrawn="1"/>
        </p:nvSpPr>
        <p:spPr>
          <a:xfrm rot="18957933">
            <a:off x="936169" y="4793832"/>
            <a:ext cx="1071570" cy="1071570"/>
          </a:xfrm>
          <a:prstGeom prst="chevron">
            <a:avLst/>
          </a:prstGeom>
          <a:solidFill>
            <a:srgbClr val="0061AF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4" name="รูปแบบอิสระ 13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15" name="รูปแบบอิสระ 14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6" name="ตัวยึดเนื้อหา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143135"/>
          </a:xfr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th-TH" sz="320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lang="th-TH" sz="280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lang="th-TH" sz="240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</a:lstStyle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Edit Master text styles</a:t>
            </a:r>
          </a:p>
          <a:p>
            <a:pPr marL="342900" lvl="1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Second level</a:t>
            </a:r>
          </a:p>
          <a:p>
            <a:pPr marL="342900" lvl="2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4384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เค้าโครงแบบกำหนดเอง">
    <p:bg>
      <p:bgPr>
        <a:solidFill>
          <a:srgbClr val="006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รูปภาพ 16" descr="Asset 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012121">
            <a:off x="-698659" y="2531113"/>
            <a:ext cx="1397318" cy="1308398"/>
          </a:xfrm>
          <a:prstGeom prst="rect">
            <a:avLst/>
          </a:prstGeom>
        </p:spPr>
      </p:pic>
      <p:sp>
        <p:nvSpPr>
          <p:cNvPr id="16" name="รูปแบบอิสระ 15"/>
          <p:cNvSpPr/>
          <p:nvPr userDrawn="1"/>
        </p:nvSpPr>
        <p:spPr>
          <a:xfrm>
            <a:off x="0" y="5944560"/>
            <a:ext cx="857010" cy="913440"/>
          </a:xfrm>
          <a:custGeom>
            <a:avLst/>
            <a:gdLst>
              <a:gd name="connsiteX0" fmla="*/ 99403 w 857010"/>
              <a:gd name="connsiteY0" fmla="*/ 0 h 913440"/>
              <a:gd name="connsiteX1" fmla="*/ 857010 w 857010"/>
              <a:gd name="connsiteY1" fmla="*/ 12768 h 913440"/>
              <a:gd name="connsiteX2" fmla="*/ 844241 w 857010"/>
              <a:gd name="connsiteY2" fmla="*/ 770375 h 913440"/>
              <a:gd name="connsiteX3" fmla="*/ 696271 w 857010"/>
              <a:gd name="connsiteY3" fmla="*/ 913440 h 913440"/>
              <a:gd name="connsiteX4" fmla="*/ 462919 w 857010"/>
              <a:gd name="connsiteY4" fmla="*/ 913440 h 913440"/>
              <a:gd name="connsiteX5" fmla="*/ 471822 w 857010"/>
              <a:gd name="connsiteY5" fmla="*/ 385187 h 913440"/>
              <a:gd name="connsiteX6" fmla="*/ 0 w 857010"/>
              <a:gd name="connsiteY6" fmla="*/ 377236 h 913440"/>
              <a:gd name="connsiteX7" fmla="*/ 0 w 857010"/>
              <a:gd name="connsiteY7" fmla="*/ 96108 h 913440"/>
              <a:gd name="connsiteX8" fmla="*/ 99403 w 857010"/>
              <a:gd name="connsiteY8" fmla="*/ 0 h 91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40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1" y="913440"/>
                </a:lnTo>
                <a:lnTo>
                  <a:pt x="462919" y="913440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18" name="TextBox 4"/>
          <p:cNvSpPr txBox="1"/>
          <p:nvPr userDrawn="1"/>
        </p:nvSpPr>
        <p:spPr>
          <a:xfrm>
            <a:off x="857224" y="6323646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9" name="เครื่องหมายบั้ง 18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20" name="เครื่องหมายบั้ง 19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pic>
        <p:nvPicPr>
          <p:cNvPr id="21" name="รูปภาพ 20"/>
          <p:cNvPicPr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89" y="6328920"/>
            <a:ext cx="375919" cy="421222"/>
          </a:xfrm>
          <a:prstGeom prst="rect">
            <a:avLst/>
          </a:prstGeom>
        </p:spPr>
      </p:pic>
      <p:sp>
        <p:nvSpPr>
          <p:cNvPr id="22" name="รูปแบบอิสระ 21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23" name="รูปแบบอิสระ 22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24" name="วงรี 23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chemeClr val="accent5">
                <a:lumMod val="40000"/>
                <a:lumOff val="60000"/>
                <a:alpha val="11000"/>
              </a:scheme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ตัวยึดเนื้อหา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143135"/>
          </a:xfr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th-TH" sz="320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lang="th-TH" sz="280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lang="th-TH" sz="240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</a:lstStyle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Edit Master text styles</a:t>
            </a:r>
          </a:p>
          <a:p>
            <a:pPr marL="342900" lvl="1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Second level</a:t>
            </a:r>
          </a:p>
          <a:p>
            <a:pPr marL="342900" lvl="2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68992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รูปแบบอิสระ 5"/>
          <p:cNvSpPr/>
          <p:nvPr userDrawn="1"/>
        </p:nvSpPr>
        <p:spPr>
          <a:xfrm>
            <a:off x="-1" y="5944561"/>
            <a:ext cx="857010" cy="913438"/>
          </a:xfrm>
          <a:custGeom>
            <a:avLst/>
            <a:gdLst>
              <a:gd name="connsiteX0" fmla="*/ 99403 w 857010"/>
              <a:gd name="connsiteY0" fmla="*/ 0 h 913438"/>
              <a:gd name="connsiteX1" fmla="*/ 857010 w 857010"/>
              <a:gd name="connsiteY1" fmla="*/ 12768 h 913438"/>
              <a:gd name="connsiteX2" fmla="*/ 844241 w 857010"/>
              <a:gd name="connsiteY2" fmla="*/ 770375 h 913438"/>
              <a:gd name="connsiteX3" fmla="*/ 696273 w 857010"/>
              <a:gd name="connsiteY3" fmla="*/ 913438 h 913438"/>
              <a:gd name="connsiteX4" fmla="*/ 462919 w 857010"/>
              <a:gd name="connsiteY4" fmla="*/ 913438 h 913438"/>
              <a:gd name="connsiteX5" fmla="*/ 471822 w 857010"/>
              <a:gd name="connsiteY5" fmla="*/ 385187 h 913438"/>
              <a:gd name="connsiteX6" fmla="*/ 0 w 857010"/>
              <a:gd name="connsiteY6" fmla="*/ 377236 h 913438"/>
              <a:gd name="connsiteX7" fmla="*/ 0 w 857010"/>
              <a:gd name="connsiteY7" fmla="*/ 96108 h 913438"/>
              <a:gd name="connsiteX8" fmla="*/ 99403 w 857010"/>
              <a:gd name="connsiteY8" fmla="*/ 0 h 91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38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3" y="913438"/>
                </a:lnTo>
                <a:lnTo>
                  <a:pt x="462919" y="913438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rgbClr val="0061AF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1072856" y="1864508"/>
            <a:ext cx="3035609" cy="1162050"/>
          </a:xfrm>
        </p:spPr>
        <p:txBody>
          <a:bodyPr anchor="ctr">
            <a:normAutofit/>
          </a:bodyPr>
          <a:lstStyle>
            <a:lvl1pPr algn="ctr">
              <a:defRPr sz="4400" b="1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th-TH" dirty="0"/>
              <a:t>ข้อความ</a:t>
            </a:r>
          </a:p>
        </p:txBody>
      </p:sp>
      <p:sp>
        <p:nvSpPr>
          <p:cNvPr id="8" name="ตัวยึดเนื้อหา 2"/>
          <p:cNvSpPr>
            <a:spLocks noGrp="1"/>
          </p:cNvSpPr>
          <p:nvPr>
            <p:ph idx="1"/>
          </p:nvPr>
        </p:nvSpPr>
        <p:spPr>
          <a:xfrm>
            <a:off x="4646498" y="318442"/>
            <a:ext cx="6866426" cy="5853113"/>
          </a:xfrm>
        </p:spPr>
        <p:txBody>
          <a:bodyPr/>
          <a:lstStyle>
            <a:lvl1pPr>
              <a:defRPr sz="32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80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  <a:lvl4pPr>
              <a:buNone/>
              <a:defRPr sz="2000"/>
            </a:lvl4pPr>
            <a:lvl5pPr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072856" y="3098003"/>
            <a:ext cx="3036917" cy="785819"/>
          </a:xfrm>
        </p:spPr>
        <p:txBody>
          <a:bodyPr/>
          <a:lstStyle>
            <a:lvl1pPr marL="0" indent="0">
              <a:buNone/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รูปภาพ 9" descr="ipstlogo 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8598" y="6286520"/>
            <a:ext cx="436804" cy="436804"/>
          </a:xfrm>
          <a:prstGeom prst="rect">
            <a:avLst/>
          </a:prstGeom>
        </p:spPr>
      </p:pic>
      <p:sp>
        <p:nvSpPr>
          <p:cNvPr id="11" name="เครื่องหมายบั้ง 10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rgbClr val="0061AF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2" name="เครื่องหมายบั้ง 11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rgbClr val="0061AF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3" name="วงรี 12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rgbClr val="0061AF">
                <a:alpha val="11000"/>
              </a:srgb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4" name="รูปภาพ 13" descr="Asset 5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7975125">
            <a:off x="-651742" y="2517187"/>
            <a:ext cx="1397318" cy="1308398"/>
          </a:xfrm>
          <a:prstGeom prst="rect">
            <a:avLst/>
          </a:prstGeom>
        </p:spPr>
      </p:pic>
      <p:sp>
        <p:nvSpPr>
          <p:cNvPr id="15" name="TextBox 21"/>
          <p:cNvSpPr txBox="1"/>
          <p:nvPr userDrawn="1"/>
        </p:nvSpPr>
        <p:spPr>
          <a:xfrm>
            <a:off x="857224" y="6304867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6" name="รูปแบบอิสระ 15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17" name="รูปแบบอิสระ 16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93035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เค้าโครงแบบกำหนดเอง">
    <p:bg>
      <p:bgPr>
        <a:solidFill>
          <a:srgbClr val="005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1072856" y="1864508"/>
            <a:ext cx="3035609" cy="1162050"/>
          </a:xfrm>
        </p:spPr>
        <p:txBody>
          <a:bodyPr anchor="ctr">
            <a:normAutofit/>
          </a:bodyPr>
          <a:lstStyle>
            <a:lvl1pPr algn="ctr">
              <a:defRPr sz="4400" b="1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th-TH" dirty="0"/>
              <a:t>ข้อความ</a:t>
            </a:r>
          </a:p>
        </p:txBody>
      </p:sp>
      <p:sp>
        <p:nvSpPr>
          <p:cNvPr id="8" name="ตัวยึดเนื้อหา 2"/>
          <p:cNvSpPr>
            <a:spLocks noGrp="1"/>
          </p:cNvSpPr>
          <p:nvPr>
            <p:ph idx="1"/>
          </p:nvPr>
        </p:nvSpPr>
        <p:spPr>
          <a:xfrm>
            <a:off x="4646498" y="318442"/>
            <a:ext cx="6866426" cy="5853113"/>
          </a:xfrm>
        </p:spPr>
        <p:txBody>
          <a:bodyPr/>
          <a:lstStyle>
            <a:lvl1pPr>
              <a:defRPr sz="32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80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  <a:lvl4pPr>
              <a:buNone/>
              <a:defRPr sz="2000"/>
            </a:lvl4pPr>
            <a:lvl5pPr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072856" y="3098003"/>
            <a:ext cx="3036917" cy="785819"/>
          </a:xfrm>
        </p:spPr>
        <p:txBody>
          <a:bodyPr/>
          <a:lstStyle>
            <a:lvl1pPr marL="0" indent="0">
              <a:buNone/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8" name="รูปภาพ 17" descr="Asset 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012121">
            <a:off x="-698659" y="2531113"/>
            <a:ext cx="1397318" cy="1308398"/>
          </a:xfrm>
          <a:prstGeom prst="rect">
            <a:avLst/>
          </a:prstGeom>
        </p:spPr>
      </p:pic>
      <p:sp>
        <p:nvSpPr>
          <p:cNvPr id="19" name="รูปแบบอิสระ 18"/>
          <p:cNvSpPr/>
          <p:nvPr userDrawn="1"/>
        </p:nvSpPr>
        <p:spPr>
          <a:xfrm>
            <a:off x="0" y="5944560"/>
            <a:ext cx="857010" cy="913440"/>
          </a:xfrm>
          <a:custGeom>
            <a:avLst/>
            <a:gdLst>
              <a:gd name="connsiteX0" fmla="*/ 99403 w 857010"/>
              <a:gd name="connsiteY0" fmla="*/ 0 h 913440"/>
              <a:gd name="connsiteX1" fmla="*/ 857010 w 857010"/>
              <a:gd name="connsiteY1" fmla="*/ 12768 h 913440"/>
              <a:gd name="connsiteX2" fmla="*/ 844241 w 857010"/>
              <a:gd name="connsiteY2" fmla="*/ 770375 h 913440"/>
              <a:gd name="connsiteX3" fmla="*/ 696271 w 857010"/>
              <a:gd name="connsiteY3" fmla="*/ 913440 h 913440"/>
              <a:gd name="connsiteX4" fmla="*/ 462919 w 857010"/>
              <a:gd name="connsiteY4" fmla="*/ 913440 h 913440"/>
              <a:gd name="connsiteX5" fmla="*/ 471822 w 857010"/>
              <a:gd name="connsiteY5" fmla="*/ 385187 h 913440"/>
              <a:gd name="connsiteX6" fmla="*/ 0 w 857010"/>
              <a:gd name="connsiteY6" fmla="*/ 377236 h 913440"/>
              <a:gd name="connsiteX7" fmla="*/ 0 w 857010"/>
              <a:gd name="connsiteY7" fmla="*/ 96108 h 913440"/>
              <a:gd name="connsiteX8" fmla="*/ 99403 w 857010"/>
              <a:gd name="connsiteY8" fmla="*/ 0 h 91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40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1" y="913440"/>
                </a:lnTo>
                <a:lnTo>
                  <a:pt x="462919" y="913440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20" name="TextBox 4"/>
          <p:cNvSpPr txBox="1"/>
          <p:nvPr userDrawn="1"/>
        </p:nvSpPr>
        <p:spPr>
          <a:xfrm>
            <a:off x="857224" y="6323646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21" name="เครื่องหมายบั้ง 20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22" name="เครื่องหมายบั้ง 21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pic>
        <p:nvPicPr>
          <p:cNvPr id="23" name="รูปภาพ 22"/>
          <p:cNvPicPr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89" y="6328920"/>
            <a:ext cx="375919" cy="421222"/>
          </a:xfrm>
          <a:prstGeom prst="rect">
            <a:avLst/>
          </a:prstGeom>
        </p:spPr>
      </p:pic>
      <p:sp>
        <p:nvSpPr>
          <p:cNvPr id="24" name="รูปแบบอิสระ 23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25" name="รูปแบบอิสระ 24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26" name="วงรี 25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chemeClr val="accent5">
                <a:lumMod val="40000"/>
                <a:lumOff val="60000"/>
                <a:alpha val="11000"/>
              </a:scheme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67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รูปแบบอิสระ 6"/>
          <p:cNvSpPr/>
          <p:nvPr userDrawn="1"/>
        </p:nvSpPr>
        <p:spPr>
          <a:xfrm>
            <a:off x="-1" y="5953270"/>
            <a:ext cx="857010" cy="913438"/>
          </a:xfrm>
          <a:custGeom>
            <a:avLst/>
            <a:gdLst>
              <a:gd name="connsiteX0" fmla="*/ 99403 w 857010"/>
              <a:gd name="connsiteY0" fmla="*/ 0 h 913438"/>
              <a:gd name="connsiteX1" fmla="*/ 857010 w 857010"/>
              <a:gd name="connsiteY1" fmla="*/ 12768 h 913438"/>
              <a:gd name="connsiteX2" fmla="*/ 844241 w 857010"/>
              <a:gd name="connsiteY2" fmla="*/ 770375 h 913438"/>
              <a:gd name="connsiteX3" fmla="*/ 696273 w 857010"/>
              <a:gd name="connsiteY3" fmla="*/ 913438 h 913438"/>
              <a:gd name="connsiteX4" fmla="*/ 462919 w 857010"/>
              <a:gd name="connsiteY4" fmla="*/ 913438 h 913438"/>
              <a:gd name="connsiteX5" fmla="*/ 471822 w 857010"/>
              <a:gd name="connsiteY5" fmla="*/ 385187 h 913438"/>
              <a:gd name="connsiteX6" fmla="*/ 0 w 857010"/>
              <a:gd name="connsiteY6" fmla="*/ 377236 h 913438"/>
              <a:gd name="connsiteX7" fmla="*/ 0 w 857010"/>
              <a:gd name="connsiteY7" fmla="*/ 96108 h 913438"/>
              <a:gd name="connsiteX8" fmla="*/ 99403 w 857010"/>
              <a:gd name="connsiteY8" fmla="*/ 0 h 91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38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3" y="913438"/>
                </a:lnTo>
                <a:lnTo>
                  <a:pt x="462919" y="913438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rgbClr val="0061AF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8" name="วงรี 7"/>
          <p:cNvSpPr/>
          <p:nvPr userDrawn="1"/>
        </p:nvSpPr>
        <p:spPr>
          <a:xfrm>
            <a:off x="1928794" y="4429134"/>
            <a:ext cx="428628" cy="428628"/>
          </a:xfrm>
          <a:prstGeom prst="ellipse">
            <a:avLst/>
          </a:prstGeom>
          <a:noFill/>
          <a:ln w="158750" cap="rnd" cmpd="dbl">
            <a:solidFill>
              <a:srgbClr val="0061AF">
                <a:alpha val="11000"/>
              </a:srgb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รูปภาพ 8" descr="Asset 5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7975125">
            <a:off x="-651742" y="2517188"/>
            <a:ext cx="1397318" cy="1308398"/>
          </a:xfrm>
          <a:prstGeom prst="rect">
            <a:avLst/>
          </a:prstGeom>
        </p:spPr>
      </p:pic>
      <p:pic>
        <p:nvPicPr>
          <p:cNvPr id="10" name="รูปภาพ 9" descr="ipstlogo blu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8598" y="6286520"/>
            <a:ext cx="436804" cy="436804"/>
          </a:xfrm>
          <a:prstGeom prst="rect">
            <a:avLst/>
          </a:prstGeom>
        </p:spPr>
      </p:pic>
      <p:sp>
        <p:nvSpPr>
          <p:cNvPr id="11" name="TextBox 4"/>
          <p:cNvSpPr txBox="1"/>
          <p:nvPr userDrawn="1"/>
        </p:nvSpPr>
        <p:spPr>
          <a:xfrm>
            <a:off x="857224" y="6304867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2" name="เครื่องหมายบั้ง 11"/>
          <p:cNvSpPr/>
          <p:nvPr userDrawn="1"/>
        </p:nvSpPr>
        <p:spPr>
          <a:xfrm rot="18957933">
            <a:off x="436103" y="5293898"/>
            <a:ext cx="1071570" cy="1071570"/>
          </a:xfrm>
          <a:prstGeom prst="chevron">
            <a:avLst/>
          </a:prstGeom>
          <a:solidFill>
            <a:srgbClr val="0061AF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3" name="เครื่องหมายบั้ง 12"/>
          <p:cNvSpPr/>
          <p:nvPr userDrawn="1"/>
        </p:nvSpPr>
        <p:spPr>
          <a:xfrm rot="18957933">
            <a:off x="936169" y="4793832"/>
            <a:ext cx="1071570" cy="1071570"/>
          </a:xfrm>
          <a:prstGeom prst="chevron">
            <a:avLst/>
          </a:prstGeom>
          <a:solidFill>
            <a:srgbClr val="0061AF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4" name="รูปแบบอิสระ 13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15" name="รูปแบบอิสระ 14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16" name="ตัวยึดเนื้อหา 2"/>
          <p:cNvSpPr>
            <a:spLocks noGrp="1"/>
          </p:cNvSpPr>
          <p:nvPr>
            <p:ph idx="10"/>
          </p:nvPr>
        </p:nvSpPr>
        <p:spPr>
          <a:xfrm>
            <a:off x="831849" y="357174"/>
            <a:ext cx="10515602" cy="4551349"/>
          </a:xfrm>
          <a:solidFill>
            <a:schemeClr val="bg1">
              <a:alpha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th-TH" sz="32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lang="th-TH" sz="28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lang="th-TH" sz="24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8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31849" y="5080830"/>
            <a:ext cx="10515600" cy="9446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>
              <a:defRPr lang="en-US" sz="4400" b="1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th-TH" dirty="0"/>
              <a:t>คำอธิบายภาพ</a:t>
            </a:r>
            <a:endParaRPr lang="en-US" dirty="0"/>
          </a:p>
        </p:txBody>
      </p:sp>
      <p:sp>
        <p:nvSpPr>
          <p:cNvPr id="17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938846" y="630486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D1E24-00A2-4544-8861-F6BFC2900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1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ส่วนหัวของส่วน">
    <p:bg>
      <p:bgPr>
        <a:solidFill>
          <a:srgbClr val="006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 descr="Asset 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012121">
            <a:off x="-698659" y="2531113"/>
            <a:ext cx="1397318" cy="1308398"/>
          </a:xfrm>
          <a:prstGeom prst="rect">
            <a:avLst/>
          </a:prstGeom>
        </p:spPr>
      </p:pic>
      <p:sp>
        <p:nvSpPr>
          <p:cNvPr id="7" name="รูปแบบอิสระ 6"/>
          <p:cNvSpPr/>
          <p:nvPr userDrawn="1"/>
        </p:nvSpPr>
        <p:spPr>
          <a:xfrm>
            <a:off x="0" y="5944560"/>
            <a:ext cx="857010" cy="913440"/>
          </a:xfrm>
          <a:custGeom>
            <a:avLst/>
            <a:gdLst>
              <a:gd name="connsiteX0" fmla="*/ 99403 w 857010"/>
              <a:gd name="connsiteY0" fmla="*/ 0 h 913440"/>
              <a:gd name="connsiteX1" fmla="*/ 857010 w 857010"/>
              <a:gd name="connsiteY1" fmla="*/ 12768 h 913440"/>
              <a:gd name="connsiteX2" fmla="*/ 844241 w 857010"/>
              <a:gd name="connsiteY2" fmla="*/ 770375 h 913440"/>
              <a:gd name="connsiteX3" fmla="*/ 696271 w 857010"/>
              <a:gd name="connsiteY3" fmla="*/ 913440 h 913440"/>
              <a:gd name="connsiteX4" fmla="*/ 462919 w 857010"/>
              <a:gd name="connsiteY4" fmla="*/ 913440 h 913440"/>
              <a:gd name="connsiteX5" fmla="*/ 471822 w 857010"/>
              <a:gd name="connsiteY5" fmla="*/ 385187 h 913440"/>
              <a:gd name="connsiteX6" fmla="*/ 0 w 857010"/>
              <a:gd name="connsiteY6" fmla="*/ 377236 h 913440"/>
              <a:gd name="connsiteX7" fmla="*/ 0 w 857010"/>
              <a:gd name="connsiteY7" fmla="*/ 96108 h 913440"/>
              <a:gd name="connsiteX8" fmla="*/ 99403 w 857010"/>
              <a:gd name="connsiteY8" fmla="*/ 0 h 91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40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1" y="913440"/>
                </a:lnTo>
                <a:lnTo>
                  <a:pt x="462919" y="913440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9" name="ชื่อเรื่อง 1"/>
          <p:cNvSpPr txBox="1">
            <a:spLocks/>
          </p:cNvSpPr>
          <p:nvPr userDrawn="1"/>
        </p:nvSpPr>
        <p:spPr>
          <a:xfrm>
            <a:off x="831848" y="5128470"/>
            <a:ext cx="10515601" cy="101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h-TH" dirty="0"/>
          </a:p>
        </p:txBody>
      </p:sp>
      <p:sp>
        <p:nvSpPr>
          <p:cNvPr id="10" name="TextBox 4"/>
          <p:cNvSpPr txBox="1"/>
          <p:nvPr userDrawn="1"/>
        </p:nvSpPr>
        <p:spPr>
          <a:xfrm>
            <a:off x="857224" y="6323646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1" name="เครื่องหมายบั้ง 10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2" name="เครื่องหมายบั้ง 11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3" name="วงรี 12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chemeClr val="accent5">
                <a:lumMod val="40000"/>
                <a:lumOff val="60000"/>
                <a:alpha val="11000"/>
              </a:scheme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4" name="รูปภาพ 13"/>
          <p:cNvPicPr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89" y="6328920"/>
            <a:ext cx="375919" cy="421222"/>
          </a:xfrm>
          <a:prstGeom prst="rect">
            <a:avLst/>
          </a:prstGeom>
        </p:spPr>
      </p:pic>
      <p:sp>
        <p:nvSpPr>
          <p:cNvPr id="15" name="รูปแบบอิสระ 14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16" name="รูปแบบอิสระ 15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17" name="ตัวยึดเนื้อหา 2"/>
          <p:cNvSpPr>
            <a:spLocks noGrp="1"/>
          </p:cNvSpPr>
          <p:nvPr>
            <p:ph idx="10"/>
          </p:nvPr>
        </p:nvSpPr>
        <p:spPr>
          <a:xfrm>
            <a:off x="831849" y="357174"/>
            <a:ext cx="10515602" cy="4551349"/>
          </a:xfrm>
          <a:solidFill>
            <a:schemeClr val="bg1">
              <a:alpha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th-TH" sz="32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lang="th-TH" sz="28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lang="th-TH" sz="24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8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31849" y="5080830"/>
            <a:ext cx="10515600" cy="9446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>
              <a:defRPr lang="en-US" sz="4400" b="1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th-TH" dirty="0"/>
              <a:t>คำอธิบายภาพ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6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62674" y="539915"/>
            <a:ext cx="3581798" cy="4424637"/>
          </a:xfrm>
        </p:spPr>
        <p:txBody>
          <a:bodyPr/>
          <a:lstStyle>
            <a:lvl1pPr>
              <a:defRPr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รูปแบบอิสระ 7"/>
          <p:cNvSpPr/>
          <p:nvPr userDrawn="1"/>
        </p:nvSpPr>
        <p:spPr>
          <a:xfrm>
            <a:off x="-1" y="5953270"/>
            <a:ext cx="857010" cy="913438"/>
          </a:xfrm>
          <a:custGeom>
            <a:avLst/>
            <a:gdLst>
              <a:gd name="connsiteX0" fmla="*/ 99403 w 857010"/>
              <a:gd name="connsiteY0" fmla="*/ 0 h 913438"/>
              <a:gd name="connsiteX1" fmla="*/ 857010 w 857010"/>
              <a:gd name="connsiteY1" fmla="*/ 12768 h 913438"/>
              <a:gd name="connsiteX2" fmla="*/ 844241 w 857010"/>
              <a:gd name="connsiteY2" fmla="*/ 770375 h 913438"/>
              <a:gd name="connsiteX3" fmla="*/ 696273 w 857010"/>
              <a:gd name="connsiteY3" fmla="*/ 913438 h 913438"/>
              <a:gd name="connsiteX4" fmla="*/ 462919 w 857010"/>
              <a:gd name="connsiteY4" fmla="*/ 913438 h 913438"/>
              <a:gd name="connsiteX5" fmla="*/ 471822 w 857010"/>
              <a:gd name="connsiteY5" fmla="*/ 385187 h 913438"/>
              <a:gd name="connsiteX6" fmla="*/ 0 w 857010"/>
              <a:gd name="connsiteY6" fmla="*/ 377236 h 913438"/>
              <a:gd name="connsiteX7" fmla="*/ 0 w 857010"/>
              <a:gd name="connsiteY7" fmla="*/ 96108 h 913438"/>
              <a:gd name="connsiteX8" fmla="*/ 99403 w 857010"/>
              <a:gd name="connsiteY8" fmla="*/ 0 h 91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38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3" y="913438"/>
                </a:lnTo>
                <a:lnTo>
                  <a:pt x="462919" y="913438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rgbClr val="0061AF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9" name="วงรี 8"/>
          <p:cNvSpPr/>
          <p:nvPr userDrawn="1"/>
        </p:nvSpPr>
        <p:spPr>
          <a:xfrm>
            <a:off x="1928794" y="4429134"/>
            <a:ext cx="428628" cy="428628"/>
          </a:xfrm>
          <a:prstGeom prst="ellipse">
            <a:avLst/>
          </a:prstGeom>
          <a:noFill/>
          <a:ln w="158750" cap="rnd" cmpd="dbl">
            <a:solidFill>
              <a:srgbClr val="0061AF">
                <a:alpha val="11000"/>
              </a:srgb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" name="รูปภาพ 9" descr="Asset 5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7975125">
            <a:off x="-651742" y="2517188"/>
            <a:ext cx="1397318" cy="1308398"/>
          </a:xfrm>
          <a:prstGeom prst="rect">
            <a:avLst/>
          </a:prstGeom>
        </p:spPr>
      </p:pic>
      <p:pic>
        <p:nvPicPr>
          <p:cNvPr id="11" name="รูปภาพ 10" descr="ipstlogo blu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8598" y="6286520"/>
            <a:ext cx="436804" cy="436804"/>
          </a:xfrm>
          <a:prstGeom prst="rect">
            <a:avLst/>
          </a:prstGeom>
        </p:spPr>
      </p:pic>
      <p:sp>
        <p:nvSpPr>
          <p:cNvPr id="12" name="TextBox 4"/>
          <p:cNvSpPr txBox="1"/>
          <p:nvPr userDrawn="1"/>
        </p:nvSpPr>
        <p:spPr>
          <a:xfrm>
            <a:off x="857224" y="6304867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3" name="เครื่องหมายบั้ง 12"/>
          <p:cNvSpPr/>
          <p:nvPr userDrawn="1"/>
        </p:nvSpPr>
        <p:spPr>
          <a:xfrm rot="18957933">
            <a:off x="436103" y="5293898"/>
            <a:ext cx="1071570" cy="1071570"/>
          </a:xfrm>
          <a:prstGeom prst="chevron">
            <a:avLst/>
          </a:prstGeom>
          <a:solidFill>
            <a:srgbClr val="0061AF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4" name="เครื่องหมายบั้ง 13"/>
          <p:cNvSpPr/>
          <p:nvPr userDrawn="1"/>
        </p:nvSpPr>
        <p:spPr>
          <a:xfrm rot="18957933">
            <a:off x="936169" y="4793832"/>
            <a:ext cx="1071570" cy="1071570"/>
          </a:xfrm>
          <a:prstGeom prst="chevron">
            <a:avLst/>
          </a:prstGeom>
          <a:solidFill>
            <a:srgbClr val="0061AF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5" name="รูปแบบอิสระ 14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16" name="รูปแบบอิสระ 15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18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953652" y="2866461"/>
            <a:ext cx="2900354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th-TH" sz="4400" b="1" kern="1200" dirty="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r>
              <a:rPr lang="th-TH" dirty="0"/>
              <a:t>หัวข้อ</a:t>
            </a:r>
          </a:p>
        </p:txBody>
      </p:sp>
      <p:sp>
        <p:nvSpPr>
          <p:cNvPr id="19" name="ตัวแทนเนื้อหา 2"/>
          <p:cNvSpPr>
            <a:spLocks noGrp="1"/>
          </p:cNvSpPr>
          <p:nvPr>
            <p:ph sz="half" idx="10"/>
          </p:nvPr>
        </p:nvSpPr>
        <p:spPr>
          <a:xfrm>
            <a:off x="4658163" y="1528633"/>
            <a:ext cx="3581798" cy="4424637"/>
          </a:xfrm>
        </p:spPr>
        <p:txBody>
          <a:bodyPr/>
          <a:lstStyle>
            <a:lvl1pPr>
              <a:defRPr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048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การเปรียบเทียบ">
    <p:bg>
      <p:bgPr>
        <a:solidFill>
          <a:srgbClr val="006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62674" y="539915"/>
            <a:ext cx="3581798" cy="4424637"/>
          </a:xfrm>
        </p:spPr>
        <p:txBody>
          <a:bodyPr/>
          <a:lstStyle>
            <a:lvl1pPr>
              <a:defRPr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953652" y="2866461"/>
            <a:ext cx="2900354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th-TH" sz="4400" b="1" kern="1200" dirty="0">
                <a:solidFill>
                  <a:schemeClr val="bg1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r>
              <a:rPr lang="th-TH" dirty="0"/>
              <a:t>หัวข้อ</a:t>
            </a:r>
          </a:p>
        </p:txBody>
      </p:sp>
      <p:sp>
        <p:nvSpPr>
          <p:cNvPr id="12" name="ตัวแทนเนื้อหา 2"/>
          <p:cNvSpPr>
            <a:spLocks noGrp="1"/>
          </p:cNvSpPr>
          <p:nvPr>
            <p:ph sz="half" idx="10"/>
          </p:nvPr>
        </p:nvSpPr>
        <p:spPr>
          <a:xfrm>
            <a:off x="4658163" y="1528633"/>
            <a:ext cx="3581798" cy="4424637"/>
          </a:xfrm>
        </p:spPr>
        <p:txBody>
          <a:bodyPr/>
          <a:lstStyle>
            <a:lvl1pPr>
              <a:defRPr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รูปแบบอิสระ 12"/>
          <p:cNvSpPr/>
          <p:nvPr userDrawn="1"/>
        </p:nvSpPr>
        <p:spPr>
          <a:xfrm>
            <a:off x="0" y="5944560"/>
            <a:ext cx="857010" cy="913440"/>
          </a:xfrm>
          <a:custGeom>
            <a:avLst/>
            <a:gdLst>
              <a:gd name="connsiteX0" fmla="*/ 99403 w 857010"/>
              <a:gd name="connsiteY0" fmla="*/ 0 h 913440"/>
              <a:gd name="connsiteX1" fmla="*/ 857010 w 857010"/>
              <a:gd name="connsiteY1" fmla="*/ 12768 h 913440"/>
              <a:gd name="connsiteX2" fmla="*/ 844241 w 857010"/>
              <a:gd name="connsiteY2" fmla="*/ 770375 h 913440"/>
              <a:gd name="connsiteX3" fmla="*/ 696271 w 857010"/>
              <a:gd name="connsiteY3" fmla="*/ 913440 h 913440"/>
              <a:gd name="connsiteX4" fmla="*/ 462919 w 857010"/>
              <a:gd name="connsiteY4" fmla="*/ 913440 h 913440"/>
              <a:gd name="connsiteX5" fmla="*/ 471822 w 857010"/>
              <a:gd name="connsiteY5" fmla="*/ 385187 h 913440"/>
              <a:gd name="connsiteX6" fmla="*/ 0 w 857010"/>
              <a:gd name="connsiteY6" fmla="*/ 377236 h 913440"/>
              <a:gd name="connsiteX7" fmla="*/ 0 w 857010"/>
              <a:gd name="connsiteY7" fmla="*/ 96108 h 913440"/>
              <a:gd name="connsiteX8" fmla="*/ 99403 w 857010"/>
              <a:gd name="connsiteY8" fmla="*/ 0 h 91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40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1" y="913440"/>
                </a:lnTo>
                <a:lnTo>
                  <a:pt x="462919" y="913440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14" name="รูปภาพ 13" descr="Asset 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012121">
            <a:off x="-698659" y="2531113"/>
            <a:ext cx="1397318" cy="1308398"/>
          </a:xfrm>
          <a:prstGeom prst="rect">
            <a:avLst/>
          </a:prstGeom>
        </p:spPr>
      </p:pic>
      <p:sp>
        <p:nvSpPr>
          <p:cNvPr id="15" name="TextBox 4"/>
          <p:cNvSpPr txBox="1"/>
          <p:nvPr userDrawn="1"/>
        </p:nvSpPr>
        <p:spPr>
          <a:xfrm>
            <a:off x="857224" y="6323646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6" name="เครื่องหมายบั้ง 15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7" name="เครื่องหมายบั้ง 16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pic>
        <p:nvPicPr>
          <p:cNvPr id="18" name="รูปภาพ 17"/>
          <p:cNvPicPr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89" y="6328920"/>
            <a:ext cx="375919" cy="421222"/>
          </a:xfrm>
          <a:prstGeom prst="rect">
            <a:avLst/>
          </a:prstGeom>
        </p:spPr>
      </p:pic>
      <p:sp>
        <p:nvSpPr>
          <p:cNvPr id="19" name="รูปแบบอิสระ 18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20" name="รูปแบบอิสระ 19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21" name="วงรี 20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chemeClr val="accent5">
                <a:lumMod val="40000"/>
                <a:lumOff val="60000"/>
                <a:alpha val="11000"/>
              </a:scheme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03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ยึดข้อความ 2"/>
          <p:cNvSpPr>
            <a:spLocks noGrp="1"/>
          </p:cNvSpPr>
          <p:nvPr>
            <p:ph type="body" idx="12" hasCustomPrompt="1"/>
          </p:nvPr>
        </p:nvSpPr>
        <p:spPr>
          <a:xfrm>
            <a:off x="4410633" y="5184549"/>
            <a:ext cx="3379815" cy="59093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ctr">
              <a:buNone/>
              <a:defRPr lang="th-TH" sz="3600" b="1" kern="1200" dirty="0" smtClean="0">
                <a:solidFill>
                  <a:srgbClr val="0061AF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th-TH" dirty="0"/>
              <a:t>ข้อความ</a:t>
            </a:r>
          </a:p>
        </p:txBody>
      </p:sp>
      <p:pic>
        <p:nvPicPr>
          <p:cNvPr id="9" name="รูปภาพ 8" descr="ipstlogo 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8598" y="6286520"/>
            <a:ext cx="436804" cy="436804"/>
          </a:xfrm>
          <a:prstGeom prst="rect">
            <a:avLst/>
          </a:prstGeom>
        </p:spPr>
      </p:pic>
      <p:sp>
        <p:nvSpPr>
          <p:cNvPr id="10" name="ตัวยึดเนื้อหา 3"/>
          <p:cNvSpPr>
            <a:spLocks noGrp="1"/>
          </p:cNvSpPr>
          <p:nvPr>
            <p:ph sz="half" idx="13"/>
          </p:nvPr>
        </p:nvSpPr>
        <p:spPr>
          <a:xfrm>
            <a:off x="4410633" y="575435"/>
            <a:ext cx="3381111" cy="4538765"/>
          </a:xfrm>
          <a:solidFill>
            <a:schemeClr val="bg1"/>
          </a:solidFill>
        </p:spPr>
        <p:txBody>
          <a:bodyPr/>
          <a:lstStyle>
            <a:lvl1pPr>
              <a:buNone/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เครื่องหมายบั้ง 12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rgbClr val="0061AF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4" name="เครื่องหมายบั้ง 13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rgbClr val="0061AF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5" name="วงรี 14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rgbClr val="0061AF">
                <a:alpha val="11000"/>
              </a:srgb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6" name="รูปภาพ 15" descr="Asset 5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7975125">
            <a:off x="-651742" y="2517187"/>
            <a:ext cx="1397318" cy="1308398"/>
          </a:xfrm>
          <a:prstGeom prst="rect">
            <a:avLst/>
          </a:prstGeom>
        </p:spPr>
      </p:pic>
      <p:sp>
        <p:nvSpPr>
          <p:cNvPr id="17" name="TextBox 38"/>
          <p:cNvSpPr txBox="1"/>
          <p:nvPr userDrawn="1"/>
        </p:nvSpPr>
        <p:spPr>
          <a:xfrm>
            <a:off x="857224" y="6304867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8" name="รูปแบบอิสระ 17"/>
          <p:cNvSpPr/>
          <p:nvPr userDrawn="1"/>
        </p:nvSpPr>
        <p:spPr>
          <a:xfrm>
            <a:off x="-1" y="5953270"/>
            <a:ext cx="857010" cy="913438"/>
          </a:xfrm>
          <a:custGeom>
            <a:avLst/>
            <a:gdLst>
              <a:gd name="connsiteX0" fmla="*/ 99403 w 857010"/>
              <a:gd name="connsiteY0" fmla="*/ 0 h 913438"/>
              <a:gd name="connsiteX1" fmla="*/ 857010 w 857010"/>
              <a:gd name="connsiteY1" fmla="*/ 12768 h 913438"/>
              <a:gd name="connsiteX2" fmla="*/ 844241 w 857010"/>
              <a:gd name="connsiteY2" fmla="*/ 770375 h 913438"/>
              <a:gd name="connsiteX3" fmla="*/ 696273 w 857010"/>
              <a:gd name="connsiteY3" fmla="*/ 913438 h 913438"/>
              <a:gd name="connsiteX4" fmla="*/ 462919 w 857010"/>
              <a:gd name="connsiteY4" fmla="*/ 913438 h 913438"/>
              <a:gd name="connsiteX5" fmla="*/ 471822 w 857010"/>
              <a:gd name="connsiteY5" fmla="*/ 385187 h 913438"/>
              <a:gd name="connsiteX6" fmla="*/ 0 w 857010"/>
              <a:gd name="connsiteY6" fmla="*/ 377236 h 913438"/>
              <a:gd name="connsiteX7" fmla="*/ 0 w 857010"/>
              <a:gd name="connsiteY7" fmla="*/ 96108 h 913438"/>
              <a:gd name="connsiteX8" fmla="*/ 99403 w 857010"/>
              <a:gd name="connsiteY8" fmla="*/ 0 h 91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38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3" y="913438"/>
                </a:lnTo>
                <a:lnTo>
                  <a:pt x="462919" y="913438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rgbClr val="0061AF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19" name="รูปแบบอิสระ 18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20" name="รูปแบบอิสระ 19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21" name="ตัวยึดเนื้อหา 3"/>
          <p:cNvSpPr>
            <a:spLocks noGrp="1"/>
          </p:cNvSpPr>
          <p:nvPr>
            <p:ph sz="half" idx="16"/>
          </p:nvPr>
        </p:nvSpPr>
        <p:spPr>
          <a:xfrm>
            <a:off x="457200" y="1271347"/>
            <a:ext cx="3453367" cy="4538765"/>
          </a:xfrm>
          <a:solidFill>
            <a:schemeClr val="bg1"/>
          </a:solidFill>
        </p:spPr>
        <p:txBody>
          <a:bodyPr/>
          <a:lstStyle>
            <a:lvl1pPr>
              <a:buNone/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ตัวยึดข้อความ 2"/>
          <p:cNvSpPr>
            <a:spLocks noGrp="1"/>
          </p:cNvSpPr>
          <p:nvPr>
            <p:ph type="body" idx="17" hasCustomPrompt="1"/>
          </p:nvPr>
        </p:nvSpPr>
        <p:spPr>
          <a:xfrm>
            <a:off x="457200" y="520035"/>
            <a:ext cx="3453367" cy="59093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ctr">
              <a:buNone/>
              <a:defRPr lang="th-TH" sz="3600" b="1" kern="1200" dirty="0" smtClean="0">
                <a:solidFill>
                  <a:srgbClr val="0061AF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th-TH" dirty="0"/>
              <a:t>ข้อความ</a:t>
            </a:r>
          </a:p>
        </p:txBody>
      </p:sp>
      <p:sp>
        <p:nvSpPr>
          <p:cNvPr id="23" name="ตัวยึดเนื้อหา 3"/>
          <p:cNvSpPr>
            <a:spLocks noGrp="1"/>
          </p:cNvSpPr>
          <p:nvPr>
            <p:ph sz="half" idx="18"/>
          </p:nvPr>
        </p:nvSpPr>
        <p:spPr>
          <a:xfrm>
            <a:off x="8256497" y="1271347"/>
            <a:ext cx="3453367" cy="4538765"/>
          </a:xfrm>
          <a:solidFill>
            <a:schemeClr val="bg1"/>
          </a:solidFill>
        </p:spPr>
        <p:txBody>
          <a:bodyPr/>
          <a:lstStyle>
            <a:lvl1pPr>
              <a:buNone/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ตัวยึดข้อความ 2"/>
          <p:cNvSpPr>
            <a:spLocks noGrp="1"/>
          </p:cNvSpPr>
          <p:nvPr>
            <p:ph type="body" idx="19" hasCustomPrompt="1"/>
          </p:nvPr>
        </p:nvSpPr>
        <p:spPr>
          <a:xfrm>
            <a:off x="8256497" y="520035"/>
            <a:ext cx="3453367" cy="59093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ctr">
              <a:buNone/>
              <a:defRPr lang="th-TH" sz="3600" b="1" kern="1200" dirty="0" smtClean="0">
                <a:solidFill>
                  <a:srgbClr val="0061AF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th-TH" dirty="0"/>
              <a:t>ข้อความ</a:t>
            </a:r>
          </a:p>
        </p:txBody>
      </p:sp>
    </p:spTree>
    <p:extLst>
      <p:ext uri="{BB962C8B-B14F-4D97-AF65-F5344CB8AC3E}">
        <p14:creationId xmlns:p14="http://schemas.microsoft.com/office/powerpoint/2010/main" val="334291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เฉพาะชื่อเรื่อง">
    <p:bg>
      <p:bgPr>
        <a:solidFill>
          <a:srgbClr val="006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รูปภาพ 26" descr="Asset 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012121">
            <a:off x="-698659" y="2531113"/>
            <a:ext cx="1397318" cy="1308398"/>
          </a:xfrm>
          <a:prstGeom prst="rect">
            <a:avLst/>
          </a:prstGeom>
        </p:spPr>
      </p:pic>
      <p:sp>
        <p:nvSpPr>
          <p:cNvPr id="8" name="ตัวยึดข้อความ 2"/>
          <p:cNvSpPr>
            <a:spLocks noGrp="1"/>
          </p:cNvSpPr>
          <p:nvPr>
            <p:ph type="body" idx="12" hasCustomPrompt="1"/>
          </p:nvPr>
        </p:nvSpPr>
        <p:spPr>
          <a:xfrm>
            <a:off x="4410633" y="5184549"/>
            <a:ext cx="3379815" cy="59093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ctr">
              <a:buNone/>
              <a:defRPr lang="th-TH" sz="3600" b="1" kern="1200" dirty="0" smtClean="0">
                <a:solidFill>
                  <a:schemeClr val="bg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th-TH" dirty="0"/>
              <a:t>ข้อความ</a:t>
            </a:r>
          </a:p>
        </p:txBody>
      </p:sp>
      <p:sp>
        <p:nvSpPr>
          <p:cNvPr id="10" name="ตัวยึดเนื้อหา 3"/>
          <p:cNvSpPr>
            <a:spLocks noGrp="1"/>
          </p:cNvSpPr>
          <p:nvPr>
            <p:ph sz="half" idx="13"/>
          </p:nvPr>
        </p:nvSpPr>
        <p:spPr>
          <a:xfrm>
            <a:off x="4410633" y="575435"/>
            <a:ext cx="3381111" cy="4538765"/>
          </a:xfrm>
        </p:spPr>
        <p:txBody>
          <a:bodyPr/>
          <a:lstStyle>
            <a:lvl1pPr>
              <a:buNone/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ตัวยึดข้อความ 2"/>
          <p:cNvSpPr>
            <a:spLocks noGrp="1"/>
          </p:cNvSpPr>
          <p:nvPr>
            <p:ph type="body" idx="17" hasCustomPrompt="1"/>
          </p:nvPr>
        </p:nvSpPr>
        <p:spPr>
          <a:xfrm>
            <a:off x="457200" y="520035"/>
            <a:ext cx="3453367" cy="59093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ctr">
              <a:buNone/>
              <a:defRPr lang="th-TH" sz="3600" b="1" kern="1200" dirty="0" smtClean="0">
                <a:solidFill>
                  <a:schemeClr val="bg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th-TH" dirty="0"/>
              <a:t>ข้อความ</a:t>
            </a:r>
          </a:p>
        </p:txBody>
      </p:sp>
      <p:sp>
        <p:nvSpPr>
          <p:cNvPr id="23" name="ตัวยึดเนื้อหา 3"/>
          <p:cNvSpPr>
            <a:spLocks noGrp="1"/>
          </p:cNvSpPr>
          <p:nvPr>
            <p:ph sz="half" idx="18"/>
          </p:nvPr>
        </p:nvSpPr>
        <p:spPr>
          <a:xfrm>
            <a:off x="8256497" y="1271347"/>
            <a:ext cx="3453367" cy="4538765"/>
          </a:xfrm>
        </p:spPr>
        <p:txBody>
          <a:bodyPr/>
          <a:lstStyle>
            <a:lvl1pPr>
              <a:buNone/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ตัวยึดข้อความ 2"/>
          <p:cNvSpPr>
            <a:spLocks noGrp="1"/>
          </p:cNvSpPr>
          <p:nvPr>
            <p:ph type="body" idx="19" hasCustomPrompt="1"/>
          </p:nvPr>
        </p:nvSpPr>
        <p:spPr>
          <a:xfrm>
            <a:off x="8256497" y="520035"/>
            <a:ext cx="3453367" cy="59093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ctr">
              <a:buNone/>
              <a:defRPr lang="th-TH" sz="3600" b="1" kern="1200" dirty="0" smtClean="0">
                <a:solidFill>
                  <a:schemeClr val="bg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th-TH" dirty="0"/>
              <a:t>ข้อความ</a:t>
            </a:r>
          </a:p>
        </p:txBody>
      </p:sp>
      <p:sp>
        <p:nvSpPr>
          <p:cNvPr id="25" name="ตัวยึดเนื้อหา 3"/>
          <p:cNvSpPr>
            <a:spLocks noGrp="1"/>
          </p:cNvSpPr>
          <p:nvPr>
            <p:ph sz="half" idx="20"/>
          </p:nvPr>
        </p:nvSpPr>
        <p:spPr>
          <a:xfrm>
            <a:off x="457199" y="1271347"/>
            <a:ext cx="3453367" cy="4538765"/>
          </a:xfrm>
        </p:spPr>
        <p:txBody>
          <a:bodyPr/>
          <a:lstStyle>
            <a:lvl1pPr>
              <a:buNone/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รูปแบบอิสระ 25"/>
          <p:cNvSpPr/>
          <p:nvPr userDrawn="1"/>
        </p:nvSpPr>
        <p:spPr>
          <a:xfrm>
            <a:off x="0" y="5944560"/>
            <a:ext cx="857010" cy="913440"/>
          </a:xfrm>
          <a:custGeom>
            <a:avLst/>
            <a:gdLst>
              <a:gd name="connsiteX0" fmla="*/ 99403 w 857010"/>
              <a:gd name="connsiteY0" fmla="*/ 0 h 913440"/>
              <a:gd name="connsiteX1" fmla="*/ 857010 w 857010"/>
              <a:gd name="connsiteY1" fmla="*/ 12768 h 913440"/>
              <a:gd name="connsiteX2" fmla="*/ 844241 w 857010"/>
              <a:gd name="connsiteY2" fmla="*/ 770375 h 913440"/>
              <a:gd name="connsiteX3" fmla="*/ 696271 w 857010"/>
              <a:gd name="connsiteY3" fmla="*/ 913440 h 913440"/>
              <a:gd name="connsiteX4" fmla="*/ 462919 w 857010"/>
              <a:gd name="connsiteY4" fmla="*/ 913440 h 913440"/>
              <a:gd name="connsiteX5" fmla="*/ 471822 w 857010"/>
              <a:gd name="connsiteY5" fmla="*/ 385187 h 913440"/>
              <a:gd name="connsiteX6" fmla="*/ 0 w 857010"/>
              <a:gd name="connsiteY6" fmla="*/ 377236 h 913440"/>
              <a:gd name="connsiteX7" fmla="*/ 0 w 857010"/>
              <a:gd name="connsiteY7" fmla="*/ 96108 h 913440"/>
              <a:gd name="connsiteX8" fmla="*/ 99403 w 857010"/>
              <a:gd name="connsiteY8" fmla="*/ 0 h 91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40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1" y="913440"/>
                </a:lnTo>
                <a:lnTo>
                  <a:pt x="462919" y="913440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28" name="TextBox 4"/>
          <p:cNvSpPr txBox="1"/>
          <p:nvPr userDrawn="1"/>
        </p:nvSpPr>
        <p:spPr>
          <a:xfrm>
            <a:off x="857224" y="6323646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29" name="เครื่องหมายบั้ง 28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30" name="เครื่องหมายบั้ง 29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pic>
        <p:nvPicPr>
          <p:cNvPr id="31" name="รูปภาพ 30"/>
          <p:cNvPicPr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89" y="6328920"/>
            <a:ext cx="375919" cy="421222"/>
          </a:xfrm>
          <a:prstGeom prst="rect">
            <a:avLst/>
          </a:prstGeom>
        </p:spPr>
      </p:pic>
      <p:sp>
        <p:nvSpPr>
          <p:cNvPr id="32" name="รูปแบบอิสระ 31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33" name="รูปแบบอิสระ 32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34" name="วงรี 33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chemeClr val="accent5">
                <a:lumMod val="40000"/>
                <a:lumOff val="60000"/>
                <a:alpha val="11000"/>
              </a:scheme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367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 descr="Asset 5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7975125">
            <a:off x="-651742" y="2517188"/>
            <a:ext cx="1397318" cy="1308398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7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>
              <a:defRPr lang="en-US" sz="4400" b="1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ตัวยึดเนื้อหา 2"/>
          <p:cNvSpPr>
            <a:spLocks noGrp="1"/>
          </p:cNvSpPr>
          <p:nvPr>
            <p:ph idx="1"/>
          </p:nvPr>
        </p:nvSpPr>
        <p:spPr>
          <a:xfrm>
            <a:off x="838200" y="1255357"/>
            <a:ext cx="10515600" cy="4725539"/>
          </a:xfr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th-TH" sz="32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lang="th-TH" sz="28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lang="th-TH" sz="240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</a:lstStyle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Edit Master text styles</a:t>
            </a:r>
          </a:p>
          <a:p>
            <a:pPr marL="342900" lvl="1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Second level</a:t>
            </a:r>
          </a:p>
          <a:p>
            <a:pPr marL="342900" lvl="2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Third level</a:t>
            </a:r>
          </a:p>
        </p:txBody>
      </p:sp>
      <p:sp>
        <p:nvSpPr>
          <p:cNvPr id="7" name="รูปแบบอิสระ 6"/>
          <p:cNvSpPr/>
          <p:nvPr userDrawn="1"/>
        </p:nvSpPr>
        <p:spPr>
          <a:xfrm>
            <a:off x="-1" y="5953270"/>
            <a:ext cx="857010" cy="913438"/>
          </a:xfrm>
          <a:custGeom>
            <a:avLst/>
            <a:gdLst>
              <a:gd name="connsiteX0" fmla="*/ 99403 w 857010"/>
              <a:gd name="connsiteY0" fmla="*/ 0 h 913438"/>
              <a:gd name="connsiteX1" fmla="*/ 857010 w 857010"/>
              <a:gd name="connsiteY1" fmla="*/ 12768 h 913438"/>
              <a:gd name="connsiteX2" fmla="*/ 844241 w 857010"/>
              <a:gd name="connsiteY2" fmla="*/ 770375 h 913438"/>
              <a:gd name="connsiteX3" fmla="*/ 696273 w 857010"/>
              <a:gd name="connsiteY3" fmla="*/ 913438 h 913438"/>
              <a:gd name="connsiteX4" fmla="*/ 462919 w 857010"/>
              <a:gd name="connsiteY4" fmla="*/ 913438 h 913438"/>
              <a:gd name="connsiteX5" fmla="*/ 471822 w 857010"/>
              <a:gd name="connsiteY5" fmla="*/ 385187 h 913438"/>
              <a:gd name="connsiteX6" fmla="*/ 0 w 857010"/>
              <a:gd name="connsiteY6" fmla="*/ 377236 h 913438"/>
              <a:gd name="connsiteX7" fmla="*/ 0 w 857010"/>
              <a:gd name="connsiteY7" fmla="*/ 96108 h 913438"/>
              <a:gd name="connsiteX8" fmla="*/ 99403 w 857010"/>
              <a:gd name="connsiteY8" fmla="*/ 0 h 91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38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3" y="913438"/>
                </a:lnTo>
                <a:lnTo>
                  <a:pt x="462919" y="913438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rgbClr val="0061AF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8" name="วงรี 7"/>
          <p:cNvSpPr/>
          <p:nvPr userDrawn="1"/>
        </p:nvSpPr>
        <p:spPr>
          <a:xfrm>
            <a:off x="1928794" y="4429134"/>
            <a:ext cx="428628" cy="428628"/>
          </a:xfrm>
          <a:prstGeom prst="ellipse">
            <a:avLst/>
          </a:prstGeom>
          <a:noFill/>
          <a:ln w="158750" cap="rnd" cmpd="dbl">
            <a:solidFill>
              <a:srgbClr val="0061AF">
                <a:alpha val="11000"/>
              </a:srgb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" name="รูปภาพ 9" descr="ipstlogo blu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8598" y="6286520"/>
            <a:ext cx="436804" cy="436804"/>
          </a:xfrm>
          <a:prstGeom prst="rect">
            <a:avLst/>
          </a:prstGeom>
        </p:spPr>
      </p:pic>
      <p:sp>
        <p:nvSpPr>
          <p:cNvPr id="11" name="TextBox 4"/>
          <p:cNvSpPr txBox="1"/>
          <p:nvPr userDrawn="1"/>
        </p:nvSpPr>
        <p:spPr>
          <a:xfrm>
            <a:off x="857224" y="6304867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rgbClr val="0061AF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2" name="เครื่องหมายบั้ง 11"/>
          <p:cNvSpPr/>
          <p:nvPr userDrawn="1"/>
        </p:nvSpPr>
        <p:spPr>
          <a:xfrm rot="18957933">
            <a:off x="436103" y="5293898"/>
            <a:ext cx="1071570" cy="1071570"/>
          </a:xfrm>
          <a:prstGeom prst="chevron">
            <a:avLst/>
          </a:prstGeom>
          <a:solidFill>
            <a:srgbClr val="0061AF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3" name="เครื่องหมายบั้ง 12"/>
          <p:cNvSpPr/>
          <p:nvPr userDrawn="1"/>
        </p:nvSpPr>
        <p:spPr>
          <a:xfrm rot="18957933">
            <a:off x="936169" y="4793832"/>
            <a:ext cx="1071570" cy="1071570"/>
          </a:xfrm>
          <a:prstGeom prst="chevron">
            <a:avLst/>
          </a:prstGeom>
          <a:solidFill>
            <a:srgbClr val="0061AF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4" name="รูปแบบอิสระ 13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15" name="รูปแบบอิสระ 14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</p:spTree>
    <p:extLst>
      <p:ext uri="{BB962C8B-B14F-4D97-AF65-F5344CB8AC3E}">
        <p14:creationId xmlns:p14="http://schemas.microsoft.com/office/powerpoint/2010/main" val="3997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เค้าโครงแบบกำหนดเอง">
    <p:bg>
      <p:bgPr>
        <a:solidFill>
          <a:srgbClr val="006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รูปภาพ 16" descr="Asset 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012121">
            <a:off x="-698659" y="2531113"/>
            <a:ext cx="1397318" cy="1308398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7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>
              <a:defRPr lang="en-US" sz="4400" b="1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รูปแบบอิสระ 15"/>
          <p:cNvSpPr/>
          <p:nvPr userDrawn="1"/>
        </p:nvSpPr>
        <p:spPr>
          <a:xfrm>
            <a:off x="0" y="5944560"/>
            <a:ext cx="857010" cy="913440"/>
          </a:xfrm>
          <a:custGeom>
            <a:avLst/>
            <a:gdLst>
              <a:gd name="connsiteX0" fmla="*/ 99403 w 857010"/>
              <a:gd name="connsiteY0" fmla="*/ 0 h 913440"/>
              <a:gd name="connsiteX1" fmla="*/ 857010 w 857010"/>
              <a:gd name="connsiteY1" fmla="*/ 12768 h 913440"/>
              <a:gd name="connsiteX2" fmla="*/ 844241 w 857010"/>
              <a:gd name="connsiteY2" fmla="*/ 770375 h 913440"/>
              <a:gd name="connsiteX3" fmla="*/ 696271 w 857010"/>
              <a:gd name="connsiteY3" fmla="*/ 913440 h 913440"/>
              <a:gd name="connsiteX4" fmla="*/ 462919 w 857010"/>
              <a:gd name="connsiteY4" fmla="*/ 913440 h 913440"/>
              <a:gd name="connsiteX5" fmla="*/ 471822 w 857010"/>
              <a:gd name="connsiteY5" fmla="*/ 385187 h 913440"/>
              <a:gd name="connsiteX6" fmla="*/ 0 w 857010"/>
              <a:gd name="connsiteY6" fmla="*/ 377236 h 913440"/>
              <a:gd name="connsiteX7" fmla="*/ 0 w 857010"/>
              <a:gd name="connsiteY7" fmla="*/ 96108 h 913440"/>
              <a:gd name="connsiteX8" fmla="*/ 99403 w 857010"/>
              <a:gd name="connsiteY8" fmla="*/ 0 h 91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7010" h="913440">
                <a:moveTo>
                  <a:pt x="99403" y="0"/>
                </a:moveTo>
                <a:lnTo>
                  <a:pt x="857010" y="12768"/>
                </a:lnTo>
                <a:lnTo>
                  <a:pt x="844241" y="770375"/>
                </a:lnTo>
                <a:lnTo>
                  <a:pt x="696271" y="913440"/>
                </a:lnTo>
                <a:lnTo>
                  <a:pt x="462919" y="913440"/>
                </a:lnTo>
                <a:lnTo>
                  <a:pt x="471822" y="385187"/>
                </a:lnTo>
                <a:lnTo>
                  <a:pt x="0" y="377236"/>
                </a:lnTo>
                <a:lnTo>
                  <a:pt x="0" y="96108"/>
                </a:lnTo>
                <a:lnTo>
                  <a:pt x="9940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18" name="TextBox 4"/>
          <p:cNvSpPr txBox="1"/>
          <p:nvPr userDrawn="1"/>
        </p:nvSpPr>
        <p:spPr>
          <a:xfrm>
            <a:off x="857224" y="6323646"/>
            <a:ext cx="3565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สถาบันส่งเสริมการสอนวิทยาศาสตร์และเทคโนโลยี</a:t>
            </a:r>
          </a:p>
        </p:txBody>
      </p:sp>
      <p:sp>
        <p:nvSpPr>
          <p:cNvPr id="19" name="เครื่องหมายบั้ง 18"/>
          <p:cNvSpPr/>
          <p:nvPr userDrawn="1"/>
        </p:nvSpPr>
        <p:spPr>
          <a:xfrm rot="18957933">
            <a:off x="436103" y="5293896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20" name="เครื่องหมายบั้ง 19"/>
          <p:cNvSpPr/>
          <p:nvPr userDrawn="1"/>
        </p:nvSpPr>
        <p:spPr>
          <a:xfrm rot="18957933">
            <a:off x="936169" y="4793830"/>
            <a:ext cx="1071570" cy="1071570"/>
          </a:xfrm>
          <a:prstGeom prst="chevron">
            <a:avLst/>
          </a:prstGeom>
          <a:solidFill>
            <a:schemeClr val="accent5">
              <a:lumMod val="60000"/>
              <a:lumOff val="4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schemeClr val="tx1"/>
              </a:solidFill>
            </a:endParaRPr>
          </a:p>
        </p:txBody>
      </p:sp>
      <p:pic>
        <p:nvPicPr>
          <p:cNvPr id="21" name="รูปภาพ 20"/>
          <p:cNvPicPr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89" y="6328920"/>
            <a:ext cx="375919" cy="421222"/>
          </a:xfrm>
          <a:prstGeom prst="rect">
            <a:avLst/>
          </a:prstGeom>
        </p:spPr>
      </p:pic>
      <p:sp>
        <p:nvSpPr>
          <p:cNvPr id="22" name="รูปแบบอิสระ 21"/>
          <p:cNvSpPr/>
          <p:nvPr userDrawn="1"/>
        </p:nvSpPr>
        <p:spPr>
          <a:xfrm rot="2655654">
            <a:off x="2716594" y="6327317"/>
            <a:ext cx="1085780" cy="1058122"/>
          </a:xfrm>
          <a:custGeom>
            <a:avLst/>
            <a:gdLst>
              <a:gd name="connsiteX0" fmla="*/ 0 w 1085780"/>
              <a:gd name="connsiteY0" fmla="*/ 0 h 1058122"/>
              <a:gd name="connsiteX1" fmla="*/ 1085780 w 1085780"/>
              <a:gd name="connsiteY1" fmla="*/ 0 h 1058122"/>
              <a:gd name="connsiteX2" fmla="*/ 0 w 1085780"/>
              <a:gd name="connsiteY2" fmla="*/ 1058122 h 105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780" h="1058122">
                <a:moveTo>
                  <a:pt x="0" y="0"/>
                </a:moveTo>
                <a:lnTo>
                  <a:pt x="1085780" y="0"/>
                </a:lnTo>
                <a:lnTo>
                  <a:pt x="0" y="1058122"/>
                </a:lnTo>
                <a:close/>
              </a:path>
            </a:pathLst>
          </a:custGeom>
          <a:noFill/>
          <a:ln w="28575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th-TH" sz="2800"/>
          </a:p>
        </p:txBody>
      </p:sp>
      <p:sp>
        <p:nvSpPr>
          <p:cNvPr id="23" name="รูปแบบอิสระ 22"/>
          <p:cNvSpPr/>
          <p:nvPr userDrawn="1"/>
        </p:nvSpPr>
        <p:spPr>
          <a:xfrm>
            <a:off x="2186956" y="5911352"/>
            <a:ext cx="2145061" cy="1072173"/>
          </a:xfrm>
          <a:custGeom>
            <a:avLst/>
            <a:gdLst>
              <a:gd name="connsiteX0" fmla="*/ 1044863 w 2145061"/>
              <a:gd name="connsiteY0" fmla="*/ 0 h 1072173"/>
              <a:gd name="connsiteX1" fmla="*/ 2145061 w 2145061"/>
              <a:gd name="connsiteY1" fmla="*/ 1072173 h 1072173"/>
              <a:gd name="connsiteX2" fmla="*/ 0 w 2145061"/>
              <a:gd name="connsiteY2" fmla="*/ 1072173 h 1072173"/>
              <a:gd name="connsiteX3" fmla="*/ 1044863 w 2145061"/>
              <a:gd name="connsiteY3" fmla="*/ 0 h 107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061" h="1072173">
                <a:moveTo>
                  <a:pt x="1044863" y="0"/>
                </a:moveTo>
                <a:lnTo>
                  <a:pt x="2145061" y="1072173"/>
                </a:lnTo>
                <a:lnTo>
                  <a:pt x="0" y="1072173"/>
                </a:lnTo>
                <a:lnTo>
                  <a:pt x="1044863" y="0"/>
                </a:lnTo>
                <a:close/>
              </a:path>
            </a:pathLst>
          </a:custGeom>
          <a:noFill/>
          <a:ln w="76200" cmpd="sng">
            <a:solidFill>
              <a:schemeClr val="accent5">
                <a:lumMod val="40000"/>
                <a:lumOff val="60000"/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/>
          </a:p>
        </p:txBody>
      </p:sp>
      <p:sp>
        <p:nvSpPr>
          <p:cNvPr id="24" name="วงรี 23"/>
          <p:cNvSpPr/>
          <p:nvPr userDrawn="1"/>
        </p:nvSpPr>
        <p:spPr>
          <a:xfrm>
            <a:off x="1928794" y="4429132"/>
            <a:ext cx="428628" cy="428628"/>
          </a:xfrm>
          <a:prstGeom prst="ellipse">
            <a:avLst/>
          </a:prstGeom>
          <a:noFill/>
          <a:ln w="158750" cap="rnd" cmpd="dbl">
            <a:solidFill>
              <a:schemeClr val="accent5">
                <a:lumMod val="40000"/>
                <a:lumOff val="60000"/>
                <a:alpha val="11000"/>
              </a:schemeClr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th-TH" sz="2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ตัวยึดเนื้อหา 2"/>
          <p:cNvSpPr>
            <a:spLocks noGrp="1"/>
          </p:cNvSpPr>
          <p:nvPr>
            <p:ph idx="1"/>
          </p:nvPr>
        </p:nvSpPr>
        <p:spPr>
          <a:xfrm>
            <a:off x="838200" y="1255357"/>
            <a:ext cx="10515600" cy="4725539"/>
          </a:xfrm>
          <a:solidFill>
            <a:schemeClr val="bg1">
              <a:alpha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th-TH" sz="3200" dirty="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lang="th-TH" sz="2800" dirty="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</a:lstStyle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Edit Master text styles</a:t>
            </a:r>
          </a:p>
          <a:p>
            <a:pPr marL="342900" lvl="1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Second level</a:t>
            </a:r>
          </a:p>
          <a:p>
            <a:pPr marL="342900" lvl="2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5637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D1E24-00A2-4544-8861-F6BFC2900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1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67" r:id="rId10"/>
    <p:sldLayoutId id="2147483666" r:id="rId11"/>
    <p:sldLayoutId id="2147483665" r:id="rId12"/>
    <p:sldLayoutId id="214748366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การบูรณาการความรู้ในการแก้ปัญหา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55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1851" y="1211704"/>
            <a:ext cx="1911349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981385" y="1304746"/>
            <a:ext cx="1661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วิธีทำกิจกรรม</a:t>
            </a: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831851" y="357174"/>
            <a:ext cx="5173164" cy="70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th-TH" dirty="0"/>
              <a:t>กิจกรรม 14.2 สายไฟแป้งโดว์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0"/>
          </p:nvPr>
        </p:nvSpPr>
        <p:spPr>
          <a:xfrm>
            <a:off x="790338" y="2179881"/>
            <a:ext cx="10891708" cy="960658"/>
          </a:xfrm>
          <a:noFill/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th-TH" dirty="0"/>
              <a:t>ออกแบบวิธีการเติมสารเคมีลงในแป้งโดว์และการต่อวงจรเพื่อทำให้หลอด </a:t>
            </a:r>
            <a:r>
              <a:rPr lang="en-US" dirty="0"/>
              <a:t>LED </a:t>
            </a:r>
            <a:r>
              <a:rPr lang="th-TH" dirty="0"/>
              <a:t>ทั้ง 2 หลอดสว่าง และทำการทดสอบตามเงื่อนไขดังนี้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09652" y="3048001"/>
            <a:ext cx="10231637" cy="3396343"/>
            <a:chOff x="1109652" y="3048001"/>
            <a:chExt cx="10231637" cy="3396343"/>
          </a:xfrm>
        </p:grpSpPr>
        <p:sp>
          <p:nvSpPr>
            <p:cNvPr id="5" name="Rounded Rectangle 4"/>
            <p:cNvSpPr/>
            <p:nvPr/>
          </p:nvSpPr>
          <p:spPr>
            <a:xfrm>
              <a:off x="1199099" y="3048001"/>
              <a:ext cx="10142190" cy="3291840"/>
            </a:xfrm>
            <a:prstGeom prst="roundRect">
              <a:avLst>
                <a:gd name="adj" fmla="val 8013"/>
              </a:avLst>
            </a:prstGeom>
            <a:solidFill>
              <a:srgbClr val="E3D6E6"/>
            </a:solidFill>
            <a:ln>
              <a:solidFill>
                <a:srgbClr val="E3D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Content Placeholder 4"/>
            <p:cNvSpPr txBox="1">
              <a:spLocks/>
            </p:cNvSpPr>
            <p:nvPr/>
          </p:nvSpPr>
          <p:spPr>
            <a:xfrm>
              <a:off x="1109652" y="3140539"/>
              <a:ext cx="10231637" cy="33038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lang="th-TH" sz="32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th-TH" sz="28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th-TH" sz="24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85800" indent="-342900"/>
              <a:r>
                <a:rPr lang="th-TH" dirty="0"/>
                <a:t>เลือกใช้สารเคมีเพียง 1 ชนิด จากสารเคมีต่อไปนี้ เพื่อละลายในน้ำแล้วผสมลงในแป้งโดว์    ทั้งก้อน</a:t>
              </a:r>
            </a:p>
            <a:p>
              <a:pPr marL="342900" indent="0">
                <a:buFont typeface="Arial" panose="020B0604020202020204" pitchFamily="34" charset="0"/>
                <a:buNone/>
              </a:pPr>
              <a:r>
                <a:rPr lang="th-TH" dirty="0"/>
                <a:t>    1. เกลือแกง (</a:t>
              </a:r>
              <a:r>
                <a:rPr lang="en-US" dirty="0" err="1"/>
                <a:t>NaCl</a:t>
              </a:r>
              <a:r>
                <a:rPr lang="en-US" dirty="0"/>
                <a:t>)        2. </a:t>
              </a:r>
              <a:r>
                <a:rPr lang="th-TH" dirty="0"/>
                <a:t>น้ำตาลทราย (</a:t>
              </a:r>
              <a:r>
                <a:rPr lang="en-US" dirty="0"/>
                <a:t>C</a:t>
              </a:r>
              <a:r>
                <a:rPr lang="en-US" baseline="-25000" dirty="0"/>
                <a:t>12</a:t>
              </a:r>
              <a:r>
                <a:rPr lang="en-US" dirty="0"/>
                <a:t>H</a:t>
              </a:r>
              <a:r>
                <a:rPr lang="en-US" baseline="-25000" dirty="0"/>
                <a:t>22</a:t>
              </a:r>
              <a:r>
                <a:rPr lang="en-US" dirty="0"/>
                <a:t>O</a:t>
              </a:r>
              <a:r>
                <a:rPr lang="en-US" baseline="-25000" dirty="0"/>
                <a:t>11</a:t>
              </a:r>
              <a:r>
                <a:rPr lang="en-US" dirty="0"/>
                <a:t>)       3. </a:t>
              </a:r>
              <a:r>
                <a:rPr lang="th-TH" dirty="0"/>
                <a:t>เบกกิ้งโซดา (</a:t>
              </a:r>
              <a:r>
                <a:rPr lang="en-US" dirty="0"/>
                <a:t>NaHCO</a:t>
              </a:r>
              <a:r>
                <a:rPr lang="en-US" baseline="-25000" dirty="0"/>
                <a:t>3</a:t>
              </a:r>
              <a:r>
                <a:rPr lang="en-US" dirty="0"/>
                <a:t>)</a:t>
              </a:r>
            </a:p>
            <a:p>
              <a:pPr marL="685800" indent="-342900"/>
              <a:r>
                <a:rPr lang="th-TH" dirty="0"/>
                <a:t>วางตำแหน่งของหลอด </a:t>
              </a:r>
              <a:r>
                <a:rPr lang="en-US" dirty="0"/>
                <a:t>LED </a:t>
              </a:r>
              <a:r>
                <a:rPr lang="th-TH" dirty="0"/>
                <a:t>และตำแหน่งรางถ่าน ตามผังที่กำหนดให้</a:t>
              </a:r>
            </a:p>
            <a:p>
              <a:pPr marL="685800" indent="-342900"/>
              <a:r>
                <a:rPr lang="th-TH" dirty="0"/>
                <a:t>กำหนดระยะเวลาดำเนินการภายใน 20-30 นาที</a:t>
              </a:r>
            </a:p>
            <a:p>
              <a:pPr marL="685800" indent="-342900"/>
              <a:r>
                <a:rPr lang="th-TH" dirty="0"/>
                <a:t>กลุ่มที่ใช้สารเคมีปริมาณน้อยที่สุด จะได้คะแนนมากที่สุด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5668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01871" y="507074"/>
            <a:ext cx="7850810" cy="819432"/>
          </a:xfrm>
        </p:spPr>
        <p:txBody>
          <a:bodyPr anchor="t"/>
          <a:lstStyle/>
          <a:p>
            <a:pPr algn="l">
              <a:lnSpc>
                <a:spcPct val="100000"/>
              </a:lnSpc>
            </a:pPr>
            <a:r>
              <a:rPr lang="th-TH" dirty="0"/>
              <a:t>14.3 การบูรณาการความรู้ในการแก้ปัญหา</a:t>
            </a:r>
            <a:endParaRPr lang="th-TH" sz="4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11</a:t>
            </a:fld>
            <a:endParaRPr lang="en-US"/>
          </a:p>
        </p:txBody>
      </p:sp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D62E22B7-D9F3-662F-529F-6202C9FB1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26506"/>
            <a:ext cx="4515299" cy="4701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651F039E-A362-6692-CBD1-AAFC5F85B900}"/>
              </a:ext>
            </a:extLst>
          </p:cNvPr>
          <p:cNvSpPr txBox="1">
            <a:spLocks/>
          </p:cNvSpPr>
          <p:nvPr/>
        </p:nvSpPr>
        <p:spPr>
          <a:xfrm>
            <a:off x="483818" y="2110848"/>
            <a:ext cx="4843555" cy="81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pPr marL="685800" indent="-6858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sz="4800" dirty="0">
                <a:solidFill>
                  <a:schemeClr val="tx1"/>
                </a:solidFill>
              </a:rPr>
              <a:t>สรุปผล</a:t>
            </a:r>
            <a:r>
              <a:rPr lang="th-TH" sz="4800" dirty="0" err="1">
                <a:solidFill>
                  <a:schemeClr val="tx1"/>
                </a:solidFill>
              </a:rPr>
              <a:t>การทำ</a:t>
            </a:r>
            <a:r>
              <a:rPr lang="th-TH" sz="4800" dirty="0">
                <a:solidFill>
                  <a:schemeClr val="tx1"/>
                </a:solidFill>
              </a:rPr>
              <a:t>กิจกรรมสายไฟแป้งโด</a:t>
            </a:r>
            <a:r>
              <a:rPr lang="th-TH" sz="4800" dirty="0" err="1">
                <a:solidFill>
                  <a:schemeClr val="tx1"/>
                </a:solidFill>
              </a:rPr>
              <a:t>ว์</a:t>
            </a:r>
            <a:endParaRPr lang="th-TH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038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12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81385" y="1304746"/>
            <a:ext cx="1661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วิธีทำกิจกรรม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0"/>
          </p:nvPr>
        </p:nvSpPr>
        <p:spPr>
          <a:xfrm>
            <a:off x="1673525" y="2345351"/>
            <a:ext cx="9709278" cy="2285665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h-TH" sz="4700" dirty="0"/>
              <a:t>บันทึกข้อมูลลงในแบบฟอร์ม </a:t>
            </a:r>
          </a:p>
          <a:p>
            <a:pPr marL="0" indent="0" algn="ctr">
              <a:buNone/>
            </a:pPr>
            <a:r>
              <a:rPr lang="th-TH" sz="4700" dirty="0"/>
              <a:t>“การบันทึกข้อมูลการดำเนินการ”</a:t>
            </a:r>
          </a:p>
          <a:p>
            <a:pPr marL="0" indent="0" algn="ctr">
              <a:buNone/>
            </a:pPr>
            <a:r>
              <a:rPr lang="th-TH" sz="4700" dirty="0"/>
              <a:t>และ</a:t>
            </a:r>
            <a:r>
              <a:rPr lang="th-TH" sz="4700" dirty="0" err="1"/>
              <a:t>อัพ</a:t>
            </a:r>
            <a:r>
              <a:rPr lang="th-TH" sz="4700" dirty="0"/>
              <a:t>โหลดคลิปวิดีโอการทดลองลงใน </a:t>
            </a:r>
            <a:r>
              <a:rPr lang="en-US" sz="4700" dirty="0"/>
              <a:t>Google Classroom</a:t>
            </a:r>
            <a:endParaRPr lang="th-TH" sz="4700" dirty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831852" y="5849036"/>
            <a:ext cx="3947182" cy="45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th-TH" sz="3200" kern="1200" smtClean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th-TH" sz="2800" kern="1200" smtClean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th-TH" sz="2400" kern="1200" smtClean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Font typeface="+mj-lt"/>
              <a:buAutoNum type="arabicPeriod" startAt="5"/>
            </a:pPr>
            <a:r>
              <a:rPr lang="th-TH" sz="2400" dirty="0"/>
              <a:t>นำเสนอข้อมูลการดำเนินการ พร้อมคลิปวิดีโอ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54B2088F-DFB4-597D-F412-91443E1B69F7}"/>
              </a:ext>
            </a:extLst>
          </p:cNvPr>
          <p:cNvSpPr txBox="1">
            <a:spLocks/>
          </p:cNvSpPr>
          <p:nvPr/>
        </p:nvSpPr>
        <p:spPr>
          <a:xfrm>
            <a:off x="831852" y="361425"/>
            <a:ext cx="7850810" cy="81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th-TH" dirty="0"/>
              <a:t>14.3 การบูรณาการความรู้ในการแก้ปัญหา</a:t>
            </a:r>
            <a:endParaRPr lang="th-TH" sz="4000" dirty="0">
              <a:solidFill>
                <a:schemeClr val="tx1"/>
              </a:solidFill>
            </a:endParaRPr>
          </a:p>
        </p:txBody>
      </p:sp>
      <p:pic>
        <p:nvPicPr>
          <p:cNvPr id="4" name="กราฟิก 3" descr="หนังสือ ด้วยสีเติมแบบทึบ">
            <a:extLst>
              <a:ext uri="{FF2B5EF4-FFF2-40B4-BE49-F238E27FC236}">
                <a16:creationId xmlns:a16="http://schemas.microsoft.com/office/drawing/2014/main" id="{B2E20677-080C-7469-F70B-4C5E0A0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83637" y="1229999"/>
            <a:ext cx="1066210" cy="1066210"/>
          </a:xfrm>
          <a:prstGeom prst="rect">
            <a:avLst/>
          </a:prstGeom>
        </p:spPr>
      </p:pic>
      <p:pic>
        <p:nvPicPr>
          <p:cNvPr id="6" name="กราฟิก 5" descr="กล้องวิดีโอ ด้วยสีเติมแบบทึบ">
            <a:extLst>
              <a:ext uri="{FF2B5EF4-FFF2-40B4-BE49-F238E27FC236}">
                <a16:creationId xmlns:a16="http://schemas.microsoft.com/office/drawing/2014/main" id="{06B8107E-4FEC-32B9-DD8B-8EBE761C15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43470" y="4283247"/>
            <a:ext cx="1184694" cy="1184694"/>
          </a:xfrm>
          <a:prstGeom prst="rect">
            <a:avLst/>
          </a:prstGeom>
        </p:spPr>
      </p:pic>
      <p:pic>
        <p:nvPicPr>
          <p:cNvPr id="19" name="กราฟิก 18" descr="ดัชนีหลังมือชี้ไปทางขวา ด้วยสีเติมแบบทึบ">
            <a:extLst>
              <a:ext uri="{FF2B5EF4-FFF2-40B4-BE49-F238E27FC236}">
                <a16:creationId xmlns:a16="http://schemas.microsoft.com/office/drawing/2014/main" id="{0C43C954-1562-FC5D-97B5-18F54ADF8D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93964" y="22962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568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1851" y="1211704"/>
            <a:ext cx="1911349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981385" y="1304746"/>
            <a:ext cx="1661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วิธีทำกิจกรรม</a:t>
            </a: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831851" y="357174"/>
            <a:ext cx="5173164" cy="70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th-TH" dirty="0"/>
              <a:t>กิจกรรม 14.2 สายไฟแป้งโดว์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0"/>
          </p:nvPr>
        </p:nvSpPr>
        <p:spPr>
          <a:xfrm>
            <a:off x="790338" y="2223423"/>
            <a:ext cx="10550951" cy="592348"/>
          </a:xfrm>
          <a:noFill/>
        </p:spPr>
        <p:txBody>
          <a:bodyPr>
            <a:normAutofit/>
          </a:bodyPr>
          <a:lstStyle/>
          <a:p>
            <a:pPr marL="347663" indent="-347663">
              <a:buFont typeface="+mj-lt"/>
              <a:buAutoNum type="arabicPeriod" startAt="4"/>
            </a:pPr>
            <a:r>
              <a:rPr lang="th-TH" dirty="0"/>
              <a:t>บันทึกข้อมูลลงในแบบฟอร์ม “การบันทึกข้อมูลการดำเนินการ” ที่กำหนดให้ รายละเอียดดังนี้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70071" y="2859315"/>
            <a:ext cx="10511975" cy="3108960"/>
            <a:chOff x="1199098" y="3048001"/>
            <a:chExt cx="10511975" cy="3108960"/>
          </a:xfrm>
        </p:grpSpPr>
        <p:sp>
          <p:nvSpPr>
            <p:cNvPr id="11" name="Rounded Rectangle 10"/>
            <p:cNvSpPr/>
            <p:nvPr/>
          </p:nvSpPr>
          <p:spPr>
            <a:xfrm>
              <a:off x="1199098" y="3048001"/>
              <a:ext cx="10511975" cy="3108960"/>
            </a:xfrm>
            <a:prstGeom prst="roundRect">
              <a:avLst>
                <a:gd name="adj" fmla="val 8013"/>
              </a:avLst>
            </a:prstGeom>
            <a:solidFill>
              <a:srgbClr val="E3D6E6"/>
            </a:solidFill>
            <a:ln>
              <a:solidFill>
                <a:srgbClr val="E3D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Content Placeholder 4"/>
            <p:cNvSpPr txBox="1">
              <a:spLocks/>
            </p:cNvSpPr>
            <p:nvPr/>
          </p:nvSpPr>
          <p:spPr>
            <a:xfrm>
              <a:off x="1369072" y="3276832"/>
              <a:ext cx="10231637" cy="2761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lang="th-TH" sz="32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th-TH" sz="28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th-TH" sz="24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7663" indent="-347663">
                <a:buFont typeface="+mj-lt"/>
                <a:buAutoNum type="arabicPeriod"/>
              </a:pPr>
              <a:r>
                <a:rPr lang="th-TH" dirty="0"/>
                <a:t>เปรียบเทียบความสว่างของหลอด </a:t>
              </a:r>
              <a:r>
                <a:rPr lang="en-US" dirty="0"/>
                <a:t>LED </a:t>
              </a:r>
              <a:r>
                <a:rPr lang="th-TH" dirty="0"/>
                <a:t>เมื่อต่อวงจรไฟฟ้าด้วยสายไฟที่ต่อกับคลิปปากจระเข้และแป้งโด</a:t>
              </a:r>
              <a:r>
                <a:rPr lang="th-TH" dirty="0" err="1"/>
                <a:t>ว์</a:t>
              </a:r>
              <a:r>
                <a:rPr lang="th-TH" dirty="0"/>
                <a:t> อัดคลิปวิดีโอ</a:t>
              </a:r>
            </a:p>
            <a:p>
              <a:pPr marL="347663" indent="-347663">
                <a:buFont typeface="+mj-lt"/>
                <a:buAutoNum type="arabicPeriod"/>
              </a:pPr>
              <a:r>
                <a:rPr lang="th-TH" dirty="0"/>
                <a:t>ระบุปัญหาและเงื่อนไขในการแก้ปัญหา</a:t>
              </a:r>
            </a:p>
            <a:p>
              <a:pPr marL="347663" indent="-347663">
                <a:buFont typeface="+mj-lt"/>
                <a:buAutoNum type="arabicPeriod"/>
              </a:pPr>
              <a:r>
                <a:rPr lang="th-TH" dirty="0"/>
                <a:t>ระบุสารเคมีที่เลือกใช้เติมลงในแป้งโดว์ พร้อมอธิบายเหตุผล</a:t>
              </a:r>
            </a:p>
            <a:p>
              <a:pPr marL="347663" indent="-347663">
                <a:buFont typeface="+mj-lt"/>
                <a:buAutoNum type="arabicPeriod"/>
              </a:pPr>
              <a:r>
                <a:rPr lang="th-TH" dirty="0"/>
                <a:t>ออกแบบขั้นตอนการดำเนินการ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413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1851" y="1211704"/>
            <a:ext cx="1911349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981385" y="1304746"/>
            <a:ext cx="1661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วิธีทำกิจกรรม</a:t>
            </a: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711081" y="389937"/>
            <a:ext cx="5173164" cy="70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th-TH" dirty="0"/>
              <a:t>กิจกรรม 14.2 สายไฟแป้งโดว์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0"/>
          </p:nvPr>
        </p:nvSpPr>
        <p:spPr>
          <a:xfrm>
            <a:off x="790338" y="2223423"/>
            <a:ext cx="10550951" cy="592348"/>
          </a:xfrm>
          <a:noFill/>
        </p:spPr>
        <p:txBody>
          <a:bodyPr>
            <a:normAutofit/>
          </a:bodyPr>
          <a:lstStyle/>
          <a:p>
            <a:pPr marL="347663" indent="-347663">
              <a:buFont typeface="+mj-lt"/>
              <a:buAutoNum type="arabicPeriod" startAt="4"/>
            </a:pPr>
            <a:r>
              <a:rPr lang="th-TH" dirty="0"/>
              <a:t>บันทึกข้อมูลลงในแบบฟอร์ม “การบันทึกข้อมูลการดำเนินการ” ที่กำหนดให้ รายละเอียดดังนี้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70071" y="2859315"/>
            <a:ext cx="10511975" cy="3108960"/>
            <a:chOff x="1199098" y="3048001"/>
            <a:chExt cx="10511975" cy="3108960"/>
          </a:xfrm>
        </p:grpSpPr>
        <p:sp>
          <p:nvSpPr>
            <p:cNvPr id="11" name="Rounded Rectangle 10"/>
            <p:cNvSpPr/>
            <p:nvPr/>
          </p:nvSpPr>
          <p:spPr>
            <a:xfrm>
              <a:off x="1199098" y="3048001"/>
              <a:ext cx="10511975" cy="3108960"/>
            </a:xfrm>
            <a:prstGeom prst="roundRect">
              <a:avLst>
                <a:gd name="adj" fmla="val 8013"/>
              </a:avLst>
            </a:prstGeom>
            <a:solidFill>
              <a:srgbClr val="E3D6E6"/>
            </a:solidFill>
            <a:ln>
              <a:solidFill>
                <a:srgbClr val="E3D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Content Placeholder 4"/>
            <p:cNvSpPr txBox="1">
              <a:spLocks/>
            </p:cNvSpPr>
            <p:nvPr/>
          </p:nvSpPr>
          <p:spPr>
            <a:xfrm>
              <a:off x="1369072" y="3276832"/>
              <a:ext cx="10231637" cy="2557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lang="th-TH" sz="32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th-TH" sz="28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th-TH" sz="24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7663" indent="-347663">
                <a:buFont typeface="+mj-lt"/>
                <a:buAutoNum type="arabicPeriod" startAt="5"/>
              </a:pPr>
              <a:r>
                <a:rPr lang="th-TH" dirty="0"/>
                <a:t>ดำเนินการตามขั้นตอนที่ได้ออกแบบไว้และระบุผลการดำเนินการในครั้งแรก อัดคลิปวิดีโอ </a:t>
              </a:r>
            </a:p>
            <a:p>
              <a:pPr marL="347663" indent="-347663">
                <a:buFont typeface="+mj-lt"/>
                <a:buAutoNum type="arabicPeriod" startAt="5"/>
              </a:pPr>
              <a:r>
                <a:rPr lang="th-TH" dirty="0"/>
                <a:t>ระบุวิธีการปรับปรุงแก้ไข หากไม่สามารถทำให้หลอด </a:t>
              </a:r>
              <a:r>
                <a:rPr lang="en-US" dirty="0"/>
                <a:t>LED </a:t>
              </a:r>
              <a:r>
                <a:rPr lang="th-TH" dirty="0"/>
                <a:t>ทั้งสองหลอดสว่างในครั้งแรกของการดำเนินการ</a:t>
              </a:r>
            </a:p>
            <a:p>
              <a:pPr marL="347663" indent="-347663">
                <a:buFont typeface="+mj-lt"/>
                <a:buAutoNum type="arabicPeriod" startAt="5"/>
              </a:pPr>
              <a:r>
                <a:rPr lang="th-TH" dirty="0"/>
                <a:t>สรุปวิธีการดำเนินการและเสนอแนะวิธีการดำเนินการที่ให้ผลดีขึ้น อัดคลิปวิดีโอ  พร้อมวาดรูปการต่อวงจรไฟฟ้าสำหรับทดสอบความสว่างของหลอด </a:t>
              </a:r>
              <a:r>
                <a:rPr lang="en-US" dirty="0"/>
                <a:t>LED</a:t>
              </a:r>
              <a:endParaRPr lang="th-TH" dirty="0"/>
            </a:p>
          </p:txBody>
        </p:sp>
      </p:grpSp>
    </p:spTree>
    <p:extLst>
      <p:ext uri="{BB962C8B-B14F-4D97-AF65-F5344CB8AC3E}">
        <p14:creationId xmlns:p14="http://schemas.microsoft.com/office/powerpoint/2010/main" val="2565700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1851" y="1211704"/>
            <a:ext cx="1911349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981385" y="1304746"/>
            <a:ext cx="1661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วิธีทำกิจกรรม</a:t>
            </a: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831851" y="357174"/>
            <a:ext cx="5173164" cy="70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th-TH" dirty="0"/>
              <a:t>กิจกรรม 14.2 สายไฟแป้งโดว์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0"/>
          </p:nvPr>
        </p:nvSpPr>
        <p:spPr>
          <a:xfrm>
            <a:off x="820524" y="2194102"/>
            <a:ext cx="10550951" cy="592348"/>
          </a:xfrm>
          <a:noFill/>
        </p:spPr>
        <p:txBody>
          <a:bodyPr>
            <a:normAutofit/>
          </a:bodyPr>
          <a:lstStyle/>
          <a:p>
            <a:pPr marL="347663" indent="-347663">
              <a:buFont typeface="+mj-lt"/>
              <a:buAutoNum type="arabicPeriod" startAt="4"/>
            </a:pPr>
            <a:r>
              <a:rPr lang="th-TH" dirty="0"/>
              <a:t>บันทึกข้อมูลลงในแบบฟอร์ม “การบันทึกข้อมูลการดำเนินการ” ที่กำหนดให้ รายละเอียดดังนี้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70072" y="2859315"/>
            <a:ext cx="10005928" cy="2844797"/>
            <a:chOff x="1199099" y="3048001"/>
            <a:chExt cx="10005928" cy="2566892"/>
          </a:xfrm>
        </p:grpSpPr>
        <p:sp>
          <p:nvSpPr>
            <p:cNvPr id="11" name="Rounded Rectangle 10"/>
            <p:cNvSpPr/>
            <p:nvPr/>
          </p:nvSpPr>
          <p:spPr>
            <a:xfrm>
              <a:off x="1199099" y="3048001"/>
              <a:ext cx="10005928" cy="2566892"/>
            </a:xfrm>
            <a:prstGeom prst="roundRect">
              <a:avLst>
                <a:gd name="adj" fmla="val 8013"/>
              </a:avLst>
            </a:prstGeom>
            <a:solidFill>
              <a:srgbClr val="E3D6E6"/>
            </a:solidFill>
            <a:ln>
              <a:solidFill>
                <a:srgbClr val="E3D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Content Placeholder 4"/>
            <p:cNvSpPr txBox="1">
              <a:spLocks/>
            </p:cNvSpPr>
            <p:nvPr/>
          </p:nvSpPr>
          <p:spPr>
            <a:xfrm>
              <a:off x="1411936" y="3132772"/>
              <a:ext cx="2042689" cy="51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lang="th-TH" sz="32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th-TH" sz="28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th-TH" sz="2400" kern="1200" smtClean="0">
                  <a:solidFill>
                    <a:schemeClr val="tx1"/>
                  </a:solidFill>
                  <a:latin typeface="TH Sarabun New" panose="020B0500040200020003" pitchFamily="34" charset="-34"/>
                  <a:ea typeface="+mn-ea"/>
                  <a:cs typeface="TH Sarabun New" panose="020B0500040200020003" pitchFamily="34" charset="-34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รูปการ</a:t>
              </a:r>
              <a:r>
                <a:rPr lang="th-TH" dirty="0"/>
                <a:t>ต่อวงจร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6" name="Content Placeholder 4"/>
          <p:cNvSpPr txBox="1">
            <a:spLocks/>
          </p:cNvSpPr>
          <p:nvPr/>
        </p:nvSpPr>
        <p:spPr>
          <a:xfrm>
            <a:off x="831852" y="5849036"/>
            <a:ext cx="3947182" cy="45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th-TH" sz="3200" kern="1200" smtClean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th-TH" sz="2800" kern="1200" smtClean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th-TH" sz="2400" kern="1200" smtClean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Font typeface="+mj-lt"/>
              <a:buAutoNum type="arabicPeriod" startAt="5"/>
            </a:pPr>
            <a:r>
              <a:rPr lang="th-TH" sz="2400" dirty="0"/>
              <a:t>นำเสนอข้อมูลการดำเนินการ พร้อมคลิปวิดีโอ</a:t>
            </a:r>
          </a:p>
        </p:txBody>
      </p:sp>
    </p:spTree>
    <p:extLst>
      <p:ext uri="{BB962C8B-B14F-4D97-AF65-F5344CB8AC3E}">
        <p14:creationId xmlns:p14="http://schemas.microsoft.com/office/powerpoint/2010/main" val="2052636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01871" y="507074"/>
            <a:ext cx="7850810" cy="819432"/>
          </a:xfrm>
        </p:spPr>
        <p:txBody>
          <a:bodyPr anchor="t"/>
          <a:lstStyle/>
          <a:p>
            <a:pPr algn="l">
              <a:lnSpc>
                <a:spcPct val="100000"/>
              </a:lnSpc>
            </a:pPr>
            <a:r>
              <a:rPr lang="th-TH" dirty="0"/>
              <a:t>14.3 การบูรณาการความรู้ในการแก้ปัญหา</a:t>
            </a:r>
            <a:endParaRPr lang="th-TH" sz="4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2</a:t>
            </a:fld>
            <a:endParaRPr lang="en-US"/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6179D90D-4D92-ABE5-F556-AECDB32F4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607" y="2755333"/>
            <a:ext cx="4956478" cy="1347333"/>
          </a:xfrm>
          <a:prstGeom prst="rect">
            <a:avLst/>
          </a:prstGeom>
        </p:spPr>
      </p:pic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D62E22B7-D9F3-662F-529F-6202C9FB1B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61" y="1326506"/>
            <a:ext cx="4515299" cy="4701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9462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>
            <a:extLst>
              <a:ext uri="{FF2B5EF4-FFF2-40B4-BE49-F238E27FC236}">
                <a16:creationId xmlns:a16="http://schemas.microsoft.com/office/drawing/2014/main" id="{12DB5927-FDEB-C059-735C-C7C71E96A1C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199" y="1527656"/>
            <a:ext cx="10515602" cy="2487753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rgbClr val="222222"/>
                </a:solidFill>
                <a:latin typeface="Open Sans" panose="020F0502020204030204" pitchFamily="34" charset="0"/>
              </a:rPr>
              <a:t>ออก</a:t>
            </a:r>
            <a:r>
              <a:rPr lang="th-TH" sz="4000" b="1" dirty="0" err="1">
                <a:solidFill>
                  <a:srgbClr val="222222"/>
                </a:solidFill>
                <a:latin typeface="Open Sans" panose="020F0502020204030204" pitchFamily="34" charset="0"/>
              </a:rPr>
              <a:t>ัส</a:t>
            </a:r>
            <a:r>
              <a:rPr lang="th-TH" sz="4000" b="1" i="0" dirty="0">
                <a:solidFill>
                  <a:srgbClr val="222222"/>
                </a:solidFill>
                <a:effectLst/>
                <a:latin typeface="Open Sans" panose="020F0502020204030204" pitchFamily="34" charset="0"/>
              </a:rPr>
              <a:t>ลองเทน้ำลงในกระถางต้นไม้ หลังจากที่ได้ประกอบวัสดุและอุปกรณ์ต่าง ๆ เข้าไปในกระถางเพื่อดูว่าน้ำยังคงไหลออกจากกระถางจนหกเลอะพื้นหรือไม่ ผลปรากฏว่ายังคงมีน้ำไหลออกเล็กน้อย มานัสจึงลองประกอบชิ้นส่วนต่าง ๆ ใหม่อีกครั้ง</a:t>
            </a:r>
            <a:endParaRPr lang="th-TH" sz="4000" b="1" dirty="0"/>
          </a:p>
        </p:txBody>
      </p:sp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CFA4AAF2-9E7A-2EFB-7C9E-156F4E23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1" y="357174"/>
            <a:ext cx="10515600" cy="944620"/>
          </a:xfrm>
        </p:spPr>
        <p:txBody>
          <a:bodyPr/>
          <a:lstStyle/>
          <a:p>
            <a:r>
              <a:rPr lang="th-TH" dirty="0"/>
              <a:t>ทบทวนความเข้าใจ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BFB5516-37A2-0997-7A56-3A394F629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ชื่อเรื่อง 2">
            <a:extLst>
              <a:ext uri="{FF2B5EF4-FFF2-40B4-BE49-F238E27FC236}">
                <a16:creationId xmlns:a16="http://schemas.microsoft.com/office/drawing/2014/main" id="{F6FF4E2E-0C1C-54D6-108E-543558498F56}"/>
              </a:ext>
            </a:extLst>
          </p:cNvPr>
          <p:cNvSpPr txBox="1">
            <a:spLocks/>
          </p:cNvSpPr>
          <p:nvPr/>
        </p:nvSpPr>
        <p:spPr>
          <a:xfrm>
            <a:off x="466864" y="4015409"/>
            <a:ext cx="10515600" cy="94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r>
              <a:rPr lang="th-TH" dirty="0"/>
              <a:t>สถานการณ์นี้ เป็นขั้นตอนใดของการออกแบบเชิงวิศวกรรมกันน่ะ</a:t>
            </a:r>
          </a:p>
        </p:txBody>
      </p:sp>
      <p:pic>
        <p:nvPicPr>
          <p:cNvPr id="7" name="กราฟิก 6" descr="วิธีใช้ ด้วยสีเติมแบบทึบ">
            <a:extLst>
              <a:ext uri="{FF2B5EF4-FFF2-40B4-BE49-F238E27FC236}">
                <a16:creationId xmlns:a16="http://schemas.microsoft.com/office/drawing/2014/main" id="{A6BBC3CD-B1C1-A11C-0E27-3CB63A164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45751" y="40154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9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>
            <a:extLst>
              <a:ext uri="{FF2B5EF4-FFF2-40B4-BE49-F238E27FC236}">
                <a16:creationId xmlns:a16="http://schemas.microsoft.com/office/drawing/2014/main" id="{12DB5927-FDEB-C059-735C-C7C71E96A1C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199" y="1527656"/>
            <a:ext cx="10515602" cy="2487753"/>
          </a:xfrm>
        </p:spPr>
        <p:txBody>
          <a:bodyPr>
            <a:normAutofit/>
          </a:bodyPr>
          <a:lstStyle/>
          <a:p>
            <a:r>
              <a:rPr lang="th-TH" sz="4400" b="1" dirty="0">
                <a:solidFill>
                  <a:srgbClr val="222222"/>
                </a:solidFill>
                <a:latin typeface="Open Sans" panose="020F0502020204030204" pitchFamily="34" charset="0"/>
              </a:rPr>
              <a:t>ออก</a:t>
            </a:r>
            <a:r>
              <a:rPr lang="th-TH" sz="4400" b="1" dirty="0" err="1">
                <a:solidFill>
                  <a:srgbClr val="222222"/>
                </a:solidFill>
                <a:latin typeface="Open Sans" panose="020F0502020204030204" pitchFamily="34" charset="0"/>
              </a:rPr>
              <a:t>ัส</a:t>
            </a:r>
            <a:r>
              <a:rPr lang="th-TH" sz="4400" b="1" dirty="0">
                <a:solidFill>
                  <a:srgbClr val="222222"/>
                </a:solidFill>
                <a:latin typeface="Open Sans" panose="020F0502020204030204" pitchFamily="34" charset="0"/>
              </a:rPr>
              <a:t>ไปสำรวจร้านขายต้นไม้ใกล้บ้าน และสอบถามจากเจ้าของร้านขายต้นไม้ เพื่อหาวิธีการที่จะไม่ทำให้น้ำไหลออกจากกระถางต้นไม้หลังจากรถน้ำเสร็จแล้ว</a:t>
            </a:r>
            <a:endParaRPr lang="th-TH" sz="4400" b="1" dirty="0"/>
          </a:p>
        </p:txBody>
      </p:sp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CFA4AAF2-9E7A-2EFB-7C9E-156F4E23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1" y="357174"/>
            <a:ext cx="10515600" cy="944620"/>
          </a:xfrm>
        </p:spPr>
        <p:txBody>
          <a:bodyPr/>
          <a:lstStyle/>
          <a:p>
            <a:r>
              <a:rPr lang="th-TH" dirty="0"/>
              <a:t>ทบทวนความเข้าใจ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BFB5516-37A2-0997-7A56-3A394F629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ชื่อเรื่อง 2">
            <a:extLst>
              <a:ext uri="{FF2B5EF4-FFF2-40B4-BE49-F238E27FC236}">
                <a16:creationId xmlns:a16="http://schemas.microsoft.com/office/drawing/2014/main" id="{F6FF4E2E-0C1C-54D6-108E-543558498F56}"/>
              </a:ext>
            </a:extLst>
          </p:cNvPr>
          <p:cNvSpPr txBox="1">
            <a:spLocks/>
          </p:cNvSpPr>
          <p:nvPr/>
        </p:nvSpPr>
        <p:spPr>
          <a:xfrm>
            <a:off x="466864" y="4015409"/>
            <a:ext cx="10515600" cy="94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r>
              <a:rPr lang="th-TH" dirty="0"/>
              <a:t>สถานการณ์นี้ เป็นขั้นตอนใดของการออกแบบเชิงวิศวกรรมกันน่ะ</a:t>
            </a:r>
          </a:p>
        </p:txBody>
      </p:sp>
      <p:pic>
        <p:nvPicPr>
          <p:cNvPr id="7" name="กราฟิก 6" descr="วิธีใช้ ด้วยสีเติมแบบทึบ">
            <a:extLst>
              <a:ext uri="{FF2B5EF4-FFF2-40B4-BE49-F238E27FC236}">
                <a16:creationId xmlns:a16="http://schemas.microsoft.com/office/drawing/2014/main" id="{A6BBC3CD-B1C1-A11C-0E27-3CB63A164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45751" y="40154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5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>
            <a:extLst>
              <a:ext uri="{FF2B5EF4-FFF2-40B4-BE49-F238E27FC236}">
                <a16:creationId xmlns:a16="http://schemas.microsoft.com/office/drawing/2014/main" id="{12DB5927-FDEB-C059-735C-C7C71E96A1C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199" y="1527656"/>
            <a:ext cx="10515602" cy="2487753"/>
          </a:xfrm>
        </p:spPr>
        <p:txBody>
          <a:bodyPr>
            <a:normAutofit/>
          </a:bodyPr>
          <a:lstStyle/>
          <a:p>
            <a:r>
              <a:rPr lang="th-TH" sz="4000" b="1" i="0" dirty="0">
                <a:solidFill>
                  <a:srgbClr val="222222"/>
                </a:solidFill>
                <a:effectLst/>
              </a:rPr>
              <a:t>ออก</a:t>
            </a:r>
            <a:r>
              <a:rPr lang="th-TH" sz="4000" b="1" i="0" dirty="0" err="1">
                <a:solidFill>
                  <a:srgbClr val="222222"/>
                </a:solidFill>
                <a:effectLst/>
              </a:rPr>
              <a:t>ัส</a:t>
            </a:r>
            <a:r>
              <a:rPr lang="th-TH" sz="4000" b="1" i="0" dirty="0">
                <a:solidFill>
                  <a:srgbClr val="222222"/>
                </a:solidFill>
                <a:effectLst/>
              </a:rPr>
              <a:t>เห็นกระถางต้นไม้ที่แขวนไว้หลังบ้านมีน้ำหยดออกมาจากก้นกระถางหลังจากที่รดน้ำเสร็จแล้ว ทำให้เลอะพื้น จึงคิดหาวิธีที่จะไม่ให้น้ำหยดเลอะพื้นหลังจากรดน้ำต้นไม้ในกระถาง</a:t>
            </a:r>
            <a:endParaRPr lang="th-TH" sz="6000" b="1" dirty="0"/>
          </a:p>
        </p:txBody>
      </p:sp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CFA4AAF2-9E7A-2EFB-7C9E-156F4E23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1" y="357174"/>
            <a:ext cx="10515600" cy="944620"/>
          </a:xfrm>
        </p:spPr>
        <p:txBody>
          <a:bodyPr/>
          <a:lstStyle/>
          <a:p>
            <a:r>
              <a:rPr lang="th-TH" dirty="0"/>
              <a:t>ทบทวนความเข้าใจ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BFB5516-37A2-0997-7A56-3A394F629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ชื่อเรื่อง 2">
            <a:extLst>
              <a:ext uri="{FF2B5EF4-FFF2-40B4-BE49-F238E27FC236}">
                <a16:creationId xmlns:a16="http://schemas.microsoft.com/office/drawing/2014/main" id="{F6FF4E2E-0C1C-54D6-108E-543558498F56}"/>
              </a:ext>
            </a:extLst>
          </p:cNvPr>
          <p:cNvSpPr txBox="1">
            <a:spLocks/>
          </p:cNvSpPr>
          <p:nvPr/>
        </p:nvSpPr>
        <p:spPr>
          <a:xfrm>
            <a:off x="466864" y="4015409"/>
            <a:ext cx="10515600" cy="94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r>
              <a:rPr lang="th-TH" dirty="0"/>
              <a:t>สถานการณ์นี้ เป็นขั้นตอนใดของการออกแบบเชิงวิศวกรรมกันน่ะ</a:t>
            </a:r>
          </a:p>
        </p:txBody>
      </p:sp>
      <p:pic>
        <p:nvPicPr>
          <p:cNvPr id="7" name="กราฟิก 6" descr="วิธีใช้ ด้วยสีเติมแบบทึบ">
            <a:extLst>
              <a:ext uri="{FF2B5EF4-FFF2-40B4-BE49-F238E27FC236}">
                <a16:creationId xmlns:a16="http://schemas.microsoft.com/office/drawing/2014/main" id="{A6BBC3CD-B1C1-A11C-0E27-3CB63A164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45751" y="40154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1851" y="357174"/>
            <a:ext cx="7902716" cy="707351"/>
          </a:xfrm>
        </p:spPr>
        <p:txBody>
          <a:bodyPr anchor="t"/>
          <a:lstStyle/>
          <a:p>
            <a:pPr algn="l">
              <a:lnSpc>
                <a:spcPct val="100000"/>
              </a:lnSpc>
            </a:pPr>
            <a:r>
              <a:rPr lang="th-TH" dirty="0"/>
              <a:t>กิจกรรม </a:t>
            </a:r>
            <a:r>
              <a:rPr lang="en-US" dirty="0"/>
              <a:t>14</a:t>
            </a:r>
            <a:r>
              <a:rPr lang="th-TH" dirty="0"/>
              <a:t>.2 สายไฟแป้งโดว์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831850" y="2203469"/>
            <a:ext cx="8948253" cy="1719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/>
              <a:t>1. สร้างสายไฟแป้งโดว์เพื่อทำให้หลอด </a:t>
            </a:r>
            <a:r>
              <a:rPr lang="en-US" sz="3600" dirty="0"/>
              <a:t>LED </a:t>
            </a:r>
            <a:r>
              <a:rPr lang="th-TH" sz="3600" dirty="0"/>
              <a:t>สว่าง ตามเงื่อนไขที่กำหนด</a:t>
            </a:r>
          </a:p>
          <a:p>
            <a:pPr marL="0" indent="0">
              <a:buNone/>
            </a:pPr>
            <a:r>
              <a:rPr lang="th-TH" sz="3600" dirty="0"/>
              <a:t>2. นำเสนอขั้นตอนการสร้างสายไฟแป้งโดว์</a:t>
            </a:r>
          </a:p>
        </p:txBody>
      </p:sp>
      <p:sp>
        <p:nvSpPr>
          <p:cNvPr id="2" name="Rectangle 1"/>
          <p:cNvSpPr/>
          <p:nvPr/>
        </p:nvSpPr>
        <p:spPr>
          <a:xfrm>
            <a:off x="831851" y="1310703"/>
            <a:ext cx="2914609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978195" y="1382480"/>
            <a:ext cx="2717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จุดประสงค์ของกิจกรรม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28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1851" y="357174"/>
            <a:ext cx="7902716" cy="707351"/>
          </a:xfrm>
        </p:spPr>
        <p:txBody>
          <a:bodyPr anchor="t"/>
          <a:lstStyle/>
          <a:p>
            <a:pPr algn="l">
              <a:lnSpc>
                <a:spcPct val="100000"/>
              </a:lnSpc>
            </a:pPr>
            <a:r>
              <a:rPr lang="th-TH" dirty="0"/>
              <a:t>กิจกรรม </a:t>
            </a:r>
            <a:r>
              <a:rPr lang="en-US" dirty="0"/>
              <a:t>14</a:t>
            </a:r>
            <a:r>
              <a:rPr lang="th-TH" dirty="0"/>
              <a:t>.2 สายไฟแป้งโดว์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831850" y="2203469"/>
            <a:ext cx="10034933" cy="3892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1. แป้งโดว์			6. หลอด </a:t>
            </a:r>
            <a:r>
              <a:rPr lang="en-US" dirty="0"/>
              <a:t>LED</a:t>
            </a:r>
          </a:p>
          <a:p>
            <a:pPr marL="0" indent="0">
              <a:buNone/>
            </a:pPr>
            <a:r>
              <a:rPr lang="th-TH" dirty="0"/>
              <a:t>2. เกลือแกง</a:t>
            </a:r>
            <a:r>
              <a:rPr lang="en-US" dirty="0"/>
              <a:t>			7. </a:t>
            </a:r>
            <a:r>
              <a:rPr lang="th-TH" dirty="0"/>
              <a:t>สายไฟที่ต่อกับคลิปปากจระเข้</a:t>
            </a:r>
          </a:p>
          <a:p>
            <a:pPr marL="0" indent="0">
              <a:buNone/>
            </a:pPr>
            <a:r>
              <a:rPr lang="th-TH" dirty="0"/>
              <a:t>3. น้ำตาลทราย			8. ถ่านไฟฉาย 1.5</a:t>
            </a:r>
            <a:r>
              <a:rPr lang="en-US" dirty="0"/>
              <a:t>V </a:t>
            </a:r>
            <a:r>
              <a:rPr lang="th-TH" dirty="0"/>
              <a:t>ในรางถ่าน</a:t>
            </a:r>
          </a:p>
          <a:p>
            <a:pPr marL="0" indent="0">
              <a:buNone/>
            </a:pPr>
            <a:r>
              <a:rPr lang="th-TH" dirty="0"/>
              <a:t>4. เบกกิ้งโซดา			9. ภาชนะสำหรับผสม</a:t>
            </a:r>
          </a:p>
          <a:p>
            <a:pPr marL="0" indent="0">
              <a:buNone/>
            </a:pPr>
            <a:r>
              <a:rPr lang="th-TH" dirty="0"/>
              <a:t>5. น้ำกลั่น			10. ผังตำแหน่งของหลอด </a:t>
            </a:r>
            <a:r>
              <a:rPr lang="en-US" dirty="0"/>
              <a:t>LED </a:t>
            </a:r>
            <a:r>
              <a:rPr lang="th-TH" dirty="0"/>
              <a:t>และรางถ่าน</a:t>
            </a: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1849" y="1311355"/>
            <a:ext cx="2165993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960120" y="1396771"/>
            <a:ext cx="1946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วัสดุและอุปกรณ์</a:t>
            </a:r>
          </a:p>
        </p:txBody>
      </p:sp>
    </p:spTree>
    <p:extLst>
      <p:ext uri="{BB962C8B-B14F-4D97-AF65-F5344CB8AC3E}">
        <p14:creationId xmlns:p14="http://schemas.microsoft.com/office/powerpoint/2010/main" val="579077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1851" y="357174"/>
            <a:ext cx="5173164" cy="707351"/>
          </a:xfrm>
        </p:spPr>
        <p:txBody>
          <a:bodyPr anchor="t"/>
          <a:lstStyle/>
          <a:p>
            <a:pPr algn="l">
              <a:lnSpc>
                <a:spcPct val="100000"/>
              </a:lnSpc>
            </a:pPr>
            <a:r>
              <a:rPr lang="th-TH" dirty="0"/>
              <a:t>กิจกรรม </a:t>
            </a:r>
            <a:r>
              <a:rPr lang="en-US" dirty="0"/>
              <a:t>14</a:t>
            </a:r>
            <a:r>
              <a:rPr lang="th-TH" dirty="0"/>
              <a:t>.2 สายไฟแป้งโดว์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8</a:t>
            </a:fld>
            <a:endParaRPr lang="en-US"/>
          </a:p>
        </p:txBody>
      </p:sp>
      <p:sp>
        <p:nvSpPr>
          <p:cNvPr id="11" name="Content Placeholder 4"/>
          <p:cNvSpPr>
            <a:spLocks noGrp="1"/>
          </p:cNvSpPr>
          <p:nvPr>
            <p:ph idx="10"/>
          </p:nvPr>
        </p:nvSpPr>
        <p:spPr>
          <a:xfrm>
            <a:off x="1587810" y="2897680"/>
            <a:ext cx="3398955" cy="1331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b="1" dirty="0"/>
              <a:t>ผังตำแหน่งของหลอด </a:t>
            </a:r>
            <a:r>
              <a:rPr lang="en-US" b="1" dirty="0"/>
              <a:t>LED </a:t>
            </a:r>
            <a:r>
              <a:rPr lang="th-TH" b="1" dirty="0"/>
              <a:t>และรางถ่าน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302" y="1128719"/>
            <a:ext cx="4297680" cy="521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3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1D1E24-00A2-4544-8861-F6BFC290083A}" type="slidenum">
              <a:rPr lang="en-US" smtClean="0"/>
              <a:t>9</a:t>
            </a:fld>
            <a:endParaRPr lang="en-US"/>
          </a:p>
        </p:txBody>
      </p:sp>
      <p:sp>
        <p:nvSpPr>
          <p:cNvPr id="11" name="Content Placeholder 4"/>
          <p:cNvSpPr>
            <a:spLocks noGrp="1"/>
          </p:cNvSpPr>
          <p:nvPr>
            <p:ph idx="10"/>
          </p:nvPr>
        </p:nvSpPr>
        <p:spPr>
          <a:xfrm>
            <a:off x="790339" y="2223423"/>
            <a:ext cx="5214676" cy="4081444"/>
          </a:xfrm>
          <a:noFill/>
        </p:spPr>
        <p:txBody>
          <a:bodyPr>
            <a:normAutofit lnSpcReduction="10000"/>
          </a:bodyPr>
          <a:lstStyle/>
          <a:p>
            <a:pPr marL="341313" indent="-341313">
              <a:buFont typeface="+mj-lt"/>
              <a:buAutoNum type="arabicPeriod"/>
            </a:pPr>
            <a:r>
              <a:rPr lang="th-TH" dirty="0"/>
              <a:t>ทดสอบการต่อวงจรไฟฟ้า โดยต่อสายไฟที่ต่อกับคลิปปากจระเข้กับหลอด </a:t>
            </a:r>
            <a:r>
              <a:rPr lang="en-US" dirty="0"/>
              <a:t>LED </a:t>
            </a:r>
            <a:r>
              <a:rPr lang="th-TH" dirty="0"/>
              <a:t>ซึ่งต่อกับรางถ่าน ดังรูป ตามผังที่กำหนด สังเกตความสว่างของหลอด </a:t>
            </a:r>
            <a:r>
              <a:rPr lang="en-US" dirty="0"/>
              <a:t>LED </a:t>
            </a:r>
            <a:r>
              <a:rPr lang="th-TH" dirty="0"/>
              <a:t>และบันทึกผล  อัดคลิปวิดีโอ</a:t>
            </a:r>
          </a:p>
          <a:p>
            <a:pPr marL="341313" indent="-341313">
              <a:buFont typeface="+mj-lt"/>
              <a:buAutoNum type="arabicPeriod"/>
            </a:pPr>
            <a:r>
              <a:rPr lang="th-TH" dirty="0"/>
              <a:t>ต่อวงจรไฟฟ้าตามข้อ 1 แต่เปลี่ยนสายไฟที่ต่อกับคลิปปากจระเข้เป็นแป้งโดว์ สังเกตความสว่างของหลอด </a:t>
            </a:r>
            <a:r>
              <a:rPr lang="en-US" dirty="0"/>
              <a:t>LED </a:t>
            </a:r>
            <a:r>
              <a:rPr lang="th-TH" dirty="0"/>
              <a:t>และบันทึกผล  อัดคลิปวิดีโอ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1851" y="1211704"/>
            <a:ext cx="1911349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981385" y="1304746"/>
            <a:ext cx="1661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วิธีทำกิจกรรม</a:t>
            </a:r>
          </a:p>
        </p:txBody>
      </p:sp>
      <p:sp>
        <p:nvSpPr>
          <p:cNvPr id="18" name="Title 2"/>
          <p:cNvSpPr txBox="1">
            <a:spLocks/>
          </p:cNvSpPr>
          <p:nvPr/>
        </p:nvSpPr>
        <p:spPr>
          <a:xfrm>
            <a:off x="831851" y="357174"/>
            <a:ext cx="5173164" cy="70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>
                <a:solidFill>
                  <a:srgbClr val="0061AF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th-TH" dirty="0"/>
              <a:t>กิจกรรม 14.2 สายไฟแป้งโดว์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818" r="3481"/>
          <a:stretch/>
        </p:blipFill>
        <p:spPr>
          <a:xfrm>
            <a:off x="6531429" y="1080852"/>
            <a:ext cx="4389120" cy="5360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1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MS">
      <a:majorFont>
        <a:latin typeface="TH Sarabun New"/>
        <a:ea typeface=""/>
        <a:cs typeface="TH Sarabun New"/>
      </a:majorFont>
      <a:minorFont>
        <a:latin typeface="TH Sarabun New"/>
        <a:ea typeface=""/>
        <a:cs typeface="TH Sarabun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ST_Template 16-9" id="{6F1449C5-2AE4-4D45-836D-B4A65E2A23BD}" vid="{E9B74363-64EC-4E99-93ED-3D8D118178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8452</TotalTime>
  <Words>775</Words>
  <Application>Microsoft Office PowerPoint</Application>
  <PresentationFormat>แบบจอกว้าง</PresentationFormat>
  <Paragraphs>85</Paragraphs>
  <Slides>15</Slides>
  <Notes>9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1" baseType="lpstr">
      <vt:lpstr>TH Sarabun New</vt:lpstr>
      <vt:lpstr>Open Sans</vt:lpstr>
      <vt:lpstr>Calibri</vt:lpstr>
      <vt:lpstr>Arial</vt:lpstr>
      <vt:lpstr>TH SarabunPSK</vt:lpstr>
      <vt:lpstr>ธีมของ Office</vt:lpstr>
      <vt:lpstr>การบูรณาการความรู้ในการแก้ปัญหา</vt:lpstr>
      <vt:lpstr>14.3 การบูรณาการความรู้ในการแก้ปัญหา</vt:lpstr>
      <vt:lpstr>ทบทวนความเข้าใจ</vt:lpstr>
      <vt:lpstr>ทบทวนความเข้าใจ</vt:lpstr>
      <vt:lpstr>ทบทวนความเข้าใจ</vt:lpstr>
      <vt:lpstr>กิจกรรม 14.2 สายไฟแป้งโดว์</vt:lpstr>
      <vt:lpstr>กิจกรรม 14.2 สายไฟแป้งโดว์</vt:lpstr>
      <vt:lpstr>กิจกรรม 14.2 สายไฟแป้งโดว์</vt:lpstr>
      <vt:lpstr>งานนำเสนอ PowerPoint</vt:lpstr>
      <vt:lpstr>งานนำเสนอ PowerPoint</vt:lpstr>
      <vt:lpstr>14.3 การบูรณาการความรู้ในการแก้ปัญหา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Boonyawit Rattanatippayaporn</dc:creator>
  <cp:lastModifiedBy>ธนกฤต แก้วทอง</cp:lastModifiedBy>
  <cp:revision>474</cp:revision>
  <dcterms:created xsi:type="dcterms:W3CDTF">2020-04-18T08:19:38Z</dcterms:created>
  <dcterms:modified xsi:type="dcterms:W3CDTF">2024-02-12T15:33:51Z</dcterms:modified>
</cp:coreProperties>
</file>