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6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43CEFF"/>
    <a:srgbClr val="FF5399"/>
    <a:srgbClr val="FF0066"/>
    <a:srgbClr val="9E5ECE"/>
    <a:srgbClr val="66FF33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51" autoAdjust="0"/>
    <p:restoredTop sz="94660"/>
  </p:normalViewPr>
  <p:slideViewPr>
    <p:cSldViewPr snapToGrid="0">
      <p:cViewPr varScale="1">
        <p:scale>
          <a:sx n="69" d="100"/>
          <a:sy n="69" d="100"/>
        </p:scale>
        <p:origin x="49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AA53B-579B-4F5A-82FD-408335CC6B39}" type="datetimeFigureOut">
              <a:rPr lang="th-TH" smtClean="0"/>
              <a:t>02/06/66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EE732-D891-4818-BD25-4452C6BEE3D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41197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AA53B-579B-4F5A-82FD-408335CC6B39}" type="datetimeFigureOut">
              <a:rPr lang="th-TH" smtClean="0"/>
              <a:t>02/06/66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EE732-D891-4818-BD25-4452C6BEE3D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91385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AA53B-579B-4F5A-82FD-408335CC6B39}" type="datetimeFigureOut">
              <a:rPr lang="th-TH" smtClean="0"/>
              <a:t>02/06/66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EE732-D891-4818-BD25-4452C6BEE3DC}" type="slidenum">
              <a:rPr lang="th-TH" smtClean="0"/>
              <a:t>‹#›</a:t>
            </a:fld>
            <a:endParaRPr lang="th-TH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352218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AA53B-579B-4F5A-82FD-408335CC6B39}" type="datetimeFigureOut">
              <a:rPr lang="th-TH" smtClean="0"/>
              <a:t>02/06/66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EE732-D891-4818-BD25-4452C6BEE3D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208423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อ้างอิ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AA53B-579B-4F5A-82FD-408335CC6B39}" type="datetimeFigureOut">
              <a:rPr lang="th-TH" smtClean="0"/>
              <a:t>02/06/66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EE732-D891-4818-BD25-4452C6BEE3DC}" type="slidenum">
              <a:rPr lang="th-TH" smtClean="0"/>
              <a:t>‹#›</a:t>
            </a:fld>
            <a:endParaRPr lang="th-TH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581275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จริง หรือ เท็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AA53B-579B-4F5A-82FD-408335CC6B39}" type="datetimeFigureOut">
              <a:rPr lang="th-TH" smtClean="0"/>
              <a:t>02/06/66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EE732-D891-4818-BD25-4452C6BEE3D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583517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AA53B-579B-4F5A-82FD-408335CC6B39}" type="datetimeFigureOut">
              <a:rPr lang="th-TH" smtClean="0"/>
              <a:t>02/06/66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EE732-D891-4818-BD25-4452C6BEE3D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977001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AA53B-579B-4F5A-82FD-408335CC6B39}" type="datetimeFigureOut">
              <a:rPr lang="th-TH" smtClean="0"/>
              <a:t>02/06/66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EE732-D891-4818-BD25-4452C6BEE3D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4563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AA53B-579B-4F5A-82FD-408335CC6B39}" type="datetimeFigureOut">
              <a:rPr lang="th-TH" smtClean="0"/>
              <a:t>02/06/66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EE732-D891-4818-BD25-4452C6BEE3D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30564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AA53B-579B-4F5A-82FD-408335CC6B39}" type="datetimeFigureOut">
              <a:rPr lang="th-TH" smtClean="0"/>
              <a:t>02/06/66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EE732-D891-4818-BD25-4452C6BEE3D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05685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AA53B-579B-4F5A-82FD-408335CC6B39}" type="datetimeFigureOut">
              <a:rPr lang="th-TH" smtClean="0"/>
              <a:t>02/06/66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EE732-D891-4818-BD25-4452C6BEE3D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62716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AA53B-579B-4F5A-82FD-408335CC6B39}" type="datetimeFigureOut">
              <a:rPr lang="th-TH" smtClean="0"/>
              <a:t>02/06/66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EE732-D891-4818-BD25-4452C6BEE3D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09192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AA53B-579B-4F5A-82FD-408335CC6B39}" type="datetimeFigureOut">
              <a:rPr lang="th-TH" smtClean="0"/>
              <a:t>02/06/66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EE732-D891-4818-BD25-4452C6BEE3D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47733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AA53B-579B-4F5A-82FD-408335CC6B39}" type="datetimeFigureOut">
              <a:rPr lang="th-TH" smtClean="0"/>
              <a:t>02/06/66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EE732-D891-4818-BD25-4452C6BEE3D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26781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AA53B-579B-4F5A-82FD-408335CC6B39}" type="datetimeFigureOut">
              <a:rPr lang="th-TH" smtClean="0"/>
              <a:t>02/06/66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EE732-D891-4818-BD25-4452C6BEE3D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64298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AA53B-579B-4F5A-82FD-408335CC6B39}" type="datetimeFigureOut">
              <a:rPr lang="th-TH" smtClean="0"/>
              <a:t>02/06/66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EE732-D891-4818-BD25-4452C6BEE3D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4675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AA53B-579B-4F5A-82FD-408335CC6B39}" type="datetimeFigureOut">
              <a:rPr lang="th-TH" smtClean="0"/>
              <a:t>02/06/66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F1EE732-D891-4818-BD25-4452C6BEE3D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88267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กล่องข้อความ 3">
            <a:extLst>
              <a:ext uri="{FF2B5EF4-FFF2-40B4-BE49-F238E27FC236}">
                <a16:creationId xmlns:a16="http://schemas.microsoft.com/office/drawing/2014/main" id="{306BE8CE-330F-4093-84E2-E661DBDA5F25}"/>
              </a:ext>
            </a:extLst>
          </p:cNvPr>
          <p:cNvSpPr txBox="1"/>
          <p:nvPr/>
        </p:nvSpPr>
        <p:spPr>
          <a:xfrm>
            <a:off x="2396837" y="374073"/>
            <a:ext cx="6705600" cy="769441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4400" dirty="0">
                <a:latin typeface="Times New Roman" panose="02020603050405020304" pitchFamily="18" charset="0"/>
              </a:rPr>
              <a:t>V. To be </a:t>
            </a:r>
            <a:r>
              <a:rPr lang="th-TH" sz="4400" dirty="0">
                <a:latin typeface="Times New Roman" panose="02020603050405020304" pitchFamily="18" charset="0"/>
              </a:rPr>
              <a:t> มี             ตัว</a:t>
            </a:r>
          </a:p>
        </p:txBody>
      </p:sp>
      <p:sp>
        <p:nvSpPr>
          <p:cNvPr id="5" name="กล่องข้อความ 4">
            <a:extLst>
              <a:ext uri="{FF2B5EF4-FFF2-40B4-BE49-F238E27FC236}">
                <a16:creationId xmlns:a16="http://schemas.microsoft.com/office/drawing/2014/main" id="{EEDA2766-0AD8-47BD-887B-6869913CEE94}"/>
              </a:ext>
            </a:extLst>
          </p:cNvPr>
          <p:cNvSpPr txBox="1"/>
          <p:nvPr/>
        </p:nvSpPr>
        <p:spPr>
          <a:xfrm>
            <a:off x="5154178" y="383637"/>
            <a:ext cx="678586" cy="769441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</a:rPr>
              <a:t>8</a:t>
            </a:r>
            <a:endParaRPr lang="th-TH" sz="4400" dirty="0">
              <a:ln>
                <a:solidFill>
                  <a:schemeClr val="tx1"/>
                </a:solidFill>
              </a:ln>
              <a:latin typeface="Times New Roman" panose="02020603050405020304" pitchFamily="18" charset="0"/>
            </a:endParaRPr>
          </a:p>
        </p:txBody>
      </p:sp>
      <p:sp>
        <p:nvSpPr>
          <p:cNvPr id="6" name="กล่องข้อความ 5">
            <a:extLst>
              <a:ext uri="{FF2B5EF4-FFF2-40B4-BE49-F238E27FC236}">
                <a16:creationId xmlns:a16="http://schemas.microsoft.com/office/drawing/2014/main" id="{7D7042EE-FFFB-4C72-810E-4051EE4B1023}"/>
              </a:ext>
            </a:extLst>
          </p:cNvPr>
          <p:cNvSpPr txBox="1"/>
          <p:nvPr/>
        </p:nvSpPr>
        <p:spPr>
          <a:xfrm>
            <a:off x="581891" y="1413164"/>
            <a:ext cx="5694218" cy="76944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4400" dirty="0">
                <a:latin typeface="Times New Roman" panose="02020603050405020304" pitchFamily="18" charset="0"/>
              </a:rPr>
              <a:t>Infinitive (</a:t>
            </a:r>
            <a:r>
              <a:rPr lang="th-TH" sz="4400" dirty="0">
                <a:latin typeface="Times New Roman" panose="02020603050405020304" pitchFamily="18" charset="0"/>
              </a:rPr>
              <a:t>รูปเดิม</a:t>
            </a:r>
            <a:r>
              <a:rPr lang="en-US" sz="4400" dirty="0">
                <a:latin typeface="Times New Roman" panose="02020603050405020304" pitchFamily="18" charset="0"/>
              </a:rPr>
              <a:t>)</a:t>
            </a:r>
            <a:endParaRPr lang="th-TH" sz="4400" dirty="0">
              <a:latin typeface="Times New Roman" panose="02020603050405020304" pitchFamily="18" charset="0"/>
            </a:endParaRPr>
          </a:p>
        </p:txBody>
      </p:sp>
      <p:sp>
        <p:nvSpPr>
          <p:cNvPr id="7" name="กล่องข้อความ 6">
            <a:extLst>
              <a:ext uri="{FF2B5EF4-FFF2-40B4-BE49-F238E27FC236}">
                <a16:creationId xmlns:a16="http://schemas.microsoft.com/office/drawing/2014/main" id="{90591DF8-7D91-4202-8FA8-DE83EF6B7C8F}"/>
              </a:ext>
            </a:extLst>
          </p:cNvPr>
          <p:cNvSpPr txBox="1"/>
          <p:nvPr/>
        </p:nvSpPr>
        <p:spPr>
          <a:xfrm>
            <a:off x="6774865" y="1413164"/>
            <a:ext cx="3089563" cy="76944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atin typeface="Times New Roman" panose="02020603050405020304" pitchFamily="18" charset="0"/>
              </a:rPr>
              <a:t>be</a:t>
            </a:r>
            <a:endParaRPr lang="th-TH" sz="4400" dirty="0">
              <a:latin typeface="Times New Roman" panose="02020603050405020304" pitchFamily="18" charset="0"/>
            </a:endParaRPr>
          </a:p>
        </p:txBody>
      </p:sp>
      <p:sp>
        <p:nvSpPr>
          <p:cNvPr id="8" name="ลูกศร: ขวาท้ายขีด 7">
            <a:extLst>
              <a:ext uri="{FF2B5EF4-FFF2-40B4-BE49-F238E27FC236}">
                <a16:creationId xmlns:a16="http://schemas.microsoft.com/office/drawing/2014/main" id="{CC26181F-37E5-4CD0-8A0E-8E927BE65EEB}"/>
              </a:ext>
            </a:extLst>
          </p:cNvPr>
          <p:cNvSpPr/>
          <p:nvPr/>
        </p:nvSpPr>
        <p:spPr>
          <a:xfrm>
            <a:off x="6303806" y="1512424"/>
            <a:ext cx="900561" cy="570920"/>
          </a:xfrm>
          <a:prstGeom prst="striped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" name="กล่องข้อความ 8">
            <a:extLst>
              <a:ext uri="{FF2B5EF4-FFF2-40B4-BE49-F238E27FC236}">
                <a16:creationId xmlns:a16="http://schemas.microsoft.com/office/drawing/2014/main" id="{3FC0602D-8E5C-4C41-A61F-F7EFBF645393}"/>
              </a:ext>
            </a:extLst>
          </p:cNvPr>
          <p:cNvSpPr txBox="1"/>
          <p:nvPr/>
        </p:nvSpPr>
        <p:spPr>
          <a:xfrm>
            <a:off x="581891" y="2387273"/>
            <a:ext cx="5694218" cy="769441"/>
          </a:xfrm>
          <a:prstGeom prst="rect">
            <a:avLst/>
          </a:prstGeom>
          <a:gradFill flip="none" rotWithShape="1">
            <a:gsLst>
              <a:gs pos="0">
                <a:srgbClr val="FF0066">
                  <a:shade val="30000"/>
                  <a:satMod val="115000"/>
                </a:srgbClr>
              </a:gs>
              <a:gs pos="50000">
                <a:srgbClr val="FF0066">
                  <a:shade val="67500"/>
                  <a:satMod val="115000"/>
                </a:srgbClr>
              </a:gs>
              <a:gs pos="100000">
                <a:srgbClr val="FF0066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4400" dirty="0">
                <a:latin typeface="Times New Roman" panose="02020603050405020304" pitchFamily="18" charset="0"/>
              </a:rPr>
              <a:t>Present (V1)</a:t>
            </a:r>
            <a:endParaRPr lang="th-TH" sz="4400" dirty="0">
              <a:latin typeface="Times New Roman" panose="02020603050405020304" pitchFamily="18" charset="0"/>
            </a:endParaRPr>
          </a:p>
        </p:txBody>
      </p:sp>
      <p:sp>
        <p:nvSpPr>
          <p:cNvPr id="10" name="กล่องข้อความ 9">
            <a:extLst>
              <a:ext uri="{FF2B5EF4-FFF2-40B4-BE49-F238E27FC236}">
                <a16:creationId xmlns:a16="http://schemas.microsoft.com/office/drawing/2014/main" id="{C279BC3F-E3C2-47AF-8338-295E44481360}"/>
              </a:ext>
            </a:extLst>
          </p:cNvPr>
          <p:cNvSpPr txBox="1"/>
          <p:nvPr/>
        </p:nvSpPr>
        <p:spPr>
          <a:xfrm>
            <a:off x="6774865" y="2387273"/>
            <a:ext cx="3089563" cy="769441"/>
          </a:xfrm>
          <a:prstGeom prst="rect">
            <a:avLst/>
          </a:prstGeom>
          <a:gradFill flip="none" rotWithShape="1">
            <a:gsLst>
              <a:gs pos="0">
                <a:srgbClr val="FF0066">
                  <a:shade val="30000"/>
                  <a:satMod val="115000"/>
                </a:srgbClr>
              </a:gs>
              <a:gs pos="50000">
                <a:srgbClr val="FF0066">
                  <a:shade val="67500"/>
                  <a:satMod val="115000"/>
                </a:srgbClr>
              </a:gs>
              <a:gs pos="100000">
                <a:srgbClr val="FF0066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atin typeface="Times New Roman" panose="02020603050405020304" pitchFamily="18" charset="0"/>
              </a:rPr>
              <a:t>is am are</a:t>
            </a:r>
            <a:endParaRPr lang="th-TH" sz="4400" dirty="0">
              <a:latin typeface="Times New Roman" panose="02020603050405020304" pitchFamily="18" charset="0"/>
            </a:endParaRPr>
          </a:p>
        </p:txBody>
      </p:sp>
      <p:sp>
        <p:nvSpPr>
          <p:cNvPr id="11" name="ลูกศร: ขวาท้ายขีด 10">
            <a:extLst>
              <a:ext uri="{FF2B5EF4-FFF2-40B4-BE49-F238E27FC236}">
                <a16:creationId xmlns:a16="http://schemas.microsoft.com/office/drawing/2014/main" id="{EAED33D2-3830-4B9F-B486-2BE11BC8B341}"/>
              </a:ext>
            </a:extLst>
          </p:cNvPr>
          <p:cNvSpPr/>
          <p:nvPr/>
        </p:nvSpPr>
        <p:spPr>
          <a:xfrm>
            <a:off x="6303806" y="2486533"/>
            <a:ext cx="900561" cy="570920"/>
          </a:xfrm>
          <a:prstGeom prst="striped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2" name="กล่องข้อความ 11">
            <a:extLst>
              <a:ext uri="{FF2B5EF4-FFF2-40B4-BE49-F238E27FC236}">
                <a16:creationId xmlns:a16="http://schemas.microsoft.com/office/drawing/2014/main" id="{7FF7E214-89DC-40FA-9AB1-DA30C4B31D96}"/>
              </a:ext>
            </a:extLst>
          </p:cNvPr>
          <p:cNvSpPr txBox="1"/>
          <p:nvPr/>
        </p:nvSpPr>
        <p:spPr>
          <a:xfrm>
            <a:off x="581891" y="3415827"/>
            <a:ext cx="5694218" cy="769441"/>
          </a:xfrm>
          <a:prstGeom prst="rect">
            <a:avLst/>
          </a:prstGeom>
          <a:gradFill flip="none" rotWithShape="1">
            <a:gsLst>
              <a:gs pos="0">
                <a:srgbClr val="66FF33">
                  <a:shade val="30000"/>
                  <a:satMod val="115000"/>
                </a:srgbClr>
              </a:gs>
              <a:gs pos="50000">
                <a:srgbClr val="66FF33">
                  <a:shade val="67500"/>
                  <a:satMod val="115000"/>
                </a:srgbClr>
              </a:gs>
              <a:gs pos="100000">
                <a:srgbClr val="66FF33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4400" dirty="0">
                <a:latin typeface="Times New Roman" panose="02020603050405020304" pitchFamily="18" charset="0"/>
              </a:rPr>
              <a:t>Past (V2)</a:t>
            </a:r>
            <a:endParaRPr lang="th-TH" sz="4400" dirty="0">
              <a:latin typeface="Times New Roman" panose="02020603050405020304" pitchFamily="18" charset="0"/>
            </a:endParaRPr>
          </a:p>
        </p:txBody>
      </p:sp>
      <p:sp>
        <p:nvSpPr>
          <p:cNvPr id="13" name="กล่องข้อความ 12">
            <a:extLst>
              <a:ext uri="{FF2B5EF4-FFF2-40B4-BE49-F238E27FC236}">
                <a16:creationId xmlns:a16="http://schemas.microsoft.com/office/drawing/2014/main" id="{E6E81C16-B56F-40B2-BF9A-946BC362F978}"/>
              </a:ext>
            </a:extLst>
          </p:cNvPr>
          <p:cNvSpPr txBox="1"/>
          <p:nvPr/>
        </p:nvSpPr>
        <p:spPr>
          <a:xfrm>
            <a:off x="6774865" y="3415827"/>
            <a:ext cx="3089563" cy="769441"/>
          </a:xfrm>
          <a:prstGeom prst="rect">
            <a:avLst/>
          </a:prstGeom>
          <a:gradFill flip="none" rotWithShape="1">
            <a:gsLst>
              <a:gs pos="0">
                <a:srgbClr val="66FF33">
                  <a:shade val="30000"/>
                  <a:satMod val="115000"/>
                </a:srgbClr>
              </a:gs>
              <a:gs pos="50000">
                <a:srgbClr val="66FF33">
                  <a:shade val="67500"/>
                  <a:satMod val="115000"/>
                </a:srgbClr>
              </a:gs>
              <a:gs pos="100000">
                <a:srgbClr val="66FF33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atin typeface="Times New Roman" panose="02020603050405020304" pitchFamily="18" charset="0"/>
              </a:rPr>
              <a:t>was  were</a:t>
            </a:r>
            <a:endParaRPr lang="th-TH" sz="4400" dirty="0">
              <a:latin typeface="Times New Roman" panose="02020603050405020304" pitchFamily="18" charset="0"/>
            </a:endParaRPr>
          </a:p>
        </p:txBody>
      </p:sp>
      <p:sp>
        <p:nvSpPr>
          <p:cNvPr id="14" name="ลูกศร: ขวาท้ายขีด 13">
            <a:extLst>
              <a:ext uri="{FF2B5EF4-FFF2-40B4-BE49-F238E27FC236}">
                <a16:creationId xmlns:a16="http://schemas.microsoft.com/office/drawing/2014/main" id="{9795BFB0-916E-4D01-8A1D-02498A1D2E7C}"/>
              </a:ext>
            </a:extLst>
          </p:cNvPr>
          <p:cNvSpPr/>
          <p:nvPr/>
        </p:nvSpPr>
        <p:spPr>
          <a:xfrm>
            <a:off x="6303806" y="3515087"/>
            <a:ext cx="900561" cy="570920"/>
          </a:xfrm>
          <a:prstGeom prst="striped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5" name="กล่องข้อความ 14">
            <a:extLst>
              <a:ext uri="{FF2B5EF4-FFF2-40B4-BE49-F238E27FC236}">
                <a16:creationId xmlns:a16="http://schemas.microsoft.com/office/drawing/2014/main" id="{6E59E8B8-E444-4DD5-8723-ED569E9249F1}"/>
              </a:ext>
            </a:extLst>
          </p:cNvPr>
          <p:cNvSpPr txBox="1"/>
          <p:nvPr/>
        </p:nvSpPr>
        <p:spPr>
          <a:xfrm>
            <a:off x="581891" y="4389936"/>
            <a:ext cx="5694218" cy="769441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4400" dirty="0">
                <a:latin typeface="Times New Roman" panose="02020603050405020304" pitchFamily="18" charset="0"/>
              </a:rPr>
              <a:t>Past participle (V3)</a:t>
            </a:r>
            <a:endParaRPr lang="th-TH" sz="4400" dirty="0">
              <a:latin typeface="Times New Roman" panose="02020603050405020304" pitchFamily="18" charset="0"/>
            </a:endParaRPr>
          </a:p>
        </p:txBody>
      </p:sp>
      <p:sp>
        <p:nvSpPr>
          <p:cNvPr id="16" name="กล่องข้อความ 15">
            <a:extLst>
              <a:ext uri="{FF2B5EF4-FFF2-40B4-BE49-F238E27FC236}">
                <a16:creationId xmlns:a16="http://schemas.microsoft.com/office/drawing/2014/main" id="{F8082217-B20D-40CB-A107-7F0102C7B21B}"/>
              </a:ext>
            </a:extLst>
          </p:cNvPr>
          <p:cNvSpPr txBox="1"/>
          <p:nvPr/>
        </p:nvSpPr>
        <p:spPr>
          <a:xfrm>
            <a:off x="6774865" y="4389936"/>
            <a:ext cx="3089563" cy="769441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atin typeface="Times New Roman" panose="02020603050405020304" pitchFamily="18" charset="0"/>
              </a:rPr>
              <a:t>been</a:t>
            </a:r>
            <a:endParaRPr lang="th-TH" sz="4400" dirty="0">
              <a:latin typeface="Times New Roman" panose="02020603050405020304" pitchFamily="18" charset="0"/>
            </a:endParaRPr>
          </a:p>
        </p:txBody>
      </p:sp>
      <p:sp>
        <p:nvSpPr>
          <p:cNvPr id="17" name="ลูกศร: ขวาท้ายขีด 16">
            <a:extLst>
              <a:ext uri="{FF2B5EF4-FFF2-40B4-BE49-F238E27FC236}">
                <a16:creationId xmlns:a16="http://schemas.microsoft.com/office/drawing/2014/main" id="{B51D7DB9-9C3C-4A13-8763-B11F3C6B0A50}"/>
              </a:ext>
            </a:extLst>
          </p:cNvPr>
          <p:cNvSpPr/>
          <p:nvPr/>
        </p:nvSpPr>
        <p:spPr>
          <a:xfrm>
            <a:off x="6303806" y="4489196"/>
            <a:ext cx="900561" cy="570920"/>
          </a:xfrm>
          <a:prstGeom prst="striped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8" name="กล่องข้อความ 17">
            <a:extLst>
              <a:ext uri="{FF2B5EF4-FFF2-40B4-BE49-F238E27FC236}">
                <a16:creationId xmlns:a16="http://schemas.microsoft.com/office/drawing/2014/main" id="{BC3CB09A-1ACA-40CF-A1DB-35D987B91E94}"/>
              </a:ext>
            </a:extLst>
          </p:cNvPr>
          <p:cNvSpPr txBox="1"/>
          <p:nvPr/>
        </p:nvSpPr>
        <p:spPr>
          <a:xfrm>
            <a:off x="581891" y="5368603"/>
            <a:ext cx="5694218" cy="769441"/>
          </a:xfrm>
          <a:prstGeom prst="rect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4400" dirty="0">
                <a:latin typeface="Times New Roman" panose="02020603050405020304" pitchFamily="18" charset="0"/>
              </a:rPr>
              <a:t>Present participle (Ving)</a:t>
            </a:r>
            <a:endParaRPr lang="th-TH" sz="4400" dirty="0">
              <a:latin typeface="Times New Roman" panose="02020603050405020304" pitchFamily="18" charset="0"/>
            </a:endParaRPr>
          </a:p>
        </p:txBody>
      </p:sp>
      <p:sp>
        <p:nvSpPr>
          <p:cNvPr id="19" name="กล่องข้อความ 18">
            <a:extLst>
              <a:ext uri="{FF2B5EF4-FFF2-40B4-BE49-F238E27FC236}">
                <a16:creationId xmlns:a16="http://schemas.microsoft.com/office/drawing/2014/main" id="{B03A02DE-417A-4C5F-989E-D1B1883DA95D}"/>
              </a:ext>
            </a:extLst>
          </p:cNvPr>
          <p:cNvSpPr txBox="1"/>
          <p:nvPr/>
        </p:nvSpPr>
        <p:spPr>
          <a:xfrm>
            <a:off x="6774865" y="5368603"/>
            <a:ext cx="3089563" cy="769441"/>
          </a:xfrm>
          <a:prstGeom prst="rect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atin typeface="Times New Roman" panose="02020603050405020304" pitchFamily="18" charset="0"/>
              </a:rPr>
              <a:t>being</a:t>
            </a:r>
            <a:endParaRPr lang="th-TH" sz="4400" dirty="0">
              <a:latin typeface="Times New Roman" panose="02020603050405020304" pitchFamily="18" charset="0"/>
            </a:endParaRPr>
          </a:p>
        </p:txBody>
      </p:sp>
      <p:sp>
        <p:nvSpPr>
          <p:cNvPr id="20" name="ลูกศร: ขวาท้ายขีด 19">
            <a:extLst>
              <a:ext uri="{FF2B5EF4-FFF2-40B4-BE49-F238E27FC236}">
                <a16:creationId xmlns:a16="http://schemas.microsoft.com/office/drawing/2014/main" id="{911A5474-73D3-465A-8F1A-4FBB7FB98F17}"/>
              </a:ext>
            </a:extLst>
          </p:cNvPr>
          <p:cNvSpPr/>
          <p:nvPr/>
        </p:nvSpPr>
        <p:spPr>
          <a:xfrm>
            <a:off x="6303806" y="5467863"/>
            <a:ext cx="900561" cy="570920"/>
          </a:xfrm>
          <a:prstGeom prst="striped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78958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กล่องข้อความ 3">
            <a:extLst>
              <a:ext uri="{FF2B5EF4-FFF2-40B4-BE49-F238E27FC236}">
                <a16:creationId xmlns:a16="http://schemas.microsoft.com/office/drawing/2014/main" id="{0FBC6FDA-9FAB-4D52-B19A-13EE5D97EFFB}"/>
              </a:ext>
            </a:extLst>
          </p:cNvPr>
          <p:cNvSpPr txBox="1"/>
          <p:nvPr/>
        </p:nvSpPr>
        <p:spPr>
          <a:xfrm>
            <a:off x="2396837" y="374073"/>
            <a:ext cx="6705600" cy="76944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4400" dirty="0">
                <a:latin typeface="Times New Roman" panose="02020603050405020304" pitchFamily="18" charset="0"/>
              </a:rPr>
              <a:t>กริยาช่วย 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(Helping verb) </a:t>
            </a:r>
            <a:r>
              <a:rPr lang="th-TH" sz="4400" dirty="0">
                <a:latin typeface="Times New Roman" panose="02020603050405020304" pitchFamily="18" charset="0"/>
              </a:rPr>
              <a:t>มี 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  <a:r>
              <a:rPr lang="th-TH" sz="4400" dirty="0">
                <a:latin typeface="Times New Roman" panose="02020603050405020304" pitchFamily="18" charset="0"/>
              </a:rPr>
              <a:t> ตัว</a:t>
            </a:r>
          </a:p>
        </p:txBody>
      </p:sp>
      <p:sp>
        <p:nvSpPr>
          <p:cNvPr id="5" name="กล่องข้อความ 4">
            <a:extLst>
              <a:ext uri="{FF2B5EF4-FFF2-40B4-BE49-F238E27FC236}">
                <a16:creationId xmlns:a16="http://schemas.microsoft.com/office/drawing/2014/main" id="{723BBAB9-A408-4CB0-9A73-E8AAB99EBAB9}"/>
              </a:ext>
            </a:extLst>
          </p:cNvPr>
          <p:cNvSpPr txBox="1"/>
          <p:nvPr/>
        </p:nvSpPr>
        <p:spPr>
          <a:xfrm>
            <a:off x="304800" y="1607128"/>
            <a:ext cx="3200400" cy="584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</a:rPr>
              <a:t>    = V. to be</a:t>
            </a:r>
            <a:endParaRPr lang="th-TH" sz="3200" dirty="0">
              <a:ln>
                <a:solidFill>
                  <a:schemeClr val="tx1"/>
                </a:solidFill>
              </a:ln>
              <a:latin typeface="Times New Roman" panose="02020603050405020304" pitchFamily="18" charset="0"/>
            </a:endParaRPr>
          </a:p>
        </p:txBody>
      </p:sp>
      <p:sp>
        <p:nvSpPr>
          <p:cNvPr id="6" name="กล่องข้อความ 5">
            <a:extLst>
              <a:ext uri="{FF2B5EF4-FFF2-40B4-BE49-F238E27FC236}">
                <a16:creationId xmlns:a16="http://schemas.microsoft.com/office/drawing/2014/main" id="{81736CF5-554F-4340-96F8-562775356ACA}"/>
              </a:ext>
            </a:extLst>
          </p:cNvPr>
          <p:cNvSpPr txBox="1"/>
          <p:nvPr/>
        </p:nvSpPr>
        <p:spPr>
          <a:xfrm>
            <a:off x="3726872" y="1579418"/>
            <a:ext cx="8160327" cy="584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</a:rPr>
              <a:t>is     am     are    was   were</a:t>
            </a:r>
            <a:endParaRPr lang="th-TH" sz="3200" dirty="0">
              <a:ln>
                <a:solidFill>
                  <a:schemeClr val="tx1"/>
                </a:solidFill>
              </a:ln>
              <a:latin typeface="Times New Roman" panose="02020603050405020304" pitchFamily="18" charset="0"/>
            </a:endParaRPr>
          </a:p>
        </p:txBody>
      </p:sp>
      <p:sp>
        <p:nvSpPr>
          <p:cNvPr id="7" name="กล่องข้อความ 6">
            <a:extLst>
              <a:ext uri="{FF2B5EF4-FFF2-40B4-BE49-F238E27FC236}">
                <a16:creationId xmlns:a16="http://schemas.microsoft.com/office/drawing/2014/main" id="{95F30606-C67D-486A-BE1F-783F039C44E8}"/>
              </a:ext>
            </a:extLst>
          </p:cNvPr>
          <p:cNvSpPr txBox="1"/>
          <p:nvPr/>
        </p:nvSpPr>
        <p:spPr>
          <a:xfrm>
            <a:off x="304800" y="2576429"/>
            <a:ext cx="3200400" cy="584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</a:rPr>
              <a:t>    = V. to do</a:t>
            </a:r>
            <a:endParaRPr lang="th-TH" sz="3200" dirty="0">
              <a:ln>
                <a:solidFill>
                  <a:schemeClr val="tx1"/>
                </a:solidFill>
              </a:ln>
              <a:latin typeface="Times New Roman" panose="02020603050405020304" pitchFamily="18" charset="0"/>
            </a:endParaRPr>
          </a:p>
        </p:txBody>
      </p:sp>
      <p:sp>
        <p:nvSpPr>
          <p:cNvPr id="8" name="กล่องข้อความ 7">
            <a:extLst>
              <a:ext uri="{FF2B5EF4-FFF2-40B4-BE49-F238E27FC236}">
                <a16:creationId xmlns:a16="http://schemas.microsoft.com/office/drawing/2014/main" id="{BDBF876D-23BE-41A9-A725-23BF1D830405}"/>
              </a:ext>
            </a:extLst>
          </p:cNvPr>
          <p:cNvSpPr txBox="1"/>
          <p:nvPr/>
        </p:nvSpPr>
        <p:spPr>
          <a:xfrm>
            <a:off x="3726872" y="2576429"/>
            <a:ext cx="8160327" cy="584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</a:rPr>
              <a:t>do    does   did</a:t>
            </a:r>
            <a:endParaRPr lang="th-TH" sz="3200" dirty="0">
              <a:ln>
                <a:solidFill>
                  <a:schemeClr val="tx1"/>
                </a:solidFill>
              </a:ln>
              <a:latin typeface="Times New Roman" panose="02020603050405020304" pitchFamily="18" charset="0"/>
            </a:endParaRPr>
          </a:p>
        </p:txBody>
      </p:sp>
      <p:sp>
        <p:nvSpPr>
          <p:cNvPr id="9" name="กล่องข้อความ 8">
            <a:extLst>
              <a:ext uri="{FF2B5EF4-FFF2-40B4-BE49-F238E27FC236}">
                <a16:creationId xmlns:a16="http://schemas.microsoft.com/office/drawing/2014/main" id="{4D12D871-81E0-454C-B560-1E51D6BF98FD}"/>
              </a:ext>
            </a:extLst>
          </p:cNvPr>
          <p:cNvSpPr txBox="1"/>
          <p:nvPr/>
        </p:nvSpPr>
        <p:spPr>
          <a:xfrm>
            <a:off x="304800" y="3587295"/>
            <a:ext cx="3200400" cy="584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</a:rPr>
              <a:t>    = V. to have</a:t>
            </a:r>
            <a:endParaRPr lang="th-TH" sz="3200" dirty="0">
              <a:ln>
                <a:solidFill>
                  <a:schemeClr val="tx1"/>
                </a:solidFill>
              </a:ln>
              <a:latin typeface="Times New Roman" panose="02020603050405020304" pitchFamily="18" charset="0"/>
            </a:endParaRPr>
          </a:p>
        </p:txBody>
      </p:sp>
      <p:sp>
        <p:nvSpPr>
          <p:cNvPr id="10" name="กล่องข้อความ 9">
            <a:extLst>
              <a:ext uri="{FF2B5EF4-FFF2-40B4-BE49-F238E27FC236}">
                <a16:creationId xmlns:a16="http://schemas.microsoft.com/office/drawing/2014/main" id="{F5948A29-B596-4D7C-9DCE-9E9753AA2608}"/>
              </a:ext>
            </a:extLst>
          </p:cNvPr>
          <p:cNvSpPr txBox="1"/>
          <p:nvPr/>
        </p:nvSpPr>
        <p:spPr>
          <a:xfrm>
            <a:off x="3726872" y="3587296"/>
            <a:ext cx="8160327" cy="584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</a:rPr>
              <a:t>have  has   had</a:t>
            </a:r>
            <a:endParaRPr lang="th-TH" sz="3200" dirty="0">
              <a:ln>
                <a:solidFill>
                  <a:schemeClr val="tx1"/>
                </a:solidFill>
              </a:ln>
              <a:latin typeface="Times New Roman" panose="02020603050405020304" pitchFamily="18" charset="0"/>
            </a:endParaRPr>
          </a:p>
        </p:txBody>
      </p:sp>
      <p:sp>
        <p:nvSpPr>
          <p:cNvPr id="11" name="กล่องข้อความ 10">
            <a:extLst>
              <a:ext uri="{FF2B5EF4-FFF2-40B4-BE49-F238E27FC236}">
                <a16:creationId xmlns:a16="http://schemas.microsoft.com/office/drawing/2014/main" id="{F77367F1-4785-4143-8FAC-A15934763CF2}"/>
              </a:ext>
            </a:extLst>
          </p:cNvPr>
          <p:cNvSpPr txBox="1"/>
          <p:nvPr/>
        </p:nvSpPr>
        <p:spPr>
          <a:xfrm>
            <a:off x="304800" y="4598163"/>
            <a:ext cx="3200400" cy="584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</a:rPr>
              <a:t>    = V. </a:t>
            </a:r>
            <a:r>
              <a:rPr lang="th-TH" sz="3200" dirty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</a:rPr>
              <a:t>คู่</a:t>
            </a:r>
          </a:p>
        </p:txBody>
      </p:sp>
      <p:sp>
        <p:nvSpPr>
          <p:cNvPr id="12" name="กล่องข้อความ 11">
            <a:extLst>
              <a:ext uri="{FF2B5EF4-FFF2-40B4-BE49-F238E27FC236}">
                <a16:creationId xmlns:a16="http://schemas.microsoft.com/office/drawing/2014/main" id="{486776C9-5E6C-4829-95AA-A357B7C44535}"/>
              </a:ext>
            </a:extLst>
          </p:cNvPr>
          <p:cNvSpPr txBox="1"/>
          <p:nvPr/>
        </p:nvSpPr>
        <p:spPr>
          <a:xfrm>
            <a:off x="3726872" y="4598163"/>
            <a:ext cx="8160327" cy="584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 err="1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</a:rPr>
              <a:t>will,would</a:t>
            </a:r>
            <a:r>
              <a:rPr lang="en-US" sz="3200" dirty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</a:rPr>
              <a:t>/ </a:t>
            </a:r>
            <a:r>
              <a:rPr lang="en-US" sz="3200" dirty="0" err="1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</a:rPr>
              <a:t>shall,should</a:t>
            </a:r>
            <a:r>
              <a:rPr lang="en-US" sz="3200" dirty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</a:rPr>
              <a:t>/ </a:t>
            </a:r>
            <a:r>
              <a:rPr lang="en-US" sz="3200" dirty="0" err="1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</a:rPr>
              <a:t>can,could</a:t>
            </a:r>
            <a:r>
              <a:rPr lang="en-US" sz="3200" dirty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</a:rPr>
              <a:t>/  may, might</a:t>
            </a:r>
            <a:endParaRPr lang="th-TH" sz="3200" dirty="0">
              <a:ln>
                <a:solidFill>
                  <a:schemeClr val="tx1"/>
                </a:solidFill>
              </a:ln>
              <a:latin typeface="Times New Roman" panose="02020603050405020304" pitchFamily="18" charset="0"/>
            </a:endParaRPr>
          </a:p>
        </p:txBody>
      </p:sp>
      <p:sp>
        <p:nvSpPr>
          <p:cNvPr id="13" name="กล่องข้อความ 12">
            <a:extLst>
              <a:ext uri="{FF2B5EF4-FFF2-40B4-BE49-F238E27FC236}">
                <a16:creationId xmlns:a16="http://schemas.microsoft.com/office/drawing/2014/main" id="{28CF8422-BE8B-411B-ABEB-5D96C2A4B9BB}"/>
              </a:ext>
            </a:extLst>
          </p:cNvPr>
          <p:cNvSpPr txBox="1"/>
          <p:nvPr/>
        </p:nvSpPr>
        <p:spPr>
          <a:xfrm>
            <a:off x="304800" y="5581320"/>
            <a:ext cx="3200400" cy="584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</a:rPr>
              <a:t>    = V. </a:t>
            </a:r>
            <a:r>
              <a:rPr lang="th-TH" sz="3200" dirty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</a:rPr>
              <a:t>เศษ</a:t>
            </a:r>
          </a:p>
        </p:txBody>
      </p:sp>
      <p:sp>
        <p:nvSpPr>
          <p:cNvPr id="14" name="กล่องข้อความ 13">
            <a:extLst>
              <a:ext uri="{FF2B5EF4-FFF2-40B4-BE49-F238E27FC236}">
                <a16:creationId xmlns:a16="http://schemas.microsoft.com/office/drawing/2014/main" id="{E0DA0EAA-3DF8-4962-8A4C-0A40BC5EFF1C}"/>
              </a:ext>
            </a:extLst>
          </p:cNvPr>
          <p:cNvSpPr txBox="1"/>
          <p:nvPr/>
        </p:nvSpPr>
        <p:spPr>
          <a:xfrm>
            <a:off x="3726872" y="5581320"/>
            <a:ext cx="8160327" cy="584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</a:rPr>
              <a:t>used to    ought to  must   need  dare</a:t>
            </a:r>
            <a:endParaRPr lang="th-TH" sz="3200" dirty="0">
              <a:ln>
                <a:solidFill>
                  <a:schemeClr val="tx1"/>
                </a:solidFill>
              </a:ln>
              <a:latin typeface="Times New Roman" panose="02020603050405020304" pitchFamily="18" charset="0"/>
            </a:endParaRPr>
          </a:p>
        </p:txBody>
      </p:sp>
      <p:sp>
        <p:nvSpPr>
          <p:cNvPr id="15" name="ลูกศร: ขวาท้ายขีด 14">
            <a:extLst>
              <a:ext uri="{FF2B5EF4-FFF2-40B4-BE49-F238E27FC236}">
                <a16:creationId xmlns:a16="http://schemas.microsoft.com/office/drawing/2014/main" id="{45284E0A-69C5-427C-93E2-D180A94EBE38}"/>
              </a:ext>
            </a:extLst>
          </p:cNvPr>
          <p:cNvSpPr/>
          <p:nvPr/>
        </p:nvSpPr>
        <p:spPr>
          <a:xfrm>
            <a:off x="2812472" y="1593273"/>
            <a:ext cx="692727" cy="570920"/>
          </a:xfrm>
          <a:prstGeom prst="striped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6" name="ลูกศร: ขวาท้ายขีด 15">
            <a:extLst>
              <a:ext uri="{FF2B5EF4-FFF2-40B4-BE49-F238E27FC236}">
                <a16:creationId xmlns:a16="http://schemas.microsoft.com/office/drawing/2014/main" id="{21B987A7-2A41-4B32-8E81-639B10952E4E}"/>
              </a:ext>
            </a:extLst>
          </p:cNvPr>
          <p:cNvSpPr/>
          <p:nvPr/>
        </p:nvSpPr>
        <p:spPr>
          <a:xfrm>
            <a:off x="2812472" y="2590282"/>
            <a:ext cx="692727" cy="570920"/>
          </a:xfrm>
          <a:prstGeom prst="strip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7" name="ลูกศร: ขวาท้ายขีด 16">
            <a:extLst>
              <a:ext uri="{FF2B5EF4-FFF2-40B4-BE49-F238E27FC236}">
                <a16:creationId xmlns:a16="http://schemas.microsoft.com/office/drawing/2014/main" id="{7ACE4E96-A861-4E15-9945-E030F6F3E84C}"/>
              </a:ext>
            </a:extLst>
          </p:cNvPr>
          <p:cNvSpPr/>
          <p:nvPr/>
        </p:nvSpPr>
        <p:spPr>
          <a:xfrm>
            <a:off x="2812472" y="3587293"/>
            <a:ext cx="692727" cy="570920"/>
          </a:xfrm>
          <a:prstGeom prst="strip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8" name="ลูกศร: ขวาท้ายขีด 17">
            <a:extLst>
              <a:ext uri="{FF2B5EF4-FFF2-40B4-BE49-F238E27FC236}">
                <a16:creationId xmlns:a16="http://schemas.microsoft.com/office/drawing/2014/main" id="{C0B974DD-2B36-4E13-BD0D-149EB204979A}"/>
              </a:ext>
            </a:extLst>
          </p:cNvPr>
          <p:cNvSpPr/>
          <p:nvPr/>
        </p:nvSpPr>
        <p:spPr>
          <a:xfrm>
            <a:off x="2812472" y="4571897"/>
            <a:ext cx="692727" cy="570920"/>
          </a:xfrm>
          <a:prstGeom prst="striped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19" name="ลูกศร: ขวาท้ายขีด 18">
            <a:extLst>
              <a:ext uri="{FF2B5EF4-FFF2-40B4-BE49-F238E27FC236}">
                <a16:creationId xmlns:a16="http://schemas.microsoft.com/office/drawing/2014/main" id="{82DDE539-FC8E-471B-814F-CF44C78F1D90}"/>
              </a:ext>
            </a:extLst>
          </p:cNvPr>
          <p:cNvSpPr/>
          <p:nvPr/>
        </p:nvSpPr>
        <p:spPr>
          <a:xfrm>
            <a:off x="2812472" y="5595175"/>
            <a:ext cx="692727" cy="570920"/>
          </a:xfrm>
          <a:prstGeom prst="striped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0" name="ลูกศร: โค้งขวา 19">
            <a:extLst>
              <a:ext uri="{FF2B5EF4-FFF2-40B4-BE49-F238E27FC236}">
                <a16:creationId xmlns:a16="http://schemas.microsoft.com/office/drawing/2014/main" id="{C4E619A9-F0FF-4450-AAF2-C27065225706}"/>
              </a:ext>
            </a:extLst>
          </p:cNvPr>
          <p:cNvSpPr/>
          <p:nvPr/>
        </p:nvSpPr>
        <p:spPr>
          <a:xfrm>
            <a:off x="124690" y="445755"/>
            <a:ext cx="2272145" cy="1156155"/>
          </a:xfrm>
          <a:prstGeom prst="curved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chemeClr val="tx1"/>
              </a:solidFill>
            </a:endParaRPr>
          </a:p>
        </p:txBody>
      </p:sp>
      <p:cxnSp>
        <p:nvCxnSpPr>
          <p:cNvPr id="25" name="ตัวเชื่อมต่อ: โค้ง 24">
            <a:extLst>
              <a:ext uri="{FF2B5EF4-FFF2-40B4-BE49-F238E27FC236}">
                <a16:creationId xmlns:a16="http://schemas.microsoft.com/office/drawing/2014/main" id="{19A4394A-84CB-4F02-A6AB-DA076ABABC0A}"/>
              </a:ext>
            </a:extLst>
          </p:cNvPr>
          <p:cNvCxnSpPr>
            <a:cxnSpLocks/>
          </p:cNvCxnSpPr>
          <p:nvPr/>
        </p:nvCxnSpPr>
        <p:spPr>
          <a:xfrm rot="5400000">
            <a:off x="8373645" y="1115307"/>
            <a:ext cx="1513000" cy="12700"/>
          </a:xfrm>
          <a:prstGeom prst="curvedConnector3">
            <a:avLst>
              <a:gd name="adj1" fmla="val 50000"/>
            </a:avLst>
          </a:prstGeom>
          <a:ln w="57150">
            <a:solidFill>
              <a:srgbClr val="7030A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0" name="ตัวเชื่อมต่อ: โค้ง 29">
            <a:extLst>
              <a:ext uri="{FF2B5EF4-FFF2-40B4-BE49-F238E27FC236}">
                <a16:creationId xmlns:a16="http://schemas.microsoft.com/office/drawing/2014/main" id="{07A6E6C5-D865-4D9C-9292-6E4620144DD6}"/>
              </a:ext>
            </a:extLst>
          </p:cNvPr>
          <p:cNvCxnSpPr>
            <a:cxnSpLocks/>
          </p:cNvCxnSpPr>
          <p:nvPr/>
        </p:nvCxnSpPr>
        <p:spPr>
          <a:xfrm rot="5400000">
            <a:off x="8113100" y="1740354"/>
            <a:ext cx="2270776" cy="12700"/>
          </a:xfrm>
          <a:prstGeom prst="curvedConnector3">
            <a:avLst>
              <a:gd name="adj1" fmla="val 50000"/>
            </a:avLst>
          </a:prstGeom>
          <a:ln w="57150">
            <a:solidFill>
              <a:srgbClr val="FFFF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3" name="ตัวเชื่อมต่อ: โค้ง 32">
            <a:extLst>
              <a:ext uri="{FF2B5EF4-FFF2-40B4-BE49-F238E27FC236}">
                <a16:creationId xmlns:a16="http://schemas.microsoft.com/office/drawing/2014/main" id="{5C1C3716-FC46-422F-8B7E-F1C11995FF41}"/>
              </a:ext>
            </a:extLst>
          </p:cNvPr>
          <p:cNvCxnSpPr>
            <a:cxnSpLocks/>
          </p:cNvCxnSpPr>
          <p:nvPr/>
        </p:nvCxnSpPr>
        <p:spPr>
          <a:xfrm rot="5400000">
            <a:off x="7766333" y="2404621"/>
            <a:ext cx="3281811" cy="12700"/>
          </a:xfrm>
          <a:prstGeom prst="curvedConnector3">
            <a:avLst>
              <a:gd name="adj1" fmla="val 50000"/>
            </a:avLst>
          </a:prstGeom>
          <a:ln w="57150">
            <a:solidFill>
              <a:srgbClr val="FF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5" name="ตัวเชื่อมต่อ: โค้ง 34">
            <a:extLst>
              <a:ext uri="{FF2B5EF4-FFF2-40B4-BE49-F238E27FC236}">
                <a16:creationId xmlns:a16="http://schemas.microsoft.com/office/drawing/2014/main" id="{A8CC13F4-1523-422C-8295-CFC234FEC1E0}"/>
              </a:ext>
            </a:extLst>
          </p:cNvPr>
          <p:cNvCxnSpPr>
            <a:cxnSpLocks/>
          </p:cNvCxnSpPr>
          <p:nvPr/>
        </p:nvCxnSpPr>
        <p:spPr>
          <a:xfrm rot="5400000">
            <a:off x="7623511" y="2906508"/>
            <a:ext cx="3968087" cy="12700"/>
          </a:xfrm>
          <a:prstGeom prst="curvedConnector3">
            <a:avLst>
              <a:gd name="adj1" fmla="val 50000"/>
            </a:avLst>
          </a:prstGeom>
          <a:ln w="57150">
            <a:solidFill>
              <a:srgbClr val="00B050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7" name="ตัวเชื่อมต่อ: โค้ง 36">
            <a:extLst>
              <a:ext uri="{FF2B5EF4-FFF2-40B4-BE49-F238E27FC236}">
                <a16:creationId xmlns:a16="http://schemas.microsoft.com/office/drawing/2014/main" id="{F7A0EF40-DAAE-4B9D-A829-AE794395FD41}"/>
              </a:ext>
            </a:extLst>
          </p:cNvPr>
          <p:cNvCxnSpPr>
            <a:cxnSpLocks/>
          </p:cNvCxnSpPr>
          <p:nvPr/>
        </p:nvCxnSpPr>
        <p:spPr>
          <a:xfrm rot="5400000">
            <a:off x="7379610" y="3570760"/>
            <a:ext cx="4850171" cy="6350"/>
          </a:xfrm>
          <a:prstGeom prst="curvedConnector3">
            <a:avLst>
              <a:gd name="adj1" fmla="val 50000"/>
            </a:avLst>
          </a:prstGeom>
          <a:ln w="57150">
            <a:solidFill>
              <a:srgbClr val="00B0F0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9" name="กล่องข้อความ 38">
            <a:extLst>
              <a:ext uri="{FF2B5EF4-FFF2-40B4-BE49-F238E27FC236}">
                <a16:creationId xmlns:a16="http://schemas.microsoft.com/office/drawing/2014/main" id="{5ED4E8D8-3841-465E-9D10-F335011C4FAB}"/>
              </a:ext>
            </a:extLst>
          </p:cNvPr>
          <p:cNvSpPr txBox="1"/>
          <p:nvPr/>
        </p:nvSpPr>
        <p:spPr>
          <a:xfrm>
            <a:off x="310859" y="1605964"/>
            <a:ext cx="404091" cy="584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</a:rPr>
              <a:t>5</a:t>
            </a:r>
            <a:endParaRPr lang="th-TH" sz="3200" dirty="0">
              <a:ln>
                <a:solidFill>
                  <a:schemeClr val="tx1"/>
                </a:solidFill>
              </a:ln>
              <a:latin typeface="Times New Roman" panose="02020603050405020304" pitchFamily="18" charset="0"/>
            </a:endParaRPr>
          </a:p>
        </p:txBody>
      </p:sp>
      <p:sp>
        <p:nvSpPr>
          <p:cNvPr id="40" name="กล่องข้อความ 39">
            <a:extLst>
              <a:ext uri="{FF2B5EF4-FFF2-40B4-BE49-F238E27FC236}">
                <a16:creationId xmlns:a16="http://schemas.microsoft.com/office/drawing/2014/main" id="{4C73FDE2-920B-44B4-B8A3-298EDBFDEC10}"/>
              </a:ext>
            </a:extLst>
          </p:cNvPr>
          <p:cNvSpPr txBox="1"/>
          <p:nvPr/>
        </p:nvSpPr>
        <p:spPr>
          <a:xfrm>
            <a:off x="310859" y="2577593"/>
            <a:ext cx="404091" cy="584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</a:rPr>
              <a:t>3</a:t>
            </a:r>
            <a:endParaRPr lang="th-TH" sz="3200" dirty="0">
              <a:ln>
                <a:solidFill>
                  <a:schemeClr val="tx1"/>
                </a:solidFill>
              </a:ln>
              <a:latin typeface="Times New Roman" panose="02020603050405020304" pitchFamily="18" charset="0"/>
            </a:endParaRPr>
          </a:p>
        </p:txBody>
      </p:sp>
      <p:sp>
        <p:nvSpPr>
          <p:cNvPr id="41" name="กล่องข้อความ 40">
            <a:extLst>
              <a:ext uri="{FF2B5EF4-FFF2-40B4-BE49-F238E27FC236}">
                <a16:creationId xmlns:a16="http://schemas.microsoft.com/office/drawing/2014/main" id="{24C989AD-B4F6-4AA2-9323-EBD27809802E}"/>
              </a:ext>
            </a:extLst>
          </p:cNvPr>
          <p:cNvSpPr txBox="1"/>
          <p:nvPr/>
        </p:nvSpPr>
        <p:spPr>
          <a:xfrm>
            <a:off x="311438" y="3585851"/>
            <a:ext cx="404091" cy="584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</a:rPr>
              <a:t>3</a:t>
            </a:r>
            <a:endParaRPr lang="th-TH" sz="3200" dirty="0">
              <a:ln>
                <a:solidFill>
                  <a:schemeClr val="tx1"/>
                </a:solidFill>
              </a:ln>
              <a:latin typeface="Times New Roman" panose="02020603050405020304" pitchFamily="18" charset="0"/>
            </a:endParaRPr>
          </a:p>
        </p:txBody>
      </p:sp>
      <p:sp>
        <p:nvSpPr>
          <p:cNvPr id="42" name="กล่องข้อความ 41">
            <a:extLst>
              <a:ext uri="{FF2B5EF4-FFF2-40B4-BE49-F238E27FC236}">
                <a16:creationId xmlns:a16="http://schemas.microsoft.com/office/drawing/2014/main" id="{E863166F-D82D-4886-A0B8-D17E742B427B}"/>
              </a:ext>
            </a:extLst>
          </p:cNvPr>
          <p:cNvSpPr txBox="1"/>
          <p:nvPr/>
        </p:nvSpPr>
        <p:spPr>
          <a:xfrm>
            <a:off x="302777" y="4594109"/>
            <a:ext cx="404091" cy="584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</a:rPr>
              <a:t>8</a:t>
            </a:r>
            <a:endParaRPr lang="th-TH" sz="3200" dirty="0">
              <a:ln>
                <a:solidFill>
                  <a:schemeClr val="tx1"/>
                </a:solidFill>
              </a:ln>
              <a:latin typeface="Times New Roman" panose="02020603050405020304" pitchFamily="18" charset="0"/>
            </a:endParaRPr>
          </a:p>
        </p:txBody>
      </p:sp>
      <p:sp>
        <p:nvSpPr>
          <p:cNvPr id="43" name="กล่องข้อความ 42">
            <a:extLst>
              <a:ext uri="{FF2B5EF4-FFF2-40B4-BE49-F238E27FC236}">
                <a16:creationId xmlns:a16="http://schemas.microsoft.com/office/drawing/2014/main" id="{99E07380-AED9-4088-991D-01BF1B39D891}"/>
              </a:ext>
            </a:extLst>
          </p:cNvPr>
          <p:cNvSpPr txBox="1"/>
          <p:nvPr/>
        </p:nvSpPr>
        <p:spPr>
          <a:xfrm>
            <a:off x="324422" y="5581320"/>
            <a:ext cx="404091" cy="584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</a:rPr>
              <a:t>5</a:t>
            </a:r>
            <a:endParaRPr lang="th-TH" sz="3200" dirty="0">
              <a:ln>
                <a:solidFill>
                  <a:schemeClr val="tx1"/>
                </a:solidFill>
              </a:ln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8329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39" grpId="0" animBg="1"/>
      <p:bldP spid="40" grpId="0" animBg="1"/>
      <p:bldP spid="41" grpId="0" animBg="1"/>
      <p:bldP spid="42" grpId="0" animBg="1"/>
      <p:bldP spid="4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6124407-EA3D-43F3-A584-E780BCF4B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4769" y="196683"/>
            <a:ext cx="10515600" cy="1325563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th-TH" sz="6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ngsana New" panose="02020603050405020304" pitchFamily="18" charset="-34"/>
              </a:rPr>
              <a:t>ลักษณะของความเป็น</a:t>
            </a:r>
            <a:r>
              <a:rPr lang="th-TH" sz="6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6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Tense</a:t>
            </a:r>
            <a:br>
              <a:rPr lang="en-US" sz="6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th-TH" sz="6600" dirty="0">
              <a:latin typeface="Times New Roman" panose="02020603050405020304" pitchFamily="18" charset="0"/>
            </a:endParaRPr>
          </a:p>
        </p:txBody>
      </p:sp>
      <p:sp>
        <p:nvSpPr>
          <p:cNvPr id="4" name="ชื่อเรื่อง 1">
            <a:extLst>
              <a:ext uri="{FF2B5EF4-FFF2-40B4-BE49-F238E27FC236}">
                <a16:creationId xmlns:a16="http://schemas.microsoft.com/office/drawing/2014/main" id="{30CB879E-9C1E-4305-9EBE-D4F1A509A6C0}"/>
              </a:ext>
            </a:extLst>
          </p:cNvPr>
          <p:cNvSpPr txBox="1">
            <a:spLocks/>
          </p:cNvSpPr>
          <p:nvPr/>
        </p:nvSpPr>
        <p:spPr>
          <a:xfrm>
            <a:off x="838200" y="2371859"/>
            <a:ext cx="4816642" cy="68788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br>
              <a:rPr lang="th-TH" sz="4800" dirty="0">
                <a:latin typeface="Times New Roman" panose="02020603050405020304" pitchFamily="18" charset="0"/>
                <a:ea typeface="Calibri" panose="020F0502020204030204" pitchFamily="34" charset="0"/>
                <a:cs typeface="Angsana New" panose="02020603050405020304" pitchFamily="18" charset="-34"/>
              </a:rPr>
            </a:br>
            <a:r>
              <a:rPr lang="en-US" sz="4800" dirty="0">
                <a:latin typeface="Times New Roman" panose="02020603050405020304" pitchFamily="18" charset="0"/>
                <a:ea typeface="Calibri" panose="020F0502020204030204" pitchFamily="34" charset="0"/>
                <a:cs typeface="Angsana New" panose="02020603050405020304" pitchFamily="18" charset="-34"/>
              </a:rPr>
              <a:t>1. Present</a:t>
            </a:r>
            <a:br>
              <a:rPr lang="en-US" sz="4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th-TH" sz="4800" dirty="0">
              <a:latin typeface="Times New Roman" panose="02020603050405020304" pitchFamily="18" charset="0"/>
            </a:endParaRPr>
          </a:p>
        </p:txBody>
      </p:sp>
      <p:sp>
        <p:nvSpPr>
          <p:cNvPr id="5" name="ชื่อเรื่อง 1">
            <a:extLst>
              <a:ext uri="{FF2B5EF4-FFF2-40B4-BE49-F238E27FC236}">
                <a16:creationId xmlns:a16="http://schemas.microsoft.com/office/drawing/2014/main" id="{6A65B1E6-D1D1-4479-B660-296345CDAD9F}"/>
              </a:ext>
            </a:extLst>
          </p:cNvPr>
          <p:cNvSpPr txBox="1">
            <a:spLocks/>
          </p:cNvSpPr>
          <p:nvPr/>
        </p:nvSpPr>
        <p:spPr>
          <a:xfrm>
            <a:off x="6096000" y="2371859"/>
            <a:ext cx="2207342" cy="68788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800" b="1" dirty="0">
                <a:latin typeface="Times New Roman" panose="02020603050405020304" pitchFamily="18" charset="0"/>
                <a:ea typeface="Calibri" panose="020F0502020204030204" pitchFamily="34" charset="0"/>
                <a:cs typeface="Angsana New" panose="02020603050405020304" pitchFamily="18" charset="-34"/>
              </a:rPr>
              <a:t>V1</a:t>
            </a:r>
            <a:endParaRPr lang="th-TH" sz="4800" b="1" dirty="0">
              <a:latin typeface="Times New Roman" panose="02020603050405020304" pitchFamily="18" charset="0"/>
            </a:endParaRPr>
          </a:p>
        </p:txBody>
      </p:sp>
      <p:sp>
        <p:nvSpPr>
          <p:cNvPr id="6" name="ชื่อเรื่อง 1">
            <a:extLst>
              <a:ext uri="{FF2B5EF4-FFF2-40B4-BE49-F238E27FC236}">
                <a16:creationId xmlns:a16="http://schemas.microsoft.com/office/drawing/2014/main" id="{76058E8F-695E-4C8E-BFC9-A2F6F84C7C66}"/>
              </a:ext>
            </a:extLst>
          </p:cNvPr>
          <p:cNvSpPr txBox="1">
            <a:spLocks/>
          </p:cNvSpPr>
          <p:nvPr/>
        </p:nvSpPr>
        <p:spPr>
          <a:xfrm>
            <a:off x="838200" y="3173188"/>
            <a:ext cx="4816642" cy="68788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br>
              <a:rPr lang="th-TH" sz="4800" dirty="0">
                <a:latin typeface="Times New Roman" panose="02020603050405020304" pitchFamily="18" charset="0"/>
                <a:ea typeface="Calibri" panose="020F0502020204030204" pitchFamily="34" charset="0"/>
                <a:cs typeface="Angsana New" panose="02020603050405020304" pitchFamily="18" charset="-34"/>
              </a:rPr>
            </a:br>
            <a:r>
              <a:rPr lang="en-US" sz="4800" dirty="0">
                <a:latin typeface="Times New Roman" panose="02020603050405020304" pitchFamily="18" charset="0"/>
                <a:ea typeface="Calibri" panose="020F0502020204030204" pitchFamily="34" charset="0"/>
                <a:cs typeface="Angsana New" panose="02020603050405020304" pitchFamily="18" charset="-34"/>
              </a:rPr>
              <a:t>2. Past</a:t>
            </a:r>
            <a:br>
              <a:rPr lang="en-US" sz="4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th-TH" sz="4800" dirty="0">
              <a:latin typeface="Times New Roman" panose="02020603050405020304" pitchFamily="18" charset="0"/>
            </a:endParaRPr>
          </a:p>
        </p:txBody>
      </p:sp>
      <p:sp>
        <p:nvSpPr>
          <p:cNvPr id="7" name="ชื่อเรื่อง 1">
            <a:extLst>
              <a:ext uri="{FF2B5EF4-FFF2-40B4-BE49-F238E27FC236}">
                <a16:creationId xmlns:a16="http://schemas.microsoft.com/office/drawing/2014/main" id="{98A6F51A-C09F-4619-9837-55D8C77F9470}"/>
              </a:ext>
            </a:extLst>
          </p:cNvPr>
          <p:cNvSpPr txBox="1">
            <a:spLocks/>
          </p:cNvSpPr>
          <p:nvPr/>
        </p:nvSpPr>
        <p:spPr>
          <a:xfrm>
            <a:off x="6096000" y="3173188"/>
            <a:ext cx="2207342" cy="68788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800" b="1" dirty="0">
                <a:latin typeface="Times New Roman" panose="02020603050405020304" pitchFamily="18" charset="0"/>
                <a:ea typeface="Calibri" panose="020F0502020204030204" pitchFamily="34" charset="0"/>
                <a:cs typeface="Angsana New" panose="02020603050405020304" pitchFamily="18" charset="-34"/>
              </a:rPr>
              <a:t>V2</a:t>
            </a:r>
            <a:endParaRPr lang="th-TH" sz="4800" b="1" dirty="0">
              <a:latin typeface="Times New Roman" panose="02020603050405020304" pitchFamily="18" charset="0"/>
            </a:endParaRPr>
          </a:p>
        </p:txBody>
      </p:sp>
      <p:sp>
        <p:nvSpPr>
          <p:cNvPr id="8" name="ชื่อเรื่อง 1">
            <a:extLst>
              <a:ext uri="{FF2B5EF4-FFF2-40B4-BE49-F238E27FC236}">
                <a16:creationId xmlns:a16="http://schemas.microsoft.com/office/drawing/2014/main" id="{FA876AD3-BD3E-4692-8489-851A6DBCE1F5}"/>
              </a:ext>
            </a:extLst>
          </p:cNvPr>
          <p:cNvSpPr txBox="1">
            <a:spLocks/>
          </p:cNvSpPr>
          <p:nvPr/>
        </p:nvSpPr>
        <p:spPr>
          <a:xfrm>
            <a:off x="838200" y="3974517"/>
            <a:ext cx="4816642" cy="68788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br>
              <a:rPr lang="th-TH" sz="4800" dirty="0">
                <a:latin typeface="Times New Roman" panose="02020603050405020304" pitchFamily="18" charset="0"/>
                <a:ea typeface="Calibri" panose="020F0502020204030204" pitchFamily="34" charset="0"/>
                <a:cs typeface="Angsana New" panose="02020603050405020304" pitchFamily="18" charset="-34"/>
              </a:rPr>
            </a:br>
            <a:r>
              <a:rPr lang="en-US" sz="4800" dirty="0">
                <a:latin typeface="Times New Roman" panose="02020603050405020304" pitchFamily="18" charset="0"/>
                <a:ea typeface="Calibri" panose="020F0502020204030204" pitchFamily="34" charset="0"/>
                <a:cs typeface="Angsana New" panose="02020603050405020304" pitchFamily="18" charset="-34"/>
              </a:rPr>
              <a:t>3. Future</a:t>
            </a:r>
            <a:br>
              <a:rPr lang="en-US" sz="4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th-TH" sz="4800" dirty="0">
              <a:latin typeface="Times New Roman" panose="02020603050405020304" pitchFamily="18" charset="0"/>
            </a:endParaRPr>
          </a:p>
        </p:txBody>
      </p:sp>
      <p:sp>
        <p:nvSpPr>
          <p:cNvPr id="9" name="ชื่อเรื่อง 1">
            <a:extLst>
              <a:ext uri="{FF2B5EF4-FFF2-40B4-BE49-F238E27FC236}">
                <a16:creationId xmlns:a16="http://schemas.microsoft.com/office/drawing/2014/main" id="{E78DA3F9-D7A4-4DA8-9221-8BA287611FEE}"/>
              </a:ext>
            </a:extLst>
          </p:cNvPr>
          <p:cNvSpPr txBox="1">
            <a:spLocks/>
          </p:cNvSpPr>
          <p:nvPr/>
        </p:nvSpPr>
        <p:spPr>
          <a:xfrm>
            <a:off x="6095999" y="3974517"/>
            <a:ext cx="4980039" cy="68788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800" b="1" dirty="0">
                <a:latin typeface="Times New Roman" panose="02020603050405020304" pitchFamily="18" charset="0"/>
                <a:cs typeface="Angsana New" panose="02020603050405020304" pitchFamily="18" charset="-34"/>
              </a:rPr>
              <a:t>will + </a:t>
            </a:r>
            <a:r>
              <a:rPr lang="en-US" sz="4800" b="1" dirty="0" err="1">
                <a:latin typeface="Times New Roman" panose="02020603050405020304" pitchFamily="18" charset="0"/>
                <a:cs typeface="Angsana New" panose="02020603050405020304" pitchFamily="18" charset="-34"/>
              </a:rPr>
              <a:t>Vinfinitive</a:t>
            </a:r>
            <a:endParaRPr lang="th-TH" sz="4800" b="1" dirty="0">
              <a:latin typeface="Times New Roman" panose="02020603050405020304" pitchFamily="18" charset="0"/>
            </a:endParaRPr>
          </a:p>
        </p:txBody>
      </p:sp>
      <p:sp>
        <p:nvSpPr>
          <p:cNvPr id="10" name="ชื่อเรื่อง 1">
            <a:extLst>
              <a:ext uri="{FF2B5EF4-FFF2-40B4-BE49-F238E27FC236}">
                <a16:creationId xmlns:a16="http://schemas.microsoft.com/office/drawing/2014/main" id="{9F1C050B-94B5-4FDB-9AEE-B002F2452764}"/>
              </a:ext>
            </a:extLst>
          </p:cNvPr>
          <p:cNvSpPr txBox="1">
            <a:spLocks/>
          </p:cNvSpPr>
          <p:nvPr/>
        </p:nvSpPr>
        <p:spPr>
          <a:xfrm>
            <a:off x="838200" y="4775846"/>
            <a:ext cx="4816642" cy="68788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br>
              <a:rPr lang="th-TH" sz="4800" dirty="0">
                <a:latin typeface="Times New Roman" panose="02020603050405020304" pitchFamily="18" charset="0"/>
                <a:ea typeface="Calibri" panose="020F0502020204030204" pitchFamily="34" charset="0"/>
                <a:cs typeface="Angsana New" panose="02020603050405020304" pitchFamily="18" charset="-34"/>
              </a:rPr>
            </a:br>
            <a:r>
              <a:rPr lang="en-US" sz="4800" dirty="0">
                <a:latin typeface="Times New Roman" panose="02020603050405020304" pitchFamily="18" charset="0"/>
                <a:ea typeface="Calibri" panose="020F0502020204030204" pitchFamily="34" charset="0"/>
                <a:cs typeface="Angsana New" panose="02020603050405020304" pitchFamily="18" charset="-34"/>
              </a:rPr>
              <a:t>4. Continuous</a:t>
            </a:r>
            <a:br>
              <a:rPr lang="en-US" sz="4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th-TH" sz="4800" dirty="0">
              <a:latin typeface="Times New Roman" panose="02020603050405020304" pitchFamily="18" charset="0"/>
            </a:endParaRPr>
          </a:p>
        </p:txBody>
      </p:sp>
      <p:sp>
        <p:nvSpPr>
          <p:cNvPr id="11" name="ชื่อเรื่อง 1">
            <a:extLst>
              <a:ext uri="{FF2B5EF4-FFF2-40B4-BE49-F238E27FC236}">
                <a16:creationId xmlns:a16="http://schemas.microsoft.com/office/drawing/2014/main" id="{589D27F5-1149-4B00-A0C7-5F1BF496036B}"/>
              </a:ext>
            </a:extLst>
          </p:cNvPr>
          <p:cNvSpPr txBox="1">
            <a:spLocks/>
          </p:cNvSpPr>
          <p:nvPr/>
        </p:nvSpPr>
        <p:spPr>
          <a:xfrm>
            <a:off x="6096000" y="4775846"/>
            <a:ext cx="4980038" cy="68788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800" b="1" dirty="0">
                <a:latin typeface="Times New Roman" panose="02020603050405020304" pitchFamily="18" charset="0"/>
                <a:ea typeface="Calibri" panose="020F0502020204030204" pitchFamily="34" charset="0"/>
                <a:cs typeface="Angsana New" panose="02020603050405020304" pitchFamily="18" charset="-34"/>
              </a:rPr>
              <a:t>V. to be + Ving</a:t>
            </a:r>
            <a:endParaRPr lang="th-TH" sz="4800" b="1" dirty="0">
              <a:latin typeface="Times New Roman" panose="02020603050405020304" pitchFamily="18" charset="0"/>
            </a:endParaRPr>
          </a:p>
        </p:txBody>
      </p:sp>
      <p:sp>
        <p:nvSpPr>
          <p:cNvPr id="12" name="ชื่อเรื่อง 1">
            <a:extLst>
              <a:ext uri="{FF2B5EF4-FFF2-40B4-BE49-F238E27FC236}">
                <a16:creationId xmlns:a16="http://schemas.microsoft.com/office/drawing/2014/main" id="{D61EC3EF-01BD-4BA0-9182-B1869956141B}"/>
              </a:ext>
            </a:extLst>
          </p:cNvPr>
          <p:cNvSpPr txBox="1">
            <a:spLocks/>
          </p:cNvSpPr>
          <p:nvPr/>
        </p:nvSpPr>
        <p:spPr>
          <a:xfrm>
            <a:off x="838200" y="5577175"/>
            <a:ext cx="4816642" cy="68788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br>
              <a:rPr lang="th-TH" sz="4800" dirty="0">
                <a:latin typeface="Times New Roman" panose="02020603050405020304" pitchFamily="18" charset="0"/>
                <a:ea typeface="Calibri" panose="020F0502020204030204" pitchFamily="34" charset="0"/>
                <a:cs typeface="Angsana New" panose="02020603050405020304" pitchFamily="18" charset="-34"/>
              </a:rPr>
            </a:br>
            <a:r>
              <a:rPr lang="en-US" sz="4800" dirty="0">
                <a:latin typeface="Times New Roman" panose="02020603050405020304" pitchFamily="18" charset="0"/>
                <a:ea typeface="Calibri" panose="020F0502020204030204" pitchFamily="34" charset="0"/>
                <a:cs typeface="Angsana New" panose="02020603050405020304" pitchFamily="18" charset="-34"/>
              </a:rPr>
              <a:t>5. Perfect</a:t>
            </a:r>
            <a:br>
              <a:rPr lang="en-US" sz="4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th-TH" sz="4800" dirty="0">
              <a:latin typeface="Times New Roman" panose="02020603050405020304" pitchFamily="18" charset="0"/>
            </a:endParaRPr>
          </a:p>
        </p:txBody>
      </p:sp>
      <p:sp>
        <p:nvSpPr>
          <p:cNvPr id="13" name="ชื่อเรื่อง 1">
            <a:extLst>
              <a:ext uri="{FF2B5EF4-FFF2-40B4-BE49-F238E27FC236}">
                <a16:creationId xmlns:a16="http://schemas.microsoft.com/office/drawing/2014/main" id="{0F190951-3386-4C08-B205-5AAB9758F3D4}"/>
              </a:ext>
            </a:extLst>
          </p:cNvPr>
          <p:cNvSpPr txBox="1">
            <a:spLocks/>
          </p:cNvSpPr>
          <p:nvPr/>
        </p:nvSpPr>
        <p:spPr>
          <a:xfrm>
            <a:off x="6096000" y="5577175"/>
            <a:ext cx="4980038" cy="68788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800" b="1" dirty="0">
                <a:latin typeface="Times New Roman" panose="02020603050405020304" pitchFamily="18" charset="0"/>
                <a:ea typeface="Calibri" panose="020F0502020204030204" pitchFamily="34" charset="0"/>
                <a:cs typeface="Angsana New" panose="02020603050405020304" pitchFamily="18" charset="-34"/>
              </a:rPr>
              <a:t>V. to have + V3</a:t>
            </a:r>
            <a:endParaRPr lang="th-TH" sz="4800" b="1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9734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6124407-EA3D-43F3-A584-E780BCF4B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4769" y="196683"/>
            <a:ext cx="10515600" cy="1325563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th-TH" sz="8000" b="1" dirty="0">
                <a:latin typeface="Times New Roman" panose="02020603050405020304" pitchFamily="18" charset="0"/>
                <a:ea typeface="Calibri" panose="020F0502020204030204" pitchFamily="34" charset="0"/>
                <a:cs typeface="Angsana New" panose="02020603050405020304" pitchFamily="18" charset="-34"/>
              </a:rPr>
              <a:t>รูปกริยา มี </a:t>
            </a:r>
            <a:r>
              <a:rPr lang="en-US" sz="8000" b="1" dirty="0">
                <a:latin typeface="Times New Roman" panose="02020603050405020304" pitchFamily="18" charset="0"/>
                <a:ea typeface="Calibri" panose="020F0502020204030204" pitchFamily="34" charset="0"/>
                <a:cs typeface="Angsana New" panose="02020603050405020304" pitchFamily="18" charset="-34"/>
              </a:rPr>
              <a:t>5</a:t>
            </a:r>
            <a:r>
              <a:rPr lang="th-TH" sz="8000" b="1" dirty="0">
                <a:latin typeface="Times New Roman" panose="02020603050405020304" pitchFamily="18" charset="0"/>
                <a:ea typeface="Calibri" panose="020F0502020204030204" pitchFamily="34" charset="0"/>
                <a:cs typeface="Angsana New" panose="02020603050405020304" pitchFamily="18" charset="-34"/>
              </a:rPr>
              <a:t> รูป</a:t>
            </a:r>
            <a:br>
              <a:rPr lang="en-US" sz="6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th-TH" sz="6600" dirty="0">
              <a:latin typeface="Times New Roman" panose="02020603050405020304" pitchFamily="18" charset="0"/>
            </a:endParaRPr>
          </a:p>
        </p:txBody>
      </p:sp>
      <p:sp>
        <p:nvSpPr>
          <p:cNvPr id="4" name="ชื่อเรื่อง 1">
            <a:extLst>
              <a:ext uri="{FF2B5EF4-FFF2-40B4-BE49-F238E27FC236}">
                <a16:creationId xmlns:a16="http://schemas.microsoft.com/office/drawing/2014/main" id="{30CB879E-9C1E-4305-9EBE-D4F1A509A6C0}"/>
              </a:ext>
            </a:extLst>
          </p:cNvPr>
          <p:cNvSpPr txBox="1">
            <a:spLocks/>
          </p:cNvSpPr>
          <p:nvPr/>
        </p:nvSpPr>
        <p:spPr>
          <a:xfrm>
            <a:off x="838200" y="3331454"/>
            <a:ext cx="5651090" cy="68788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br>
              <a:rPr lang="th-TH" sz="4800" dirty="0">
                <a:latin typeface="Times New Roman" panose="02020603050405020304" pitchFamily="18" charset="0"/>
                <a:ea typeface="Calibri" panose="020F0502020204030204" pitchFamily="34" charset="0"/>
                <a:cs typeface="Angsana New" panose="02020603050405020304" pitchFamily="18" charset="-34"/>
              </a:rPr>
            </a:br>
            <a:r>
              <a:rPr lang="en-US" sz="4800" dirty="0">
                <a:latin typeface="Times New Roman" panose="02020603050405020304" pitchFamily="18" charset="0"/>
                <a:ea typeface="Calibri" panose="020F0502020204030204" pitchFamily="34" charset="0"/>
                <a:cs typeface="Angsana New" panose="02020603050405020304" pitchFamily="18" charset="-34"/>
              </a:rPr>
              <a:t>2. Present</a:t>
            </a:r>
            <a:br>
              <a:rPr lang="en-US" sz="4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th-TH" sz="4800" dirty="0">
              <a:latin typeface="Times New Roman" panose="02020603050405020304" pitchFamily="18" charset="0"/>
            </a:endParaRPr>
          </a:p>
        </p:txBody>
      </p:sp>
      <p:sp>
        <p:nvSpPr>
          <p:cNvPr id="5" name="ชื่อเรื่อง 1">
            <a:extLst>
              <a:ext uri="{FF2B5EF4-FFF2-40B4-BE49-F238E27FC236}">
                <a16:creationId xmlns:a16="http://schemas.microsoft.com/office/drawing/2014/main" id="{6A65B1E6-D1D1-4479-B660-296345CDAD9F}"/>
              </a:ext>
            </a:extLst>
          </p:cNvPr>
          <p:cNvSpPr txBox="1">
            <a:spLocks/>
          </p:cNvSpPr>
          <p:nvPr/>
        </p:nvSpPr>
        <p:spPr>
          <a:xfrm>
            <a:off x="7718320" y="3331454"/>
            <a:ext cx="3475704" cy="68788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800" b="1" dirty="0">
                <a:latin typeface="Times New Roman" panose="02020603050405020304" pitchFamily="18" charset="0"/>
              </a:rPr>
              <a:t>V1</a:t>
            </a:r>
            <a:endParaRPr lang="th-TH" sz="4800" b="1" dirty="0">
              <a:latin typeface="Times New Roman" panose="02020603050405020304" pitchFamily="18" charset="0"/>
            </a:endParaRPr>
          </a:p>
        </p:txBody>
      </p:sp>
      <p:sp>
        <p:nvSpPr>
          <p:cNvPr id="6" name="ชื่อเรื่อง 1">
            <a:extLst>
              <a:ext uri="{FF2B5EF4-FFF2-40B4-BE49-F238E27FC236}">
                <a16:creationId xmlns:a16="http://schemas.microsoft.com/office/drawing/2014/main" id="{76058E8F-695E-4C8E-BFC9-A2F6F84C7C66}"/>
              </a:ext>
            </a:extLst>
          </p:cNvPr>
          <p:cNvSpPr txBox="1">
            <a:spLocks/>
          </p:cNvSpPr>
          <p:nvPr/>
        </p:nvSpPr>
        <p:spPr>
          <a:xfrm>
            <a:off x="838200" y="4132783"/>
            <a:ext cx="5651090" cy="68788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br>
              <a:rPr lang="th-TH" sz="4800" dirty="0">
                <a:latin typeface="Times New Roman" panose="02020603050405020304" pitchFamily="18" charset="0"/>
                <a:ea typeface="Calibri" panose="020F0502020204030204" pitchFamily="34" charset="0"/>
                <a:cs typeface="Angsana New" panose="02020603050405020304" pitchFamily="18" charset="-34"/>
              </a:rPr>
            </a:br>
            <a:r>
              <a:rPr lang="en-US" sz="4800" dirty="0">
                <a:latin typeface="Times New Roman" panose="02020603050405020304" pitchFamily="18" charset="0"/>
                <a:ea typeface="Calibri" panose="020F0502020204030204" pitchFamily="34" charset="0"/>
                <a:cs typeface="Angsana New" panose="02020603050405020304" pitchFamily="18" charset="-34"/>
              </a:rPr>
              <a:t>3. Past</a:t>
            </a:r>
            <a:br>
              <a:rPr lang="en-US" sz="4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th-TH" sz="4800" dirty="0">
              <a:latin typeface="Times New Roman" panose="02020603050405020304" pitchFamily="18" charset="0"/>
            </a:endParaRPr>
          </a:p>
        </p:txBody>
      </p:sp>
      <p:sp>
        <p:nvSpPr>
          <p:cNvPr id="7" name="ชื่อเรื่อง 1">
            <a:extLst>
              <a:ext uri="{FF2B5EF4-FFF2-40B4-BE49-F238E27FC236}">
                <a16:creationId xmlns:a16="http://schemas.microsoft.com/office/drawing/2014/main" id="{98A6F51A-C09F-4619-9837-55D8C77F9470}"/>
              </a:ext>
            </a:extLst>
          </p:cNvPr>
          <p:cNvSpPr txBox="1">
            <a:spLocks/>
          </p:cNvSpPr>
          <p:nvPr/>
        </p:nvSpPr>
        <p:spPr>
          <a:xfrm>
            <a:off x="7718320" y="4132783"/>
            <a:ext cx="3475704" cy="68788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800" b="1" dirty="0">
                <a:latin typeface="Times New Roman" panose="02020603050405020304" pitchFamily="18" charset="0"/>
              </a:rPr>
              <a:t>V2</a:t>
            </a:r>
            <a:endParaRPr lang="th-TH" sz="4800" b="1" dirty="0">
              <a:latin typeface="Times New Roman" panose="02020603050405020304" pitchFamily="18" charset="0"/>
            </a:endParaRPr>
          </a:p>
        </p:txBody>
      </p:sp>
      <p:sp>
        <p:nvSpPr>
          <p:cNvPr id="8" name="ชื่อเรื่อง 1">
            <a:extLst>
              <a:ext uri="{FF2B5EF4-FFF2-40B4-BE49-F238E27FC236}">
                <a16:creationId xmlns:a16="http://schemas.microsoft.com/office/drawing/2014/main" id="{FA876AD3-BD3E-4692-8489-851A6DBCE1F5}"/>
              </a:ext>
            </a:extLst>
          </p:cNvPr>
          <p:cNvSpPr txBox="1">
            <a:spLocks/>
          </p:cNvSpPr>
          <p:nvPr/>
        </p:nvSpPr>
        <p:spPr>
          <a:xfrm>
            <a:off x="838201" y="2568060"/>
            <a:ext cx="5651090" cy="68788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br>
              <a:rPr lang="th-TH" sz="4800" dirty="0">
                <a:latin typeface="Times New Roman" panose="02020603050405020304" pitchFamily="18" charset="0"/>
                <a:ea typeface="Calibri" panose="020F0502020204030204" pitchFamily="34" charset="0"/>
                <a:cs typeface="Angsana New" panose="02020603050405020304" pitchFamily="18" charset="-34"/>
              </a:rPr>
            </a:br>
            <a:r>
              <a:rPr lang="en-US" sz="4800" dirty="0">
                <a:latin typeface="Times New Roman" panose="02020603050405020304" pitchFamily="18" charset="0"/>
                <a:ea typeface="Calibri" panose="020F0502020204030204" pitchFamily="34" charset="0"/>
                <a:cs typeface="Angsana New" panose="02020603050405020304" pitchFamily="18" charset="-34"/>
              </a:rPr>
              <a:t>1. Infinitive</a:t>
            </a:r>
            <a:br>
              <a:rPr lang="en-US" sz="4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th-TH" sz="4800" dirty="0">
              <a:latin typeface="Times New Roman" panose="02020603050405020304" pitchFamily="18" charset="0"/>
            </a:endParaRPr>
          </a:p>
        </p:txBody>
      </p:sp>
      <p:sp>
        <p:nvSpPr>
          <p:cNvPr id="9" name="ชื่อเรื่อง 1">
            <a:extLst>
              <a:ext uri="{FF2B5EF4-FFF2-40B4-BE49-F238E27FC236}">
                <a16:creationId xmlns:a16="http://schemas.microsoft.com/office/drawing/2014/main" id="{E78DA3F9-D7A4-4DA8-9221-8BA287611FEE}"/>
              </a:ext>
            </a:extLst>
          </p:cNvPr>
          <p:cNvSpPr txBox="1">
            <a:spLocks/>
          </p:cNvSpPr>
          <p:nvPr/>
        </p:nvSpPr>
        <p:spPr>
          <a:xfrm>
            <a:off x="7718320" y="2568060"/>
            <a:ext cx="3475705" cy="68788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800" b="1" dirty="0">
                <a:latin typeface="Times New Roman" panose="02020603050405020304" pitchFamily="18" charset="0"/>
              </a:rPr>
              <a:t>V.</a:t>
            </a:r>
            <a:r>
              <a:rPr lang="th-TH" sz="4800" b="1" dirty="0">
                <a:latin typeface="Times New Roman" panose="02020603050405020304" pitchFamily="18" charset="0"/>
              </a:rPr>
              <a:t>รูปเดิม</a:t>
            </a:r>
          </a:p>
        </p:txBody>
      </p:sp>
      <p:sp>
        <p:nvSpPr>
          <p:cNvPr id="10" name="ชื่อเรื่อง 1">
            <a:extLst>
              <a:ext uri="{FF2B5EF4-FFF2-40B4-BE49-F238E27FC236}">
                <a16:creationId xmlns:a16="http://schemas.microsoft.com/office/drawing/2014/main" id="{9F1C050B-94B5-4FDB-9AEE-B002F2452764}"/>
              </a:ext>
            </a:extLst>
          </p:cNvPr>
          <p:cNvSpPr txBox="1">
            <a:spLocks/>
          </p:cNvSpPr>
          <p:nvPr/>
        </p:nvSpPr>
        <p:spPr>
          <a:xfrm>
            <a:off x="838200" y="4903862"/>
            <a:ext cx="5651090" cy="68788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br>
              <a:rPr lang="th-TH" sz="4800" dirty="0">
                <a:latin typeface="Times New Roman" panose="02020603050405020304" pitchFamily="18" charset="0"/>
                <a:ea typeface="Calibri" panose="020F0502020204030204" pitchFamily="34" charset="0"/>
                <a:cs typeface="Angsana New" panose="02020603050405020304" pitchFamily="18" charset="-34"/>
              </a:rPr>
            </a:br>
            <a:r>
              <a:rPr lang="en-US" sz="4800" dirty="0">
                <a:latin typeface="Times New Roman" panose="02020603050405020304" pitchFamily="18" charset="0"/>
                <a:ea typeface="Calibri" panose="020F0502020204030204" pitchFamily="34" charset="0"/>
                <a:cs typeface="Angsana New" panose="02020603050405020304" pitchFamily="18" charset="-34"/>
              </a:rPr>
              <a:t>4. Past participle</a:t>
            </a:r>
            <a:br>
              <a:rPr lang="en-US" sz="4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th-TH" sz="4800" dirty="0">
              <a:latin typeface="Times New Roman" panose="02020603050405020304" pitchFamily="18" charset="0"/>
            </a:endParaRPr>
          </a:p>
        </p:txBody>
      </p:sp>
      <p:sp>
        <p:nvSpPr>
          <p:cNvPr id="11" name="ชื่อเรื่อง 1">
            <a:extLst>
              <a:ext uri="{FF2B5EF4-FFF2-40B4-BE49-F238E27FC236}">
                <a16:creationId xmlns:a16="http://schemas.microsoft.com/office/drawing/2014/main" id="{589D27F5-1149-4B00-A0C7-5F1BF496036B}"/>
              </a:ext>
            </a:extLst>
          </p:cNvPr>
          <p:cNvSpPr txBox="1">
            <a:spLocks/>
          </p:cNvSpPr>
          <p:nvPr/>
        </p:nvSpPr>
        <p:spPr>
          <a:xfrm>
            <a:off x="7718320" y="4903862"/>
            <a:ext cx="3475704" cy="68788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800" b="1" dirty="0">
                <a:latin typeface="Times New Roman" panose="02020603050405020304" pitchFamily="18" charset="0"/>
              </a:rPr>
              <a:t>V3</a:t>
            </a:r>
            <a:endParaRPr lang="th-TH" sz="4800" b="1" dirty="0">
              <a:latin typeface="Times New Roman" panose="02020603050405020304" pitchFamily="18" charset="0"/>
            </a:endParaRPr>
          </a:p>
        </p:txBody>
      </p:sp>
      <p:sp>
        <p:nvSpPr>
          <p:cNvPr id="12" name="ชื่อเรื่อง 1">
            <a:extLst>
              <a:ext uri="{FF2B5EF4-FFF2-40B4-BE49-F238E27FC236}">
                <a16:creationId xmlns:a16="http://schemas.microsoft.com/office/drawing/2014/main" id="{D61EC3EF-01BD-4BA0-9182-B1869956141B}"/>
              </a:ext>
            </a:extLst>
          </p:cNvPr>
          <p:cNvSpPr txBox="1">
            <a:spLocks/>
          </p:cNvSpPr>
          <p:nvPr/>
        </p:nvSpPr>
        <p:spPr>
          <a:xfrm>
            <a:off x="838200" y="5690443"/>
            <a:ext cx="5651090" cy="68788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br>
              <a:rPr lang="th-TH" sz="4800" dirty="0">
                <a:latin typeface="Times New Roman" panose="02020603050405020304" pitchFamily="18" charset="0"/>
                <a:ea typeface="Calibri" panose="020F0502020204030204" pitchFamily="34" charset="0"/>
                <a:cs typeface="Angsana New" panose="02020603050405020304" pitchFamily="18" charset="-34"/>
              </a:rPr>
            </a:br>
            <a:r>
              <a:rPr lang="en-US" sz="4800" dirty="0">
                <a:latin typeface="Times New Roman" panose="02020603050405020304" pitchFamily="18" charset="0"/>
                <a:ea typeface="Calibri" panose="020F0502020204030204" pitchFamily="34" charset="0"/>
                <a:cs typeface="Angsana New" panose="02020603050405020304" pitchFamily="18" charset="-34"/>
              </a:rPr>
              <a:t>5. Present participle</a:t>
            </a:r>
            <a:br>
              <a:rPr lang="en-US" sz="4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th-TH" sz="4800" dirty="0">
              <a:latin typeface="Times New Roman" panose="02020603050405020304" pitchFamily="18" charset="0"/>
            </a:endParaRPr>
          </a:p>
        </p:txBody>
      </p:sp>
      <p:sp>
        <p:nvSpPr>
          <p:cNvPr id="13" name="ชื่อเรื่อง 1">
            <a:extLst>
              <a:ext uri="{FF2B5EF4-FFF2-40B4-BE49-F238E27FC236}">
                <a16:creationId xmlns:a16="http://schemas.microsoft.com/office/drawing/2014/main" id="{0F190951-3386-4C08-B205-5AAB9758F3D4}"/>
              </a:ext>
            </a:extLst>
          </p:cNvPr>
          <p:cNvSpPr txBox="1">
            <a:spLocks/>
          </p:cNvSpPr>
          <p:nvPr/>
        </p:nvSpPr>
        <p:spPr>
          <a:xfrm>
            <a:off x="7718320" y="5690443"/>
            <a:ext cx="3475704" cy="68788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800" b="1" dirty="0">
                <a:latin typeface="Times New Roman" panose="02020603050405020304" pitchFamily="18" charset="0"/>
              </a:rPr>
              <a:t>Ving</a:t>
            </a:r>
            <a:endParaRPr lang="th-TH" sz="4800" b="1" dirty="0">
              <a:latin typeface="Times New Roman" panose="02020603050405020304" pitchFamily="18" charset="0"/>
            </a:endParaRPr>
          </a:p>
        </p:txBody>
      </p:sp>
      <p:sp>
        <p:nvSpPr>
          <p:cNvPr id="3" name="ลูกศร: ขวาท้ายขีด 2">
            <a:extLst>
              <a:ext uri="{FF2B5EF4-FFF2-40B4-BE49-F238E27FC236}">
                <a16:creationId xmlns:a16="http://schemas.microsoft.com/office/drawing/2014/main" id="{1C6B0F6F-0AFB-4C77-A794-9EF33B5E7037}"/>
              </a:ext>
            </a:extLst>
          </p:cNvPr>
          <p:cNvSpPr/>
          <p:nvPr/>
        </p:nvSpPr>
        <p:spPr>
          <a:xfrm>
            <a:off x="6277894" y="2568060"/>
            <a:ext cx="1440426" cy="649954"/>
          </a:xfrm>
          <a:prstGeom prst="strip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4" name="ลูกศร: ขวาท้ายขีด 13">
            <a:extLst>
              <a:ext uri="{FF2B5EF4-FFF2-40B4-BE49-F238E27FC236}">
                <a16:creationId xmlns:a16="http://schemas.microsoft.com/office/drawing/2014/main" id="{783B60B0-4463-40AA-9D3E-0ED5D9D5F83C}"/>
              </a:ext>
            </a:extLst>
          </p:cNvPr>
          <p:cNvSpPr/>
          <p:nvPr/>
        </p:nvSpPr>
        <p:spPr>
          <a:xfrm>
            <a:off x="6277893" y="3308267"/>
            <a:ext cx="1440426" cy="649954"/>
          </a:xfrm>
          <a:prstGeom prst="strip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15" name="ลูกศร: ขวาท้ายขีด 14">
            <a:extLst>
              <a:ext uri="{FF2B5EF4-FFF2-40B4-BE49-F238E27FC236}">
                <a16:creationId xmlns:a16="http://schemas.microsoft.com/office/drawing/2014/main" id="{276131E4-6CD7-46FB-A393-1EADE8B6CA9E}"/>
              </a:ext>
            </a:extLst>
          </p:cNvPr>
          <p:cNvSpPr/>
          <p:nvPr/>
        </p:nvSpPr>
        <p:spPr>
          <a:xfrm>
            <a:off x="6277893" y="4129251"/>
            <a:ext cx="1440426" cy="649954"/>
          </a:xfrm>
          <a:prstGeom prst="strip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16" name="ลูกศร: ขวาท้ายขีด 15">
            <a:extLst>
              <a:ext uri="{FF2B5EF4-FFF2-40B4-BE49-F238E27FC236}">
                <a16:creationId xmlns:a16="http://schemas.microsoft.com/office/drawing/2014/main" id="{BBD76033-3CFE-4007-B7D9-B00D1C3A6691}"/>
              </a:ext>
            </a:extLst>
          </p:cNvPr>
          <p:cNvSpPr/>
          <p:nvPr/>
        </p:nvSpPr>
        <p:spPr>
          <a:xfrm>
            <a:off x="6277892" y="4869458"/>
            <a:ext cx="1440426" cy="649954"/>
          </a:xfrm>
          <a:prstGeom prst="strip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17" name="ลูกศร: ขวาท้ายขีด 16">
            <a:extLst>
              <a:ext uri="{FF2B5EF4-FFF2-40B4-BE49-F238E27FC236}">
                <a16:creationId xmlns:a16="http://schemas.microsoft.com/office/drawing/2014/main" id="{E55EC7D2-5A10-49B0-B384-AFD66D371121}"/>
              </a:ext>
            </a:extLst>
          </p:cNvPr>
          <p:cNvSpPr/>
          <p:nvPr/>
        </p:nvSpPr>
        <p:spPr>
          <a:xfrm>
            <a:off x="6277892" y="5728378"/>
            <a:ext cx="1440426" cy="649954"/>
          </a:xfrm>
          <a:prstGeom prst="strip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757341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ชื่อเรื่องรอง 2">
            <a:extLst>
              <a:ext uri="{FF2B5EF4-FFF2-40B4-BE49-F238E27FC236}">
                <a16:creationId xmlns:a16="http://schemas.microsoft.com/office/drawing/2014/main" id="{A1EA9F05-60B0-47E2-BBD1-65D32B8ABDA7}"/>
              </a:ext>
            </a:extLst>
          </p:cNvPr>
          <p:cNvSpPr txBox="1">
            <a:spLocks/>
          </p:cNvSpPr>
          <p:nvPr/>
        </p:nvSpPr>
        <p:spPr>
          <a:xfrm>
            <a:off x="3075038" y="189088"/>
            <a:ext cx="6041923" cy="69581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h-TH" sz="4800" b="1" dirty="0">
                <a:latin typeface="Times New Roman" panose="02020603050405020304" pitchFamily="18" charset="0"/>
                <a:ea typeface="Calibri" panose="020F0502020204030204" pitchFamily="34" charset="0"/>
                <a:cs typeface="Angsana New" panose="02020603050405020304" pitchFamily="18" charset="-34"/>
              </a:rPr>
              <a:t>รูปกริยา มี </a:t>
            </a:r>
            <a:r>
              <a:rPr lang="en-US" sz="4800" b="1" dirty="0">
                <a:latin typeface="Times New Roman" panose="02020603050405020304" pitchFamily="18" charset="0"/>
                <a:ea typeface="Calibri" panose="020F0502020204030204" pitchFamily="34" charset="0"/>
                <a:cs typeface="Angsana New" panose="02020603050405020304" pitchFamily="18" charset="-34"/>
              </a:rPr>
              <a:t>5</a:t>
            </a:r>
            <a:r>
              <a:rPr lang="th-TH" sz="4800" b="1" dirty="0">
                <a:latin typeface="Times New Roman" panose="02020603050405020304" pitchFamily="18" charset="0"/>
                <a:ea typeface="Calibri" panose="020F0502020204030204" pitchFamily="34" charset="0"/>
                <a:cs typeface="Angsana New" panose="02020603050405020304" pitchFamily="18" charset="-34"/>
              </a:rPr>
              <a:t> รูป</a:t>
            </a:r>
            <a:endParaRPr lang="th-TH" sz="4800" b="1" dirty="0">
              <a:latin typeface="Times New Roman" panose="02020603050405020304" pitchFamily="18" charset="0"/>
            </a:endParaRPr>
          </a:p>
        </p:txBody>
      </p:sp>
      <p:sp>
        <p:nvSpPr>
          <p:cNvPr id="6" name="ชื่อเรื่องรอง 2">
            <a:extLst>
              <a:ext uri="{FF2B5EF4-FFF2-40B4-BE49-F238E27FC236}">
                <a16:creationId xmlns:a16="http://schemas.microsoft.com/office/drawing/2014/main" id="{31937AC6-20AA-4A6E-A0A3-70AD8B7A757D}"/>
              </a:ext>
            </a:extLst>
          </p:cNvPr>
          <p:cNvSpPr txBox="1">
            <a:spLocks/>
          </p:cNvSpPr>
          <p:nvPr/>
        </p:nvSpPr>
        <p:spPr>
          <a:xfrm>
            <a:off x="398207" y="2631259"/>
            <a:ext cx="1843548" cy="6958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b="1" dirty="0">
                <a:latin typeface="Times New Roman" panose="02020603050405020304" pitchFamily="18" charset="0"/>
              </a:rPr>
              <a:t>be</a:t>
            </a:r>
            <a:endParaRPr lang="th-TH" sz="3600" b="1" dirty="0">
              <a:latin typeface="Times New Roman" panose="02020603050405020304" pitchFamily="18" charset="0"/>
            </a:endParaRPr>
          </a:p>
        </p:txBody>
      </p:sp>
      <p:sp>
        <p:nvSpPr>
          <p:cNvPr id="7" name="ชื่อเรื่องรอง 2">
            <a:extLst>
              <a:ext uri="{FF2B5EF4-FFF2-40B4-BE49-F238E27FC236}">
                <a16:creationId xmlns:a16="http://schemas.microsoft.com/office/drawing/2014/main" id="{56255A95-2C02-4DCE-8697-38F2EFE935BD}"/>
              </a:ext>
            </a:extLst>
          </p:cNvPr>
          <p:cNvSpPr txBox="1">
            <a:spLocks/>
          </p:cNvSpPr>
          <p:nvPr/>
        </p:nvSpPr>
        <p:spPr>
          <a:xfrm>
            <a:off x="2365444" y="2631259"/>
            <a:ext cx="1764099" cy="695815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600" b="1" dirty="0" err="1">
                <a:latin typeface="Times New Roman" panose="02020603050405020304" pitchFamily="18" charset="0"/>
              </a:rPr>
              <a:t>is,am,are</a:t>
            </a:r>
            <a:endParaRPr lang="th-TH" sz="3600" b="1" dirty="0">
              <a:latin typeface="Times New Roman" panose="02020603050405020304" pitchFamily="18" charset="0"/>
            </a:endParaRPr>
          </a:p>
        </p:txBody>
      </p:sp>
      <p:sp>
        <p:nvSpPr>
          <p:cNvPr id="8" name="ชื่อเรื่องรอง 2">
            <a:extLst>
              <a:ext uri="{FF2B5EF4-FFF2-40B4-BE49-F238E27FC236}">
                <a16:creationId xmlns:a16="http://schemas.microsoft.com/office/drawing/2014/main" id="{5E812195-24F1-41EE-9978-2FCA6765D557}"/>
              </a:ext>
            </a:extLst>
          </p:cNvPr>
          <p:cNvSpPr txBox="1">
            <a:spLocks/>
          </p:cNvSpPr>
          <p:nvPr/>
        </p:nvSpPr>
        <p:spPr>
          <a:xfrm>
            <a:off x="4284846" y="2631258"/>
            <a:ext cx="1649032" cy="695815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600" b="1" dirty="0" err="1">
                <a:latin typeface="Times New Roman" panose="02020603050405020304" pitchFamily="18" charset="0"/>
              </a:rPr>
              <a:t>was,were</a:t>
            </a:r>
            <a:endParaRPr lang="th-TH" sz="3600" b="1" dirty="0">
              <a:latin typeface="Times New Roman" panose="02020603050405020304" pitchFamily="18" charset="0"/>
            </a:endParaRPr>
          </a:p>
        </p:txBody>
      </p:sp>
      <p:sp>
        <p:nvSpPr>
          <p:cNvPr id="9" name="ชื่อเรื่องรอง 2">
            <a:extLst>
              <a:ext uri="{FF2B5EF4-FFF2-40B4-BE49-F238E27FC236}">
                <a16:creationId xmlns:a16="http://schemas.microsoft.com/office/drawing/2014/main" id="{2A328B9E-E9BA-4665-8114-112299AC1640}"/>
              </a:ext>
            </a:extLst>
          </p:cNvPr>
          <p:cNvSpPr txBox="1">
            <a:spLocks/>
          </p:cNvSpPr>
          <p:nvPr/>
        </p:nvSpPr>
        <p:spPr>
          <a:xfrm>
            <a:off x="6057566" y="2631257"/>
            <a:ext cx="2672257" cy="695815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600" b="1" dirty="0">
                <a:latin typeface="Times New Roman" panose="02020603050405020304" pitchFamily="18" charset="0"/>
              </a:rPr>
              <a:t>been</a:t>
            </a:r>
            <a:endParaRPr lang="th-TH" sz="3600" b="1" dirty="0">
              <a:latin typeface="Times New Roman" panose="02020603050405020304" pitchFamily="18" charset="0"/>
            </a:endParaRPr>
          </a:p>
        </p:txBody>
      </p:sp>
      <p:sp>
        <p:nvSpPr>
          <p:cNvPr id="10" name="ชื่อเรื่องรอง 2">
            <a:extLst>
              <a:ext uri="{FF2B5EF4-FFF2-40B4-BE49-F238E27FC236}">
                <a16:creationId xmlns:a16="http://schemas.microsoft.com/office/drawing/2014/main" id="{A9964B51-8B98-43C2-BAFB-8348C6A8AF85}"/>
              </a:ext>
            </a:extLst>
          </p:cNvPr>
          <p:cNvSpPr txBox="1">
            <a:spLocks/>
          </p:cNvSpPr>
          <p:nvPr/>
        </p:nvSpPr>
        <p:spPr>
          <a:xfrm>
            <a:off x="398207" y="3432588"/>
            <a:ext cx="1843548" cy="69581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b="1" dirty="0">
                <a:latin typeface="Times New Roman" panose="02020603050405020304" pitchFamily="18" charset="0"/>
              </a:rPr>
              <a:t>have</a:t>
            </a:r>
            <a:endParaRPr lang="th-TH" sz="3600" b="1" dirty="0">
              <a:latin typeface="Times New Roman" panose="02020603050405020304" pitchFamily="18" charset="0"/>
            </a:endParaRPr>
          </a:p>
        </p:txBody>
      </p:sp>
      <p:sp>
        <p:nvSpPr>
          <p:cNvPr id="11" name="ชื่อเรื่องรอง 2">
            <a:extLst>
              <a:ext uri="{FF2B5EF4-FFF2-40B4-BE49-F238E27FC236}">
                <a16:creationId xmlns:a16="http://schemas.microsoft.com/office/drawing/2014/main" id="{61266E4E-8806-4818-8391-2C70E2D7DDB9}"/>
              </a:ext>
            </a:extLst>
          </p:cNvPr>
          <p:cNvSpPr txBox="1">
            <a:spLocks/>
          </p:cNvSpPr>
          <p:nvPr/>
        </p:nvSpPr>
        <p:spPr>
          <a:xfrm>
            <a:off x="2365444" y="3432588"/>
            <a:ext cx="1764099" cy="695815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600" b="1" dirty="0">
                <a:latin typeface="Times New Roman" panose="02020603050405020304" pitchFamily="18" charset="0"/>
              </a:rPr>
              <a:t>have, has</a:t>
            </a:r>
            <a:endParaRPr lang="th-TH" sz="3600" b="1" dirty="0">
              <a:latin typeface="Times New Roman" panose="02020603050405020304" pitchFamily="18" charset="0"/>
            </a:endParaRPr>
          </a:p>
        </p:txBody>
      </p:sp>
      <p:sp>
        <p:nvSpPr>
          <p:cNvPr id="12" name="ชื่อเรื่องรอง 2">
            <a:extLst>
              <a:ext uri="{FF2B5EF4-FFF2-40B4-BE49-F238E27FC236}">
                <a16:creationId xmlns:a16="http://schemas.microsoft.com/office/drawing/2014/main" id="{AAD0F870-7A62-40EE-A851-EA959F402391}"/>
              </a:ext>
            </a:extLst>
          </p:cNvPr>
          <p:cNvSpPr txBox="1">
            <a:spLocks/>
          </p:cNvSpPr>
          <p:nvPr/>
        </p:nvSpPr>
        <p:spPr>
          <a:xfrm>
            <a:off x="4284846" y="3432587"/>
            <a:ext cx="1649032" cy="695815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600" b="1" dirty="0">
                <a:latin typeface="Times New Roman" panose="02020603050405020304" pitchFamily="18" charset="0"/>
              </a:rPr>
              <a:t>had</a:t>
            </a:r>
            <a:endParaRPr lang="th-TH" sz="3600" b="1" dirty="0">
              <a:latin typeface="Times New Roman" panose="02020603050405020304" pitchFamily="18" charset="0"/>
            </a:endParaRPr>
          </a:p>
        </p:txBody>
      </p:sp>
      <p:sp>
        <p:nvSpPr>
          <p:cNvPr id="13" name="ชื่อเรื่องรอง 2">
            <a:extLst>
              <a:ext uri="{FF2B5EF4-FFF2-40B4-BE49-F238E27FC236}">
                <a16:creationId xmlns:a16="http://schemas.microsoft.com/office/drawing/2014/main" id="{641C3DCA-1187-4AA0-B910-8DD5A4F251AA}"/>
              </a:ext>
            </a:extLst>
          </p:cNvPr>
          <p:cNvSpPr txBox="1">
            <a:spLocks/>
          </p:cNvSpPr>
          <p:nvPr/>
        </p:nvSpPr>
        <p:spPr>
          <a:xfrm>
            <a:off x="6057567" y="3432586"/>
            <a:ext cx="2672256" cy="695815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600" b="1" dirty="0">
                <a:latin typeface="Times New Roman" panose="02020603050405020304" pitchFamily="18" charset="0"/>
              </a:rPr>
              <a:t>had</a:t>
            </a:r>
            <a:endParaRPr lang="th-TH" sz="3600" b="1" dirty="0">
              <a:latin typeface="Times New Roman" panose="02020603050405020304" pitchFamily="18" charset="0"/>
            </a:endParaRPr>
          </a:p>
        </p:txBody>
      </p:sp>
      <p:sp>
        <p:nvSpPr>
          <p:cNvPr id="14" name="ชื่อเรื่องรอง 2">
            <a:extLst>
              <a:ext uri="{FF2B5EF4-FFF2-40B4-BE49-F238E27FC236}">
                <a16:creationId xmlns:a16="http://schemas.microsoft.com/office/drawing/2014/main" id="{2A49969A-527D-45D0-B593-53DACFDD142B}"/>
              </a:ext>
            </a:extLst>
          </p:cNvPr>
          <p:cNvSpPr txBox="1">
            <a:spLocks/>
          </p:cNvSpPr>
          <p:nvPr/>
        </p:nvSpPr>
        <p:spPr>
          <a:xfrm>
            <a:off x="398207" y="4233905"/>
            <a:ext cx="1843548" cy="6958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b="1" dirty="0">
                <a:latin typeface="Times New Roman" panose="02020603050405020304" pitchFamily="18" charset="0"/>
              </a:rPr>
              <a:t>go</a:t>
            </a:r>
            <a:endParaRPr lang="th-TH" sz="3600" b="1" dirty="0">
              <a:latin typeface="Times New Roman" panose="02020603050405020304" pitchFamily="18" charset="0"/>
            </a:endParaRPr>
          </a:p>
        </p:txBody>
      </p:sp>
      <p:sp>
        <p:nvSpPr>
          <p:cNvPr id="15" name="ชื่อเรื่องรอง 2">
            <a:extLst>
              <a:ext uri="{FF2B5EF4-FFF2-40B4-BE49-F238E27FC236}">
                <a16:creationId xmlns:a16="http://schemas.microsoft.com/office/drawing/2014/main" id="{341902A0-0D74-4D64-9745-1418634EA0B0}"/>
              </a:ext>
            </a:extLst>
          </p:cNvPr>
          <p:cNvSpPr txBox="1">
            <a:spLocks/>
          </p:cNvSpPr>
          <p:nvPr/>
        </p:nvSpPr>
        <p:spPr>
          <a:xfrm>
            <a:off x="2365444" y="4233905"/>
            <a:ext cx="1764099" cy="695815"/>
          </a:xfrm>
          <a:prstGeom prst="rect">
            <a:avLst/>
          </a:prstGeom>
          <a:solidFill>
            <a:srgbClr val="00B0F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600" b="1" dirty="0">
                <a:latin typeface="Times New Roman" panose="02020603050405020304" pitchFamily="18" charset="0"/>
              </a:rPr>
              <a:t>go</a:t>
            </a:r>
            <a:endParaRPr lang="th-TH" sz="3600" b="1" dirty="0">
              <a:latin typeface="Times New Roman" panose="02020603050405020304" pitchFamily="18" charset="0"/>
            </a:endParaRPr>
          </a:p>
        </p:txBody>
      </p:sp>
      <p:sp>
        <p:nvSpPr>
          <p:cNvPr id="16" name="ชื่อเรื่องรอง 2">
            <a:extLst>
              <a:ext uri="{FF2B5EF4-FFF2-40B4-BE49-F238E27FC236}">
                <a16:creationId xmlns:a16="http://schemas.microsoft.com/office/drawing/2014/main" id="{06330587-F9C9-428B-AA3E-DA0E21C5D965}"/>
              </a:ext>
            </a:extLst>
          </p:cNvPr>
          <p:cNvSpPr txBox="1">
            <a:spLocks/>
          </p:cNvSpPr>
          <p:nvPr/>
        </p:nvSpPr>
        <p:spPr>
          <a:xfrm>
            <a:off x="4284846" y="4233904"/>
            <a:ext cx="1649032" cy="695815"/>
          </a:xfrm>
          <a:prstGeom prst="rect">
            <a:avLst/>
          </a:prstGeom>
          <a:solidFill>
            <a:srgbClr val="00B0F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600" b="1" dirty="0">
                <a:latin typeface="Times New Roman" panose="02020603050405020304" pitchFamily="18" charset="0"/>
              </a:rPr>
              <a:t>went</a:t>
            </a:r>
            <a:endParaRPr lang="th-TH" sz="3600" b="1" dirty="0">
              <a:latin typeface="Times New Roman" panose="02020603050405020304" pitchFamily="18" charset="0"/>
            </a:endParaRPr>
          </a:p>
        </p:txBody>
      </p:sp>
      <p:sp>
        <p:nvSpPr>
          <p:cNvPr id="17" name="ชื่อเรื่องรอง 2">
            <a:extLst>
              <a:ext uri="{FF2B5EF4-FFF2-40B4-BE49-F238E27FC236}">
                <a16:creationId xmlns:a16="http://schemas.microsoft.com/office/drawing/2014/main" id="{51E410E0-FA47-4866-96D5-67CF4A815C6C}"/>
              </a:ext>
            </a:extLst>
          </p:cNvPr>
          <p:cNvSpPr txBox="1">
            <a:spLocks/>
          </p:cNvSpPr>
          <p:nvPr/>
        </p:nvSpPr>
        <p:spPr>
          <a:xfrm>
            <a:off x="6057567" y="4233903"/>
            <a:ext cx="2672256" cy="695815"/>
          </a:xfrm>
          <a:prstGeom prst="rect">
            <a:avLst/>
          </a:prstGeom>
          <a:solidFill>
            <a:srgbClr val="00B0F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600" b="1" dirty="0">
                <a:latin typeface="Times New Roman" panose="02020603050405020304" pitchFamily="18" charset="0"/>
              </a:rPr>
              <a:t>gone</a:t>
            </a:r>
            <a:endParaRPr lang="th-TH" sz="3600" b="1" dirty="0">
              <a:latin typeface="Times New Roman" panose="02020603050405020304" pitchFamily="18" charset="0"/>
            </a:endParaRPr>
          </a:p>
        </p:txBody>
      </p:sp>
      <p:sp>
        <p:nvSpPr>
          <p:cNvPr id="20" name="ชื่อเรื่องรอง 2">
            <a:extLst>
              <a:ext uri="{FF2B5EF4-FFF2-40B4-BE49-F238E27FC236}">
                <a16:creationId xmlns:a16="http://schemas.microsoft.com/office/drawing/2014/main" id="{37C7FC2D-EB65-433D-A06A-CAC54E799FD3}"/>
              </a:ext>
            </a:extLst>
          </p:cNvPr>
          <p:cNvSpPr txBox="1">
            <a:spLocks/>
          </p:cNvSpPr>
          <p:nvPr/>
        </p:nvSpPr>
        <p:spPr>
          <a:xfrm>
            <a:off x="398207" y="5036387"/>
            <a:ext cx="1843548" cy="69581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b="1" dirty="0">
                <a:latin typeface="Times New Roman" panose="02020603050405020304" pitchFamily="18" charset="0"/>
              </a:rPr>
              <a:t>speak</a:t>
            </a:r>
            <a:endParaRPr lang="th-TH" sz="3600" b="1" dirty="0">
              <a:latin typeface="Times New Roman" panose="02020603050405020304" pitchFamily="18" charset="0"/>
            </a:endParaRPr>
          </a:p>
        </p:txBody>
      </p:sp>
      <p:sp>
        <p:nvSpPr>
          <p:cNvPr id="21" name="ชื่อเรื่องรอง 2">
            <a:extLst>
              <a:ext uri="{FF2B5EF4-FFF2-40B4-BE49-F238E27FC236}">
                <a16:creationId xmlns:a16="http://schemas.microsoft.com/office/drawing/2014/main" id="{271EB851-3547-4CCF-A9CD-6794FB1B2F25}"/>
              </a:ext>
            </a:extLst>
          </p:cNvPr>
          <p:cNvSpPr txBox="1">
            <a:spLocks/>
          </p:cNvSpPr>
          <p:nvPr/>
        </p:nvSpPr>
        <p:spPr>
          <a:xfrm>
            <a:off x="2365444" y="5036387"/>
            <a:ext cx="1764099" cy="695815"/>
          </a:xfrm>
          <a:prstGeom prst="rect">
            <a:avLst/>
          </a:prstGeom>
          <a:solidFill>
            <a:srgbClr val="00B0F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600" b="1" dirty="0">
                <a:latin typeface="Times New Roman" panose="02020603050405020304" pitchFamily="18" charset="0"/>
              </a:rPr>
              <a:t>speak</a:t>
            </a:r>
            <a:endParaRPr lang="th-TH" sz="3600" b="1" dirty="0">
              <a:latin typeface="Times New Roman" panose="02020603050405020304" pitchFamily="18" charset="0"/>
            </a:endParaRPr>
          </a:p>
        </p:txBody>
      </p:sp>
      <p:sp>
        <p:nvSpPr>
          <p:cNvPr id="22" name="ชื่อเรื่องรอง 2">
            <a:extLst>
              <a:ext uri="{FF2B5EF4-FFF2-40B4-BE49-F238E27FC236}">
                <a16:creationId xmlns:a16="http://schemas.microsoft.com/office/drawing/2014/main" id="{5164799B-F420-41D9-8C22-77236E1BA90A}"/>
              </a:ext>
            </a:extLst>
          </p:cNvPr>
          <p:cNvSpPr txBox="1">
            <a:spLocks/>
          </p:cNvSpPr>
          <p:nvPr/>
        </p:nvSpPr>
        <p:spPr>
          <a:xfrm>
            <a:off x="4284846" y="5036386"/>
            <a:ext cx="1649032" cy="695815"/>
          </a:xfrm>
          <a:prstGeom prst="rect">
            <a:avLst/>
          </a:prstGeom>
          <a:solidFill>
            <a:srgbClr val="00B0F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600" b="1" dirty="0">
                <a:latin typeface="Times New Roman" panose="02020603050405020304" pitchFamily="18" charset="0"/>
              </a:rPr>
              <a:t>spoke</a:t>
            </a:r>
            <a:endParaRPr lang="th-TH" sz="3600" b="1" dirty="0">
              <a:latin typeface="Times New Roman" panose="02020603050405020304" pitchFamily="18" charset="0"/>
            </a:endParaRPr>
          </a:p>
        </p:txBody>
      </p:sp>
      <p:sp>
        <p:nvSpPr>
          <p:cNvPr id="23" name="ชื่อเรื่องรอง 2">
            <a:extLst>
              <a:ext uri="{FF2B5EF4-FFF2-40B4-BE49-F238E27FC236}">
                <a16:creationId xmlns:a16="http://schemas.microsoft.com/office/drawing/2014/main" id="{EF1CB4E9-D752-40EE-A45A-6E1187396E1C}"/>
              </a:ext>
            </a:extLst>
          </p:cNvPr>
          <p:cNvSpPr txBox="1">
            <a:spLocks/>
          </p:cNvSpPr>
          <p:nvPr/>
        </p:nvSpPr>
        <p:spPr>
          <a:xfrm>
            <a:off x="6057567" y="5036385"/>
            <a:ext cx="2672256" cy="695815"/>
          </a:xfrm>
          <a:prstGeom prst="rect">
            <a:avLst/>
          </a:prstGeom>
          <a:solidFill>
            <a:srgbClr val="00B0F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600" b="1" dirty="0">
                <a:latin typeface="Times New Roman" panose="02020603050405020304" pitchFamily="18" charset="0"/>
              </a:rPr>
              <a:t>spoken</a:t>
            </a:r>
            <a:endParaRPr lang="th-TH" sz="3600" b="1" dirty="0">
              <a:latin typeface="Times New Roman" panose="02020603050405020304" pitchFamily="18" charset="0"/>
            </a:endParaRPr>
          </a:p>
        </p:txBody>
      </p:sp>
      <p:sp>
        <p:nvSpPr>
          <p:cNvPr id="29" name="ชื่อเรื่องรอง 2">
            <a:extLst>
              <a:ext uri="{FF2B5EF4-FFF2-40B4-BE49-F238E27FC236}">
                <a16:creationId xmlns:a16="http://schemas.microsoft.com/office/drawing/2014/main" id="{329C82E7-B8A3-48A1-B19D-89F882283A2B}"/>
              </a:ext>
            </a:extLst>
          </p:cNvPr>
          <p:cNvSpPr txBox="1">
            <a:spLocks/>
          </p:cNvSpPr>
          <p:nvPr/>
        </p:nvSpPr>
        <p:spPr>
          <a:xfrm>
            <a:off x="394458" y="5822969"/>
            <a:ext cx="1843548" cy="6958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b="1" dirty="0">
                <a:latin typeface="Times New Roman" panose="02020603050405020304" pitchFamily="18" charset="0"/>
              </a:rPr>
              <a:t>walk</a:t>
            </a:r>
            <a:endParaRPr lang="th-TH" sz="3600" b="1" dirty="0">
              <a:latin typeface="Times New Roman" panose="02020603050405020304" pitchFamily="18" charset="0"/>
            </a:endParaRPr>
          </a:p>
        </p:txBody>
      </p:sp>
      <p:sp>
        <p:nvSpPr>
          <p:cNvPr id="30" name="ชื่อเรื่องรอง 2">
            <a:extLst>
              <a:ext uri="{FF2B5EF4-FFF2-40B4-BE49-F238E27FC236}">
                <a16:creationId xmlns:a16="http://schemas.microsoft.com/office/drawing/2014/main" id="{3C8489C9-7742-4C42-92DE-CA2AA3CF5AC6}"/>
              </a:ext>
            </a:extLst>
          </p:cNvPr>
          <p:cNvSpPr txBox="1">
            <a:spLocks/>
          </p:cNvSpPr>
          <p:nvPr/>
        </p:nvSpPr>
        <p:spPr>
          <a:xfrm>
            <a:off x="2386620" y="5822966"/>
            <a:ext cx="1742923" cy="695815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600" b="1" dirty="0">
                <a:latin typeface="Times New Roman" panose="02020603050405020304" pitchFamily="18" charset="0"/>
              </a:rPr>
              <a:t>walk</a:t>
            </a:r>
            <a:endParaRPr lang="th-TH" sz="3600" b="1" dirty="0">
              <a:latin typeface="Times New Roman" panose="02020603050405020304" pitchFamily="18" charset="0"/>
            </a:endParaRPr>
          </a:p>
        </p:txBody>
      </p:sp>
      <p:sp>
        <p:nvSpPr>
          <p:cNvPr id="31" name="ชื่อเรื่องรอง 2">
            <a:extLst>
              <a:ext uri="{FF2B5EF4-FFF2-40B4-BE49-F238E27FC236}">
                <a16:creationId xmlns:a16="http://schemas.microsoft.com/office/drawing/2014/main" id="{6CB0072B-20B1-4C0B-98DD-D2CE2A7C66C5}"/>
              </a:ext>
            </a:extLst>
          </p:cNvPr>
          <p:cNvSpPr txBox="1">
            <a:spLocks/>
          </p:cNvSpPr>
          <p:nvPr/>
        </p:nvSpPr>
        <p:spPr>
          <a:xfrm>
            <a:off x="4311631" y="5822967"/>
            <a:ext cx="1649032" cy="695815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600" b="1" dirty="0">
                <a:latin typeface="Times New Roman" panose="02020603050405020304" pitchFamily="18" charset="0"/>
              </a:rPr>
              <a:t>walked</a:t>
            </a:r>
            <a:endParaRPr lang="th-TH" sz="3600" b="1" dirty="0">
              <a:latin typeface="Times New Roman" panose="02020603050405020304" pitchFamily="18" charset="0"/>
            </a:endParaRPr>
          </a:p>
        </p:txBody>
      </p:sp>
      <p:sp>
        <p:nvSpPr>
          <p:cNvPr id="32" name="ชื่อเรื่องรอง 2">
            <a:extLst>
              <a:ext uri="{FF2B5EF4-FFF2-40B4-BE49-F238E27FC236}">
                <a16:creationId xmlns:a16="http://schemas.microsoft.com/office/drawing/2014/main" id="{DA659D48-AAA1-40B2-B528-F0105B8462A4}"/>
              </a:ext>
            </a:extLst>
          </p:cNvPr>
          <p:cNvSpPr txBox="1">
            <a:spLocks/>
          </p:cNvSpPr>
          <p:nvPr/>
        </p:nvSpPr>
        <p:spPr>
          <a:xfrm>
            <a:off x="6057566" y="5805574"/>
            <a:ext cx="2672256" cy="695815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600" b="1" dirty="0">
                <a:latin typeface="Times New Roman" panose="02020603050405020304" pitchFamily="18" charset="0"/>
              </a:rPr>
              <a:t>walked</a:t>
            </a:r>
            <a:endParaRPr lang="th-TH" sz="3600" b="1" dirty="0">
              <a:latin typeface="Times New Roman" panose="02020603050405020304" pitchFamily="18" charset="0"/>
            </a:endParaRPr>
          </a:p>
        </p:txBody>
      </p:sp>
      <p:sp>
        <p:nvSpPr>
          <p:cNvPr id="42" name="ชื่อเรื่องรอง 2">
            <a:extLst>
              <a:ext uri="{FF2B5EF4-FFF2-40B4-BE49-F238E27FC236}">
                <a16:creationId xmlns:a16="http://schemas.microsoft.com/office/drawing/2014/main" id="{A278376A-2C33-44F4-B7A9-9E5494EED9B4}"/>
              </a:ext>
            </a:extLst>
          </p:cNvPr>
          <p:cNvSpPr txBox="1">
            <a:spLocks/>
          </p:cNvSpPr>
          <p:nvPr/>
        </p:nvSpPr>
        <p:spPr>
          <a:xfrm>
            <a:off x="398207" y="1264580"/>
            <a:ext cx="1839799" cy="695815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b="1" dirty="0">
                <a:latin typeface="Times New Roman" panose="02020603050405020304" pitchFamily="18" charset="0"/>
              </a:rPr>
              <a:t>infinitive</a:t>
            </a:r>
            <a:endParaRPr lang="th-TH" sz="3600" b="1" dirty="0">
              <a:latin typeface="Times New Roman" panose="02020603050405020304" pitchFamily="18" charset="0"/>
            </a:endParaRPr>
          </a:p>
        </p:txBody>
      </p:sp>
      <p:sp>
        <p:nvSpPr>
          <p:cNvPr id="43" name="ชื่อเรื่องรอง 2">
            <a:extLst>
              <a:ext uri="{FF2B5EF4-FFF2-40B4-BE49-F238E27FC236}">
                <a16:creationId xmlns:a16="http://schemas.microsoft.com/office/drawing/2014/main" id="{7C498497-CBFA-4C9C-B724-F7F0C1AB76E7}"/>
              </a:ext>
            </a:extLst>
          </p:cNvPr>
          <p:cNvSpPr txBox="1">
            <a:spLocks/>
          </p:cNvSpPr>
          <p:nvPr/>
        </p:nvSpPr>
        <p:spPr>
          <a:xfrm>
            <a:off x="2386620" y="1264580"/>
            <a:ext cx="1742923" cy="695815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600" b="1" dirty="0">
                <a:latin typeface="Times New Roman" panose="02020603050405020304" pitchFamily="18" charset="0"/>
              </a:rPr>
              <a:t>present</a:t>
            </a:r>
            <a:endParaRPr lang="th-TH" sz="3600" b="1" dirty="0">
              <a:latin typeface="Times New Roman" panose="02020603050405020304" pitchFamily="18" charset="0"/>
            </a:endParaRPr>
          </a:p>
        </p:txBody>
      </p:sp>
      <p:sp>
        <p:nvSpPr>
          <p:cNvPr id="44" name="ชื่อเรื่องรอง 2">
            <a:extLst>
              <a:ext uri="{FF2B5EF4-FFF2-40B4-BE49-F238E27FC236}">
                <a16:creationId xmlns:a16="http://schemas.microsoft.com/office/drawing/2014/main" id="{5AB757AF-EF38-4ADA-81CB-6764E80FF3CB}"/>
              </a:ext>
            </a:extLst>
          </p:cNvPr>
          <p:cNvSpPr txBox="1">
            <a:spLocks/>
          </p:cNvSpPr>
          <p:nvPr/>
        </p:nvSpPr>
        <p:spPr>
          <a:xfrm>
            <a:off x="4313143" y="1254744"/>
            <a:ext cx="1649032" cy="695815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600" b="1" dirty="0">
                <a:latin typeface="Times New Roman" panose="02020603050405020304" pitchFamily="18" charset="0"/>
              </a:rPr>
              <a:t>past</a:t>
            </a:r>
            <a:endParaRPr lang="th-TH" sz="3600" b="1" dirty="0">
              <a:latin typeface="Times New Roman" panose="02020603050405020304" pitchFamily="18" charset="0"/>
            </a:endParaRPr>
          </a:p>
        </p:txBody>
      </p:sp>
      <p:sp>
        <p:nvSpPr>
          <p:cNvPr id="45" name="ชื่อเรื่องรอง 2">
            <a:extLst>
              <a:ext uri="{FF2B5EF4-FFF2-40B4-BE49-F238E27FC236}">
                <a16:creationId xmlns:a16="http://schemas.microsoft.com/office/drawing/2014/main" id="{A08E998C-5A1D-4DD5-9FF3-41EBCAA942A1}"/>
              </a:ext>
            </a:extLst>
          </p:cNvPr>
          <p:cNvSpPr txBox="1">
            <a:spLocks/>
          </p:cNvSpPr>
          <p:nvPr/>
        </p:nvSpPr>
        <p:spPr>
          <a:xfrm>
            <a:off x="6057567" y="1254745"/>
            <a:ext cx="2672257" cy="695815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b="1" dirty="0">
                <a:latin typeface="Times New Roman" panose="02020603050405020304" pitchFamily="18" charset="0"/>
              </a:rPr>
              <a:t>Past participle</a:t>
            </a:r>
            <a:endParaRPr lang="th-TH" sz="3600" b="1" dirty="0">
              <a:latin typeface="Times New Roman" panose="02020603050405020304" pitchFamily="18" charset="0"/>
            </a:endParaRPr>
          </a:p>
        </p:txBody>
      </p:sp>
      <p:sp>
        <p:nvSpPr>
          <p:cNvPr id="46" name="ชื่อเรื่องรอง 2">
            <a:extLst>
              <a:ext uri="{FF2B5EF4-FFF2-40B4-BE49-F238E27FC236}">
                <a16:creationId xmlns:a16="http://schemas.microsoft.com/office/drawing/2014/main" id="{A6A3C0F4-5683-49CC-94C6-D1A43B9DC4E3}"/>
              </a:ext>
            </a:extLst>
          </p:cNvPr>
          <p:cNvSpPr txBox="1">
            <a:spLocks/>
          </p:cNvSpPr>
          <p:nvPr/>
        </p:nvSpPr>
        <p:spPr>
          <a:xfrm>
            <a:off x="8926444" y="1250961"/>
            <a:ext cx="3018632" cy="695815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600" b="1" dirty="0">
                <a:latin typeface="Times New Roman" panose="02020603050405020304" pitchFamily="18" charset="0"/>
              </a:rPr>
              <a:t>Present participle</a:t>
            </a:r>
            <a:endParaRPr lang="th-TH" sz="3600" b="1" dirty="0">
              <a:latin typeface="Times New Roman" panose="02020603050405020304" pitchFamily="18" charset="0"/>
            </a:endParaRPr>
          </a:p>
        </p:txBody>
      </p:sp>
      <p:sp>
        <p:nvSpPr>
          <p:cNvPr id="47" name="ชื่อเรื่องรอง 2">
            <a:extLst>
              <a:ext uri="{FF2B5EF4-FFF2-40B4-BE49-F238E27FC236}">
                <a16:creationId xmlns:a16="http://schemas.microsoft.com/office/drawing/2014/main" id="{5C1311A1-3702-4B96-8D0C-25BF155C2C11}"/>
              </a:ext>
            </a:extLst>
          </p:cNvPr>
          <p:cNvSpPr txBox="1">
            <a:spLocks/>
          </p:cNvSpPr>
          <p:nvPr/>
        </p:nvSpPr>
        <p:spPr>
          <a:xfrm>
            <a:off x="8926444" y="2631257"/>
            <a:ext cx="3018632" cy="6958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600" b="1" dirty="0">
                <a:latin typeface="Times New Roman" panose="02020603050405020304" pitchFamily="18" charset="0"/>
              </a:rPr>
              <a:t>being</a:t>
            </a:r>
            <a:endParaRPr lang="th-TH" sz="3600" b="1" dirty="0">
              <a:latin typeface="Times New Roman" panose="02020603050405020304" pitchFamily="18" charset="0"/>
            </a:endParaRPr>
          </a:p>
        </p:txBody>
      </p:sp>
      <p:sp>
        <p:nvSpPr>
          <p:cNvPr id="48" name="ชื่อเรื่องรอง 2">
            <a:extLst>
              <a:ext uri="{FF2B5EF4-FFF2-40B4-BE49-F238E27FC236}">
                <a16:creationId xmlns:a16="http://schemas.microsoft.com/office/drawing/2014/main" id="{E318BA69-4AD5-4D39-8A7F-8AA7884554FF}"/>
              </a:ext>
            </a:extLst>
          </p:cNvPr>
          <p:cNvSpPr txBox="1">
            <a:spLocks/>
          </p:cNvSpPr>
          <p:nvPr/>
        </p:nvSpPr>
        <p:spPr>
          <a:xfrm>
            <a:off x="8926443" y="3448464"/>
            <a:ext cx="3018632" cy="69581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600" b="1" dirty="0">
                <a:latin typeface="Times New Roman" panose="02020603050405020304" pitchFamily="18" charset="0"/>
              </a:rPr>
              <a:t>having</a:t>
            </a:r>
            <a:endParaRPr lang="th-TH" sz="3600" b="1" dirty="0">
              <a:latin typeface="Times New Roman" panose="02020603050405020304" pitchFamily="18" charset="0"/>
            </a:endParaRPr>
          </a:p>
        </p:txBody>
      </p:sp>
      <p:sp>
        <p:nvSpPr>
          <p:cNvPr id="49" name="ชื่อเรื่องรอง 2">
            <a:extLst>
              <a:ext uri="{FF2B5EF4-FFF2-40B4-BE49-F238E27FC236}">
                <a16:creationId xmlns:a16="http://schemas.microsoft.com/office/drawing/2014/main" id="{7C6D3A83-6A0D-4709-B9B1-A6EB713D0F13}"/>
              </a:ext>
            </a:extLst>
          </p:cNvPr>
          <p:cNvSpPr txBox="1">
            <a:spLocks/>
          </p:cNvSpPr>
          <p:nvPr/>
        </p:nvSpPr>
        <p:spPr>
          <a:xfrm>
            <a:off x="8926442" y="4271703"/>
            <a:ext cx="3018631" cy="6958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600" b="1" dirty="0">
                <a:latin typeface="Times New Roman" panose="02020603050405020304" pitchFamily="18" charset="0"/>
              </a:rPr>
              <a:t>going</a:t>
            </a:r>
            <a:endParaRPr lang="th-TH" sz="3600" b="1" dirty="0">
              <a:latin typeface="Times New Roman" panose="02020603050405020304" pitchFamily="18" charset="0"/>
            </a:endParaRPr>
          </a:p>
        </p:txBody>
      </p:sp>
      <p:sp>
        <p:nvSpPr>
          <p:cNvPr id="50" name="ชื่อเรื่องรอง 2">
            <a:extLst>
              <a:ext uri="{FF2B5EF4-FFF2-40B4-BE49-F238E27FC236}">
                <a16:creationId xmlns:a16="http://schemas.microsoft.com/office/drawing/2014/main" id="{0984E62C-2E23-443C-BD2E-8D94FF745F90}"/>
              </a:ext>
            </a:extLst>
          </p:cNvPr>
          <p:cNvSpPr txBox="1">
            <a:spLocks/>
          </p:cNvSpPr>
          <p:nvPr/>
        </p:nvSpPr>
        <p:spPr>
          <a:xfrm>
            <a:off x="8942310" y="5006463"/>
            <a:ext cx="3018631" cy="69581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600" b="1" dirty="0">
                <a:latin typeface="Times New Roman" panose="02020603050405020304" pitchFamily="18" charset="0"/>
              </a:rPr>
              <a:t>speaking</a:t>
            </a:r>
            <a:endParaRPr lang="th-TH" sz="3600" b="1" dirty="0">
              <a:latin typeface="Times New Roman" panose="02020603050405020304" pitchFamily="18" charset="0"/>
            </a:endParaRPr>
          </a:p>
        </p:txBody>
      </p:sp>
      <p:sp>
        <p:nvSpPr>
          <p:cNvPr id="51" name="ชื่อเรื่องรอง 2">
            <a:extLst>
              <a:ext uri="{FF2B5EF4-FFF2-40B4-BE49-F238E27FC236}">
                <a16:creationId xmlns:a16="http://schemas.microsoft.com/office/drawing/2014/main" id="{AF8C5B17-D912-48F8-AF8A-EE14F4BD109E}"/>
              </a:ext>
            </a:extLst>
          </p:cNvPr>
          <p:cNvSpPr txBox="1">
            <a:spLocks/>
          </p:cNvSpPr>
          <p:nvPr/>
        </p:nvSpPr>
        <p:spPr>
          <a:xfrm>
            <a:off x="8942310" y="5796829"/>
            <a:ext cx="3026137" cy="6958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600" b="1" dirty="0">
                <a:latin typeface="Times New Roman" panose="02020603050405020304" pitchFamily="18" charset="0"/>
              </a:rPr>
              <a:t>walking</a:t>
            </a:r>
            <a:endParaRPr lang="th-TH" sz="3600" b="1" dirty="0">
              <a:latin typeface="Times New Roman" panose="02020603050405020304" pitchFamily="18" charset="0"/>
            </a:endParaRPr>
          </a:p>
        </p:txBody>
      </p:sp>
      <p:sp>
        <p:nvSpPr>
          <p:cNvPr id="52" name="ลูกศร: ขวาท้ายขีด 51">
            <a:extLst>
              <a:ext uri="{FF2B5EF4-FFF2-40B4-BE49-F238E27FC236}">
                <a16:creationId xmlns:a16="http://schemas.microsoft.com/office/drawing/2014/main" id="{F39E584A-D7BD-4CFB-8139-DBA136B5DE4A}"/>
              </a:ext>
            </a:extLst>
          </p:cNvPr>
          <p:cNvSpPr/>
          <p:nvPr/>
        </p:nvSpPr>
        <p:spPr>
          <a:xfrm rot="5400000">
            <a:off x="944372" y="1958373"/>
            <a:ext cx="695815" cy="649954"/>
          </a:xfrm>
          <a:prstGeom prst="striped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3" name="ลูกศร: ขวาท้ายขีด 52">
            <a:extLst>
              <a:ext uri="{FF2B5EF4-FFF2-40B4-BE49-F238E27FC236}">
                <a16:creationId xmlns:a16="http://schemas.microsoft.com/office/drawing/2014/main" id="{C411DD78-EBA0-44B6-B5F2-7657C8DF084F}"/>
              </a:ext>
            </a:extLst>
          </p:cNvPr>
          <p:cNvSpPr/>
          <p:nvPr/>
        </p:nvSpPr>
        <p:spPr>
          <a:xfrm rot="5400000">
            <a:off x="2972928" y="1967057"/>
            <a:ext cx="695815" cy="649954"/>
          </a:xfrm>
          <a:prstGeom prst="striped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4" name="ลูกศร: ขวาท้ายขีด 53">
            <a:extLst>
              <a:ext uri="{FF2B5EF4-FFF2-40B4-BE49-F238E27FC236}">
                <a16:creationId xmlns:a16="http://schemas.microsoft.com/office/drawing/2014/main" id="{FDFE71A4-54B0-4855-8CDC-1B7866839590}"/>
              </a:ext>
            </a:extLst>
          </p:cNvPr>
          <p:cNvSpPr/>
          <p:nvPr/>
        </p:nvSpPr>
        <p:spPr>
          <a:xfrm rot="5400000">
            <a:off x="4951525" y="1964806"/>
            <a:ext cx="695815" cy="649954"/>
          </a:xfrm>
          <a:prstGeom prst="striped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5" name="ลูกศร: ขวาท้ายขีด 54">
            <a:extLst>
              <a:ext uri="{FF2B5EF4-FFF2-40B4-BE49-F238E27FC236}">
                <a16:creationId xmlns:a16="http://schemas.microsoft.com/office/drawing/2014/main" id="{F80E1C9B-6B00-4FD0-B74C-D40FC208E72F}"/>
              </a:ext>
            </a:extLst>
          </p:cNvPr>
          <p:cNvSpPr/>
          <p:nvPr/>
        </p:nvSpPr>
        <p:spPr>
          <a:xfrm rot="5400000">
            <a:off x="6980081" y="1973490"/>
            <a:ext cx="695815" cy="649954"/>
          </a:xfrm>
          <a:prstGeom prst="striped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6" name="ลูกศร: ขวาท้ายขีด 55">
            <a:extLst>
              <a:ext uri="{FF2B5EF4-FFF2-40B4-BE49-F238E27FC236}">
                <a16:creationId xmlns:a16="http://schemas.microsoft.com/office/drawing/2014/main" id="{FD1B0486-74B2-4CD0-A69C-7FEABD6788D9}"/>
              </a:ext>
            </a:extLst>
          </p:cNvPr>
          <p:cNvSpPr/>
          <p:nvPr/>
        </p:nvSpPr>
        <p:spPr>
          <a:xfrm rot="5400000">
            <a:off x="9975303" y="1946269"/>
            <a:ext cx="695815" cy="649954"/>
          </a:xfrm>
          <a:prstGeom prst="striped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27867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0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5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0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0" grpId="0" animBg="1"/>
      <p:bldP spid="21" grpId="0" animBg="1"/>
      <p:bldP spid="22" grpId="0" animBg="1"/>
      <p:bldP spid="23" grpId="0" animBg="1"/>
      <p:bldP spid="29" grpId="0" animBg="1"/>
      <p:bldP spid="30" grpId="0" animBg="1"/>
      <p:bldP spid="31" grpId="0" animBg="1"/>
      <p:bldP spid="32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A45BFE6D-59E9-4337-8AD5-65A488E0FC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1168" y="159591"/>
            <a:ext cx="10466832" cy="512763"/>
          </a:xfrm>
        </p:spPr>
        <p:txBody>
          <a:bodyPr anchor="ctr">
            <a:noAutofit/>
          </a:bodyPr>
          <a:lstStyle/>
          <a:p>
            <a:pPr algn="ctr"/>
            <a:r>
              <a:rPr lang="th-TH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โครงสร้าง </a:t>
            </a:r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Active Voice</a:t>
            </a:r>
            <a:r>
              <a:rPr lang="th-TH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(S+V+O) </a:t>
            </a:r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Tenses</a:t>
            </a:r>
            <a:endParaRPr lang="th-TH" sz="4000" b="1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ชื่อเรื่องรอง 2">
            <a:extLst>
              <a:ext uri="{FF2B5EF4-FFF2-40B4-BE49-F238E27FC236}">
                <a16:creationId xmlns:a16="http://schemas.microsoft.com/office/drawing/2014/main" id="{D925A3D2-7019-4954-82E9-C17CCCB7A94D}"/>
              </a:ext>
            </a:extLst>
          </p:cNvPr>
          <p:cNvSpPr txBox="1">
            <a:spLocks/>
          </p:cNvSpPr>
          <p:nvPr/>
        </p:nvSpPr>
        <p:spPr>
          <a:xfrm>
            <a:off x="201168" y="937670"/>
            <a:ext cx="3125554" cy="350685"/>
          </a:xfrm>
          <a:prstGeom prst="rect">
            <a:avLst/>
          </a:prstGeom>
          <a:solidFill>
            <a:srgbClr val="9E5ECE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 simple</a:t>
            </a:r>
            <a:endParaRPr lang="th-TH" sz="1800" b="1" dirty="0">
              <a:latin typeface="Times New Roman" panose="02020603050405020304" pitchFamily="18" charset="0"/>
            </a:endParaRPr>
          </a:p>
        </p:txBody>
      </p:sp>
      <p:sp>
        <p:nvSpPr>
          <p:cNvPr id="7" name="ชื่อเรื่องรอง 2">
            <a:extLst>
              <a:ext uri="{FF2B5EF4-FFF2-40B4-BE49-F238E27FC236}">
                <a16:creationId xmlns:a16="http://schemas.microsoft.com/office/drawing/2014/main" id="{211B3C0F-CEA1-4AF6-B2ED-7931897B3A5D}"/>
              </a:ext>
            </a:extLst>
          </p:cNvPr>
          <p:cNvSpPr txBox="1">
            <a:spLocks/>
          </p:cNvSpPr>
          <p:nvPr/>
        </p:nvSpPr>
        <p:spPr>
          <a:xfrm>
            <a:off x="3326722" y="952419"/>
            <a:ext cx="607715" cy="30365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+</a:t>
            </a:r>
            <a:endParaRPr lang="th-TH" sz="1800" dirty="0">
              <a:latin typeface="Times New Roman" panose="02020603050405020304" pitchFamily="18" charset="0"/>
            </a:endParaRPr>
          </a:p>
        </p:txBody>
      </p:sp>
      <p:sp>
        <p:nvSpPr>
          <p:cNvPr id="8" name="ชื่อเรื่องรอง 2">
            <a:extLst>
              <a:ext uri="{FF2B5EF4-FFF2-40B4-BE49-F238E27FC236}">
                <a16:creationId xmlns:a16="http://schemas.microsoft.com/office/drawing/2014/main" id="{20179B8C-F51A-4EB5-A31A-E1B9BF2FF17E}"/>
              </a:ext>
            </a:extLst>
          </p:cNvPr>
          <p:cNvSpPr txBox="1">
            <a:spLocks/>
          </p:cNvSpPr>
          <p:nvPr/>
        </p:nvSpPr>
        <p:spPr>
          <a:xfrm>
            <a:off x="4100945" y="952418"/>
            <a:ext cx="4334739" cy="31343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V1</a:t>
            </a:r>
            <a:endParaRPr lang="th-TH" sz="1800" b="1" dirty="0">
              <a:solidFill>
                <a:srgbClr val="FF0000"/>
              </a:solidFill>
              <a:highlight>
                <a:srgbClr val="FFFF00"/>
              </a:highlight>
              <a:latin typeface="Times New Roman" panose="02020603050405020304" pitchFamily="18" charset="0"/>
            </a:endParaRPr>
          </a:p>
        </p:txBody>
      </p:sp>
      <p:sp>
        <p:nvSpPr>
          <p:cNvPr id="9" name="ชื่อเรื่องรอง 2">
            <a:extLst>
              <a:ext uri="{FF2B5EF4-FFF2-40B4-BE49-F238E27FC236}">
                <a16:creationId xmlns:a16="http://schemas.microsoft.com/office/drawing/2014/main" id="{A3FDF066-7647-4734-B589-378E5475315F}"/>
              </a:ext>
            </a:extLst>
          </p:cNvPr>
          <p:cNvSpPr txBox="1">
            <a:spLocks/>
          </p:cNvSpPr>
          <p:nvPr/>
        </p:nvSpPr>
        <p:spPr>
          <a:xfrm>
            <a:off x="8531122" y="952419"/>
            <a:ext cx="2256786" cy="30365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+Complement</a:t>
            </a:r>
            <a:endParaRPr lang="th-TH" sz="1800" dirty="0">
              <a:latin typeface="Times New Roman" panose="02020603050405020304" pitchFamily="18" charset="0"/>
            </a:endParaRPr>
          </a:p>
        </p:txBody>
      </p:sp>
      <p:sp>
        <p:nvSpPr>
          <p:cNvPr id="11" name="ชื่อเรื่องรอง 2">
            <a:extLst>
              <a:ext uri="{FF2B5EF4-FFF2-40B4-BE49-F238E27FC236}">
                <a16:creationId xmlns:a16="http://schemas.microsoft.com/office/drawing/2014/main" id="{EF5A2B47-4ED9-4CDA-BFA4-8ED47AE6BE09}"/>
              </a:ext>
            </a:extLst>
          </p:cNvPr>
          <p:cNvSpPr txBox="1">
            <a:spLocks/>
          </p:cNvSpPr>
          <p:nvPr/>
        </p:nvSpPr>
        <p:spPr>
          <a:xfrm>
            <a:off x="201168" y="1373340"/>
            <a:ext cx="3125554" cy="350685"/>
          </a:xfrm>
          <a:prstGeom prst="rect">
            <a:avLst/>
          </a:prstGeom>
          <a:solidFill>
            <a:srgbClr val="9E5ECE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 continuous</a:t>
            </a:r>
            <a:endParaRPr lang="th-TH" sz="1800" b="1" dirty="0">
              <a:latin typeface="Times New Roman" panose="02020603050405020304" pitchFamily="18" charset="0"/>
            </a:endParaRPr>
          </a:p>
        </p:txBody>
      </p:sp>
      <p:sp>
        <p:nvSpPr>
          <p:cNvPr id="12" name="ชื่อเรื่องรอง 2">
            <a:extLst>
              <a:ext uri="{FF2B5EF4-FFF2-40B4-BE49-F238E27FC236}">
                <a16:creationId xmlns:a16="http://schemas.microsoft.com/office/drawing/2014/main" id="{38C6FBB8-A9A3-4867-AC10-796B58BEC8A3}"/>
              </a:ext>
            </a:extLst>
          </p:cNvPr>
          <p:cNvSpPr txBox="1">
            <a:spLocks/>
          </p:cNvSpPr>
          <p:nvPr/>
        </p:nvSpPr>
        <p:spPr>
          <a:xfrm>
            <a:off x="3349384" y="1388089"/>
            <a:ext cx="607715" cy="30365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+</a:t>
            </a:r>
            <a:endParaRPr lang="th-TH" sz="1800" dirty="0">
              <a:latin typeface="Times New Roman" panose="02020603050405020304" pitchFamily="18" charset="0"/>
            </a:endParaRPr>
          </a:p>
        </p:txBody>
      </p:sp>
      <p:sp>
        <p:nvSpPr>
          <p:cNvPr id="13" name="ชื่อเรื่องรอง 2">
            <a:extLst>
              <a:ext uri="{FF2B5EF4-FFF2-40B4-BE49-F238E27FC236}">
                <a16:creationId xmlns:a16="http://schemas.microsoft.com/office/drawing/2014/main" id="{C16CC5C1-AA16-4034-B675-7E88EC098008}"/>
              </a:ext>
            </a:extLst>
          </p:cNvPr>
          <p:cNvSpPr txBox="1">
            <a:spLocks/>
          </p:cNvSpPr>
          <p:nvPr/>
        </p:nvSpPr>
        <p:spPr>
          <a:xfrm>
            <a:off x="4094113" y="1388089"/>
            <a:ext cx="1444204" cy="31343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is, am, are</a:t>
            </a:r>
            <a:endParaRPr lang="th-TH" sz="1800" dirty="0">
              <a:latin typeface="Times New Roman" panose="02020603050405020304" pitchFamily="18" charset="0"/>
            </a:endParaRPr>
          </a:p>
        </p:txBody>
      </p:sp>
      <p:sp>
        <p:nvSpPr>
          <p:cNvPr id="14" name="ชื่อเรื่องรอง 2">
            <a:extLst>
              <a:ext uri="{FF2B5EF4-FFF2-40B4-BE49-F238E27FC236}">
                <a16:creationId xmlns:a16="http://schemas.microsoft.com/office/drawing/2014/main" id="{7ADD8DB8-3DC1-4C8C-BAFE-CCF284A0B823}"/>
              </a:ext>
            </a:extLst>
          </p:cNvPr>
          <p:cNvSpPr txBox="1">
            <a:spLocks/>
          </p:cNvSpPr>
          <p:nvPr/>
        </p:nvSpPr>
        <p:spPr>
          <a:xfrm>
            <a:off x="8509539" y="1388089"/>
            <a:ext cx="2278368" cy="33593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+Complement</a:t>
            </a:r>
            <a:endParaRPr lang="th-TH" sz="1800" dirty="0">
              <a:latin typeface="Times New Roman" panose="02020603050405020304" pitchFamily="18" charset="0"/>
            </a:endParaRPr>
          </a:p>
        </p:txBody>
      </p:sp>
      <p:sp>
        <p:nvSpPr>
          <p:cNvPr id="15" name="ชื่อเรื่องรอง 2">
            <a:extLst>
              <a:ext uri="{FF2B5EF4-FFF2-40B4-BE49-F238E27FC236}">
                <a16:creationId xmlns:a16="http://schemas.microsoft.com/office/drawing/2014/main" id="{A86CBBF9-8CB6-4BE4-A86A-4ABF0637FF42}"/>
              </a:ext>
            </a:extLst>
          </p:cNvPr>
          <p:cNvSpPr txBox="1">
            <a:spLocks/>
          </p:cNvSpPr>
          <p:nvPr/>
        </p:nvSpPr>
        <p:spPr>
          <a:xfrm>
            <a:off x="5760231" y="1388088"/>
            <a:ext cx="2675453" cy="33492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+ </a:t>
            </a:r>
            <a:r>
              <a:rPr lang="en-US" sz="1800" b="1" dirty="0">
                <a:solidFill>
                  <a:srgbClr val="0070C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V-</a:t>
            </a:r>
            <a:r>
              <a:rPr lang="en-US" sz="1800" b="1" dirty="0" err="1">
                <a:solidFill>
                  <a:srgbClr val="0070C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ing</a:t>
            </a:r>
            <a:endParaRPr lang="th-TH" sz="1800" dirty="0">
              <a:highlight>
                <a:srgbClr val="FFFF00"/>
              </a:highlight>
              <a:latin typeface="Times New Roman" panose="02020603050405020304" pitchFamily="18" charset="0"/>
            </a:endParaRPr>
          </a:p>
        </p:txBody>
      </p:sp>
      <p:sp>
        <p:nvSpPr>
          <p:cNvPr id="70" name="ชื่อเรื่องรอง 2">
            <a:extLst>
              <a:ext uri="{FF2B5EF4-FFF2-40B4-BE49-F238E27FC236}">
                <a16:creationId xmlns:a16="http://schemas.microsoft.com/office/drawing/2014/main" id="{85F41B07-C619-4CA2-AA5E-02283201AAA6}"/>
              </a:ext>
            </a:extLst>
          </p:cNvPr>
          <p:cNvSpPr txBox="1">
            <a:spLocks/>
          </p:cNvSpPr>
          <p:nvPr/>
        </p:nvSpPr>
        <p:spPr>
          <a:xfrm>
            <a:off x="201168" y="1809009"/>
            <a:ext cx="3125554" cy="350685"/>
          </a:xfrm>
          <a:prstGeom prst="rect">
            <a:avLst/>
          </a:prstGeom>
          <a:solidFill>
            <a:srgbClr val="9E5ECE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 perfect</a:t>
            </a:r>
            <a:endParaRPr lang="th-TH" sz="1800" b="1" dirty="0">
              <a:latin typeface="Times New Roman" panose="02020603050405020304" pitchFamily="18" charset="0"/>
            </a:endParaRPr>
          </a:p>
        </p:txBody>
      </p:sp>
      <p:sp>
        <p:nvSpPr>
          <p:cNvPr id="71" name="ชื่อเรื่องรอง 2">
            <a:extLst>
              <a:ext uri="{FF2B5EF4-FFF2-40B4-BE49-F238E27FC236}">
                <a16:creationId xmlns:a16="http://schemas.microsoft.com/office/drawing/2014/main" id="{D8AF2055-7E82-45F0-B090-CDB114075F64}"/>
              </a:ext>
            </a:extLst>
          </p:cNvPr>
          <p:cNvSpPr txBox="1">
            <a:spLocks/>
          </p:cNvSpPr>
          <p:nvPr/>
        </p:nvSpPr>
        <p:spPr>
          <a:xfrm>
            <a:off x="3326722" y="1823758"/>
            <a:ext cx="607715" cy="30365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+</a:t>
            </a:r>
            <a:endParaRPr lang="th-TH" sz="1800" dirty="0">
              <a:latin typeface="Times New Roman" panose="02020603050405020304" pitchFamily="18" charset="0"/>
            </a:endParaRPr>
          </a:p>
        </p:txBody>
      </p:sp>
      <p:sp>
        <p:nvSpPr>
          <p:cNvPr id="72" name="ชื่อเรื่องรอง 2">
            <a:extLst>
              <a:ext uri="{FF2B5EF4-FFF2-40B4-BE49-F238E27FC236}">
                <a16:creationId xmlns:a16="http://schemas.microsoft.com/office/drawing/2014/main" id="{AD52F5A8-8A36-4544-9762-915E7DB25447}"/>
              </a:ext>
            </a:extLst>
          </p:cNvPr>
          <p:cNvSpPr txBox="1">
            <a:spLocks/>
          </p:cNvSpPr>
          <p:nvPr/>
        </p:nvSpPr>
        <p:spPr>
          <a:xfrm>
            <a:off x="4100947" y="1823758"/>
            <a:ext cx="1444204" cy="31343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have, has</a:t>
            </a:r>
            <a:endParaRPr lang="th-TH" sz="1800" dirty="0">
              <a:latin typeface="Times New Roman" panose="02020603050405020304" pitchFamily="18" charset="0"/>
            </a:endParaRPr>
          </a:p>
        </p:txBody>
      </p:sp>
      <p:sp>
        <p:nvSpPr>
          <p:cNvPr id="73" name="ชื่อเรื่องรอง 2">
            <a:extLst>
              <a:ext uri="{FF2B5EF4-FFF2-40B4-BE49-F238E27FC236}">
                <a16:creationId xmlns:a16="http://schemas.microsoft.com/office/drawing/2014/main" id="{86672A20-857A-4217-B021-9F5C6B3B0222}"/>
              </a:ext>
            </a:extLst>
          </p:cNvPr>
          <p:cNvSpPr txBox="1">
            <a:spLocks/>
          </p:cNvSpPr>
          <p:nvPr/>
        </p:nvSpPr>
        <p:spPr>
          <a:xfrm>
            <a:off x="8516374" y="1823758"/>
            <a:ext cx="2256786" cy="31343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+Complement</a:t>
            </a:r>
            <a:endParaRPr lang="th-TH" sz="1800" dirty="0">
              <a:latin typeface="Times New Roman" panose="02020603050405020304" pitchFamily="18" charset="0"/>
            </a:endParaRPr>
          </a:p>
        </p:txBody>
      </p:sp>
      <p:sp>
        <p:nvSpPr>
          <p:cNvPr id="74" name="ชื่อเรื่องรอง 2">
            <a:extLst>
              <a:ext uri="{FF2B5EF4-FFF2-40B4-BE49-F238E27FC236}">
                <a16:creationId xmlns:a16="http://schemas.microsoft.com/office/drawing/2014/main" id="{94770881-BF25-4B02-AEF7-5D6963FA2794}"/>
              </a:ext>
            </a:extLst>
          </p:cNvPr>
          <p:cNvSpPr txBox="1">
            <a:spLocks/>
          </p:cNvSpPr>
          <p:nvPr/>
        </p:nvSpPr>
        <p:spPr>
          <a:xfrm>
            <a:off x="5767065" y="1823756"/>
            <a:ext cx="2646387" cy="31343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+ </a:t>
            </a:r>
            <a:r>
              <a:rPr lang="en-US" sz="1800" b="1" dirty="0">
                <a:solidFill>
                  <a:srgbClr val="0070C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V3</a:t>
            </a:r>
            <a:endParaRPr lang="th-TH" sz="1800" dirty="0">
              <a:highlight>
                <a:srgbClr val="FFFF00"/>
              </a:highlight>
              <a:latin typeface="Times New Roman" panose="02020603050405020304" pitchFamily="18" charset="0"/>
            </a:endParaRPr>
          </a:p>
        </p:txBody>
      </p:sp>
      <p:sp>
        <p:nvSpPr>
          <p:cNvPr id="75" name="ชื่อเรื่องรอง 2">
            <a:extLst>
              <a:ext uri="{FF2B5EF4-FFF2-40B4-BE49-F238E27FC236}">
                <a16:creationId xmlns:a16="http://schemas.microsoft.com/office/drawing/2014/main" id="{70E127BE-ECB5-4831-8809-ABCE18851017}"/>
              </a:ext>
            </a:extLst>
          </p:cNvPr>
          <p:cNvSpPr txBox="1">
            <a:spLocks/>
          </p:cNvSpPr>
          <p:nvPr/>
        </p:nvSpPr>
        <p:spPr>
          <a:xfrm>
            <a:off x="201168" y="2244679"/>
            <a:ext cx="3125554" cy="350685"/>
          </a:xfrm>
          <a:prstGeom prst="rect">
            <a:avLst/>
          </a:prstGeom>
          <a:solidFill>
            <a:srgbClr val="9E5ECE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 perfect continuous</a:t>
            </a:r>
            <a:endParaRPr lang="th-TH" sz="1600" b="1" dirty="0">
              <a:latin typeface="Times New Roman" panose="02020603050405020304" pitchFamily="18" charset="0"/>
            </a:endParaRPr>
          </a:p>
        </p:txBody>
      </p:sp>
      <p:sp>
        <p:nvSpPr>
          <p:cNvPr id="76" name="ชื่อเรื่องรอง 2">
            <a:extLst>
              <a:ext uri="{FF2B5EF4-FFF2-40B4-BE49-F238E27FC236}">
                <a16:creationId xmlns:a16="http://schemas.microsoft.com/office/drawing/2014/main" id="{8CEFA1F5-7A87-4BE4-AFEC-30DFE0F30C2C}"/>
              </a:ext>
            </a:extLst>
          </p:cNvPr>
          <p:cNvSpPr txBox="1">
            <a:spLocks/>
          </p:cNvSpPr>
          <p:nvPr/>
        </p:nvSpPr>
        <p:spPr>
          <a:xfrm>
            <a:off x="3378880" y="2259428"/>
            <a:ext cx="607715" cy="30365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+</a:t>
            </a:r>
            <a:endParaRPr lang="th-TH" sz="1800" dirty="0">
              <a:latin typeface="Times New Roman" panose="02020603050405020304" pitchFamily="18" charset="0"/>
            </a:endParaRPr>
          </a:p>
        </p:txBody>
      </p:sp>
      <p:sp>
        <p:nvSpPr>
          <p:cNvPr id="77" name="ชื่อเรื่องรอง 2">
            <a:extLst>
              <a:ext uri="{FF2B5EF4-FFF2-40B4-BE49-F238E27FC236}">
                <a16:creationId xmlns:a16="http://schemas.microsoft.com/office/drawing/2014/main" id="{C8B6EA16-3D85-4F9E-BBD8-0F7878F9635B}"/>
              </a:ext>
            </a:extLst>
          </p:cNvPr>
          <p:cNvSpPr txBox="1">
            <a:spLocks/>
          </p:cNvSpPr>
          <p:nvPr/>
        </p:nvSpPr>
        <p:spPr>
          <a:xfrm>
            <a:off x="4123609" y="2259428"/>
            <a:ext cx="1444204" cy="31343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have, has</a:t>
            </a:r>
            <a:endParaRPr lang="th-TH" sz="1800" dirty="0">
              <a:latin typeface="Times New Roman" panose="02020603050405020304" pitchFamily="18" charset="0"/>
            </a:endParaRPr>
          </a:p>
        </p:txBody>
      </p:sp>
      <p:sp>
        <p:nvSpPr>
          <p:cNvPr id="78" name="ชื่อเรื่องรอง 2">
            <a:extLst>
              <a:ext uri="{FF2B5EF4-FFF2-40B4-BE49-F238E27FC236}">
                <a16:creationId xmlns:a16="http://schemas.microsoft.com/office/drawing/2014/main" id="{D87C51CB-DBC6-4A30-991E-313D69AE39CE}"/>
              </a:ext>
            </a:extLst>
          </p:cNvPr>
          <p:cNvSpPr txBox="1">
            <a:spLocks/>
          </p:cNvSpPr>
          <p:nvPr/>
        </p:nvSpPr>
        <p:spPr>
          <a:xfrm>
            <a:off x="8509539" y="2259428"/>
            <a:ext cx="2278368" cy="33593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+Complement</a:t>
            </a:r>
            <a:endParaRPr lang="th-TH" sz="1800" dirty="0">
              <a:latin typeface="Times New Roman" panose="02020603050405020304" pitchFamily="18" charset="0"/>
            </a:endParaRPr>
          </a:p>
        </p:txBody>
      </p:sp>
      <p:sp>
        <p:nvSpPr>
          <p:cNvPr id="79" name="ชื่อเรื่องรอง 2">
            <a:extLst>
              <a:ext uri="{FF2B5EF4-FFF2-40B4-BE49-F238E27FC236}">
                <a16:creationId xmlns:a16="http://schemas.microsoft.com/office/drawing/2014/main" id="{28153E21-2059-4ED5-8DC2-EA3987B48F00}"/>
              </a:ext>
            </a:extLst>
          </p:cNvPr>
          <p:cNvSpPr txBox="1">
            <a:spLocks/>
          </p:cNvSpPr>
          <p:nvPr/>
        </p:nvSpPr>
        <p:spPr>
          <a:xfrm>
            <a:off x="5760232" y="2259426"/>
            <a:ext cx="2643564" cy="31343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+ been + V-</a:t>
            </a:r>
            <a:r>
              <a:rPr lang="en-US" sz="18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ing</a:t>
            </a:r>
            <a:endParaRPr lang="th-TH" sz="1800" dirty="0">
              <a:latin typeface="Times New Roman" panose="02020603050405020304" pitchFamily="18" charset="0"/>
            </a:endParaRPr>
          </a:p>
        </p:txBody>
      </p:sp>
      <p:sp>
        <p:nvSpPr>
          <p:cNvPr id="80" name="ชื่อเรื่องรอง 2">
            <a:extLst>
              <a:ext uri="{FF2B5EF4-FFF2-40B4-BE49-F238E27FC236}">
                <a16:creationId xmlns:a16="http://schemas.microsoft.com/office/drawing/2014/main" id="{A643CAFB-0E46-4EB2-8D40-47C47FFC7AE5}"/>
              </a:ext>
            </a:extLst>
          </p:cNvPr>
          <p:cNvSpPr txBox="1">
            <a:spLocks/>
          </p:cNvSpPr>
          <p:nvPr/>
        </p:nvSpPr>
        <p:spPr>
          <a:xfrm>
            <a:off x="201168" y="2834863"/>
            <a:ext cx="3125554" cy="350685"/>
          </a:xfrm>
          <a:prstGeom prst="rect">
            <a:avLst/>
          </a:prstGeom>
          <a:solidFill>
            <a:srgbClr val="FF5399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Past simple</a:t>
            </a:r>
            <a:endParaRPr lang="th-TH" sz="1800" b="1" dirty="0">
              <a:latin typeface="Times New Roman" panose="02020603050405020304" pitchFamily="18" charset="0"/>
            </a:endParaRPr>
          </a:p>
        </p:txBody>
      </p:sp>
      <p:sp>
        <p:nvSpPr>
          <p:cNvPr id="81" name="ชื่อเรื่องรอง 2">
            <a:extLst>
              <a:ext uri="{FF2B5EF4-FFF2-40B4-BE49-F238E27FC236}">
                <a16:creationId xmlns:a16="http://schemas.microsoft.com/office/drawing/2014/main" id="{28B83919-19F3-4D3F-8102-976AE65A45DD}"/>
              </a:ext>
            </a:extLst>
          </p:cNvPr>
          <p:cNvSpPr txBox="1">
            <a:spLocks/>
          </p:cNvSpPr>
          <p:nvPr/>
        </p:nvSpPr>
        <p:spPr>
          <a:xfrm>
            <a:off x="3326722" y="2849612"/>
            <a:ext cx="607715" cy="30365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+</a:t>
            </a:r>
            <a:endParaRPr lang="th-TH" sz="1800" dirty="0">
              <a:latin typeface="Times New Roman" panose="02020603050405020304" pitchFamily="18" charset="0"/>
            </a:endParaRPr>
          </a:p>
        </p:txBody>
      </p:sp>
      <p:sp>
        <p:nvSpPr>
          <p:cNvPr id="82" name="ชื่อเรื่องรอง 2">
            <a:extLst>
              <a:ext uri="{FF2B5EF4-FFF2-40B4-BE49-F238E27FC236}">
                <a16:creationId xmlns:a16="http://schemas.microsoft.com/office/drawing/2014/main" id="{8417947A-A4DB-41BE-960A-C2D97A7A0058}"/>
              </a:ext>
            </a:extLst>
          </p:cNvPr>
          <p:cNvSpPr txBox="1">
            <a:spLocks/>
          </p:cNvSpPr>
          <p:nvPr/>
        </p:nvSpPr>
        <p:spPr>
          <a:xfrm>
            <a:off x="4100947" y="2849613"/>
            <a:ext cx="4312505" cy="32517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V2</a:t>
            </a:r>
            <a:endParaRPr lang="th-TH" sz="1800" b="1" dirty="0">
              <a:solidFill>
                <a:srgbClr val="FF0000"/>
              </a:solidFill>
              <a:highlight>
                <a:srgbClr val="FFFF00"/>
              </a:highlight>
              <a:latin typeface="Times New Roman" panose="02020603050405020304" pitchFamily="18" charset="0"/>
            </a:endParaRPr>
          </a:p>
        </p:txBody>
      </p:sp>
      <p:sp>
        <p:nvSpPr>
          <p:cNvPr id="83" name="ชื่อเรื่องรอง 2">
            <a:extLst>
              <a:ext uri="{FF2B5EF4-FFF2-40B4-BE49-F238E27FC236}">
                <a16:creationId xmlns:a16="http://schemas.microsoft.com/office/drawing/2014/main" id="{776EEFE7-2F95-4B2E-90AC-5B08D72346FF}"/>
              </a:ext>
            </a:extLst>
          </p:cNvPr>
          <p:cNvSpPr txBox="1">
            <a:spLocks/>
          </p:cNvSpPr>
          <p:nvPr/>
        </p:nvSpPr>
        <p:spPr>
          <a:xfrm>
            <a:off x="8531121" y="2849612"/>
            <a:ext cx="2242039" cy="30365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+Complement</a:t>
            </a:r>
            <a:endParaRPr lang="th-TH" sz="1800" dirty="0">
              <a:latin typeface="Times New Roman" panose="02020603050405020304" pitchFamily="18" charset="0"/>
            </a:endParaRPr>
          </a:p>
        </p:txBody>
      </p:sp>
      <p:sp>
        <p:nvSpPr>
          <p:cNvPr id="85" name="ชื่อเรื่องรอง 2">
            <a:extLst>
              <a:ext uri="{FF2B5EF4-FFF2-40B4-BE49-F238E27FC236}">
                <a16:creationId xmlns:a16="http://schemas.microsoft.com/office/drawing/2014/main" id="{D2B8D31E-7CDF-482E-A026-95356E6EB8E6}"/>
              </a:ext>
            </a:extLst>
          </p:cNvPr>
          <p:cNvSpPr txBox="1">
            <a:spLocks/>
          </p:cNvSpPr>
          <p:nvPr/>
        </p:nvSpPr>
        <p:spPr>
          <a:xfrm>
            <a:off x="201168" y="3270533"/>
            <a:ext cx="3125554" cy="350685"/>
          </a:xfrm>
          <a:prstGeom prst="rect">
            <a:avLst/>
          </a:prstGeom>
          <a:solidFill>
            <a:srgbClr val="FF5399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Past continuous</a:t>
            </a:r>
            <a:endParaRPr lang="th-TH" sz="1800" b="1" dirty="0">
              <a:latin typeface="Times New Roman" panose="02020603050405020304" pitchFamily="18" charset="0"/>
            </a:endParaRPr>
          </a:p>
        </p:txBody>
      </p:sp>
      <p:sp>
        <p:nvSpPr>
          <p:cNvPr id="86" name="ชื่อเรื่องรอง 2">
            <a:extLst>
              <a:ext uri="{FF2B5EF4-FFF2-40B4-BE49-F238E27FC236}">
                <a16:creationId xmlns:a16="http://schemas.microsoft.com/office/drawing/2014/main" id="{FE002864-72BA-4ADA-BDB3-7C1960165D03}"/>
              </a:ext>
            </a:extLst>
          </p:cNvPr>
          <p:cNvSpPr txBox="1">
            <a:spLocks/>
          </p:cNvSpPr>
          <p:nvPr/>
        </p:nvSpPr>
        <p:spPr>
          <a:xfrm>
            <a:off x="3349384" y="3285282"/>
            <a:ext cx="607715" cy="30365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+</a:t>
            </a:r>
            <a:endParaRPr lang="th-TH" sz="1800" dirty="0">
              <a:latin typeface="Times New Roman" panose="02020603050405020304" pitchFamily="18" charset="0"/>
            </a:endParaRPr>
          </a:p>
        </p:txBody>
      </p:sp>
      <p:sp>
        <p:nvSpPr>
          <p:cNvPr id="87" name="ชื่อเรื่องรอง 2">
            <a:extLst>
              <a:ext uri="{FF2B5EF4-FFF2-40B4-BE49-F238E27FC236}">
                <a16:creationId xmlns:a16="http://schemas.microsoft.com/office/drawing/2014/main" id="{3B09BD24-69A7-4A88-A958-B135A5D03216}"/>
              </a:ext>
            </a:extLst>
          </p:cNvPr>
          <p:cNvSpPr txBox="1">
            <a:spLocks/>
          </p:cNvSpPr>
          <p:nvPr/>
        </p:nvSpPr>
        <p:spPr>
          <a:xfrm>
            <a:off x="4108861" y="3285282"/>
            <a:ext cx="1444204" cy="31343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was, were</a:t>
            </a:r>
            <a:endParaRPr lang="th-TH" sz="1800" dirty="0">
              <a:latin typeface="Times New Roman" panose="02020603050405020304" pitchFamily="18" charset="0"/>
            </a:endParaRPr>
          </a:p>
        </p:txBody>
      </p:sp>
      <p:sp>
        <p:nvSpPr>
          <p:cNvPr id="88" name="ชื่อเรื่องรอง 2">
            <a:extLst>
              <a:ext uri="{FF2B5EF4-FFF2-40B4-BE49-F238E27FC236}">
                <a16:creationId xmlns:a16="http://schemas.microsoft.com/office/drawing/2014/main" id="{506AB98E-B88C-4F1B-B8A8-F1A640FD1EF0}"/>
              </a:ext>
            </a:extLst>
          </p:cNvPr>
          <p:cNvSpPr txBox="1">
            <a:spLocks/>
          </p:cNvSpPr>
          <p:nvPr/>
        </p:nvSpPr>
        <p:spPr>
          <a:xfrm>
            <a:off x="8524287" y="3270534"/>
            <a:ext cx="2242039" cy="33593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+Complement</a:t>
            </a:r>
            <a:endParaRPr lang="th-TH" sz="1800" dirty="0">
              <a:latin typeface="Times New Roman" panose="02020603050405020304" pitchFamily="18" charset="0"/>
            </a:endParaRPr>
          </a:p>
        </p:txBody>
      </p:sp>
      <p:sp>
        <p:nvSpPr>
          <p:cNvPr id="90" name="ชื่อเรื่องรอง 2">
            <a:extLst>
              <a:ext uri="{FF2B5EF4-FFF2-40B4-BE49-F238E27FC236}">
                <a16:creationId xmlns:a16="http://schemas.microsoft.com/office/drawing/2014/main" id="{B63BC3E3-6F46-4550-A872-872CDF325AE1}"/>
              </a:ext>
            </a:extLst>
          </p:cNvPr>
          <p:cNvSpPr txBox="1">
            <a:spLocks/>
          </p:cNvSpPr>
          <p:nvPr/>
        </p:nvSpPr>
        <p:spPr>
          <a:xfrm>
            <a:off x="201168" y="3706202"/>
            <a:ext cx="3125554" cy="350685"/>
          </a:xfrm>
          <a:prstGeom prst="rect">
            <a:avLst/>
          </a:prstGeom>
          <a:solidFill>
            <a:srgbClr val="FF5399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Past perfect</a:t>
            </a:r>
            <a:endParaRPr lang="th-TH" sz="1800" b="1" dirty="0">
              <a:latin typeface="Times New Roman" panose="02020603050405020304" pitchFamily="18" charset="0"/>
            </a:endParaRPr>
          </a:p>
        </p:txBody>
      </p:sp>
      <p:sp>
        <p:nvSpPr>
          <p:cNvPr id="91" name="ชื่อเรื่องรอง 2">
            <a:extLst>
              <a:ext uri="{FF2B5EF4-FFF2-40B4-BE49-F238E27FC236}">
                <a16:creationId xmlns:a16="http://schemas.microsoft.com/office/drawing/2014/main" id="{57E85E14-9D9B-48B3-BBCB-DD5A8B803D1B}"/>
              </a:ext>
            </a:extLst>
          </p:cNvPr>
          <p:cNvSpPr txBox="1">
            <a:spLocks/>
          </p:cNvSpPr>
          <p:nvPr/>
        </p:nvSpPr>
        <p:spPr>
          <a:xfrm>
            <a:off x="3326722" y="3720951"/>
            <a:ext cx="607715" cy="30365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+</a:t>
            </a:r>
            <a:endParaRPr lang="th-TH" sz="1800" dirty="0">
              <a:latin typeface="Times New Roman" panose="02020603050405020304" pitchFamily="18" charset="0"/>
            </a:endParaRPr>
          </a:p>
        </p:txBody>
      </p:sp>
      <p:sp>
        <p:nvSpPr>
          <p:cNvPr id="92" name="ชื่อเรื่องรอง 2">
            <a:extLst>
              <a:ext uri="{FF2B5EF4-FFF2-40B4-BE49-F238E27FC236}">
                <a16:creationId xmlns:a16="http://schemas.microsoft.com/office/drawing/2014/main" id="{C098C9EA-B414-4901-B279-AC47C29D450F}"/>
              </a:ext>
            </a:extLst>
          </p:cNvPr>
          <p:cNvSpPr txBox="1">
            <a:spLocks/>
          </p:cNvSpPr>
          <p:nvPr/>
        </p:nvSpPr>
        <p:spPr>
          <a:xfrm>
            <a:off x="4100947" y="3720951"/>
            <a:ext cx="1444204" cy="31343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had</a:t>
            </a:r>
            <a:endParaRPr lang="th-TH" sz="1800" dirty="0">
              <a:latin typeface="Times New Roman" panose="02020603050405020304" pitchFamily="18" charset="0"/>
            </a:endParaRPr>
          </a:p>
        </p:txBody>
      </p:sp>
      <p:sp>
        <p:nvSpPr>
          <p:cNvPr id="93" name="ชื่อเรื่องรอง 2">
            <a:extLst>
              <a:ext uri="{FF2B5EF4-FFF2-40B4-BE49-F238E27FC236}">
                <a16:creationId xmlns:a16="http://schemas.microsoft.com/office/drawing/2014/main" id="{7D54E48F-AE90-4B63-A89B-AE482D1C3C33}"/>
              </a:ext>
            </a:extLst>
          </p:cNvPr>
          <p:cNvSpPr txBox="1">
            <a:spLocks/>
          </p:cNvSpPr>
          <p:nvPr/>
        </p:nvSpPr>
        <p:spPr>
          <a:xfrm>
            <a:off x="8531121" y="3720951"/>
            <a:ext cx="2242039" cy="3261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+Complement</a:t>
            </a:r>
            <a:endParaRPr lang="th-TH" sz="1800" dirty="0">
              <a:latin typeface="Times New Roman" panose="02020603050405020304" pitchFamily="18" charset="0"/>
            </a:endParaRPr>
          </a:p>
        </p:txBody>
      </p:sp>
      <p:sp>
        <p:nvSpPr>
          <p:cNvPr id="95" name="ชื่อเรื่องรอง 2">
            <a:extLst>
              <a:ext uri="{FF2B5EF4-FFF2-40B4-BE49-F238E27FC236}">
                <a16:creationId xmlns:a16="http://schemas.microsoft.com/office/drawing/2014/main" id="{0E017FF9-35A9-4129-99AB-7F43D2DFAC7D}"/>
              </a:ext>
            </a:extLst>
          </p:cNvPr>
          <p:cNvSpPr txBox="1">
            <a:spLocks/>
          </p:cNvSpPr>
          <p:nvPr/>
        </p:nvSpPr>
        <p:spPr>
          <a:xfrm>
            <a:off x="201168" y="4141872"/>
            <a:ext cx="3125554" cy="350685"/>
          </a:xfrm>
          <a:prstGeom prst="rect">
            <a:avLst/>
          </a:prstGeom>
          <a:solidFill>
            <a:srgbClr val="FF5399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Past perfect continuous</a:t>
            </a:r>
            <a:endParaRPr lang="th-TH" sz="1800" b="1" dirty="0">
              <a:latin typeface="Times New Roman" panose="02020603050405020304" pitchFamily="18" charset="0"/>
            </a:endParaRPr>
          </a:p>
        </p:txBody>
      </p:sp>
      <p:sp>
        <p:nvSpPr>
          <p:cNvPr id="96" name="ชื่อเรื่องรอง 2">
            <a:extLst>
              <a:ext uri="{FF2B5EF4-FFF2-40B4-BE49-F238E27FC236}">
                <a16:creationId xmlns:a16="http://schemas.microsoft.com/office/drawing/2014/main" id="{71C4D29F-5AEE-49F5-840C-4F2837459AE8}"/>
              </a:ext>
            </a:extLst>
          </p:cNvPr>
          <p:cNvSpPr txBox="1">
            <a:spLocks/>
          </p:cNvSpPr>
          <p:nvPr/>
        </p:nvSpPr>
        <p:spPr>
          <a:xfrm>
            <a:off x="3364132" y="4156621"/>
            <a:ext cx="607715" cy="30365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+</a:t>
            </a:r>
            <a:endParaRPr lang="th-TH" sz="1800" dirty="0">
              <a:latin typeface="Times New Roman" panose="02020603050405020304" pitchFamily="18" charset="0"/>
            </a:endParaRPr>
          </a:p>
        </p:txBody>
      </p:sp>
      <p:sp>
        <p:nvSpPr>
          <p:cNvPr id="97" name="ชื่อเรื่องรอง 2">
            <a:extLst>
              <a:ext uri="{FF2B5EF4-FFF2-40B4-BE49-F238E27FC236}">
                <a16:creationId xmlns:a16="http://schemas.microsoft.com/office/drawing/2014/main" id="{E29D728E-D019-4EC7-BAB9-DF969564EA72}"/>
              </a:ext>
            </a:extLst>
          </p:cNvPr>
          <p:cNvSpPr txBox="1">
            <a:spLocks/>
          </p:cNvSpPr>
          <p:nvPr/>
        </p:nvSpPr>
        <p:spPr>
          <a:xfrm>
            <a:off x="4108861" y="4156621"/>
            <a:ext cx="1444204" cy="31343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had</a:t>
            </a:r>
            <a:endParaRPr lang="th-TH" sz="1800" dirty="0">
              <a:latin typeface="Times New Roman" panose="02020603050405020304" pitchFamily="18" charset="0"/>
            </a:endParaRPr>
          </a:p>
        </p:txBody>
      </p:sp>
      <p:sp>
        <p:nvSpPr>
          <p:cNvPr id="98" name="ชื่อเรื่องรอง 2">
            <a:extLst>
              <a:ext uri="{FF2B5EF4-FFF2-40B4-BE49-F238E27FC236}">
                <a16:creationId xmlns:a16="http://schemas.microsoft.com/office/drawing/2014/main" id="{B667B1FD-04D2-4132-BD6E-E3DB02CA2AEB}"/>
              </a:ext>
            </a:extLst>
          </p:cNvPr>
          <p:cNvSpPr txBox="1">
            <a:spLocks/>
          </p:cNvSpPr>
          <p:nvPr/>
        </p:nvSpPr>
        <p:spPr>
          <a:xfrm>
            <a:off x="8501239" y="4156621"/>
            <a:ext cx="2265087" cy="33593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+Complement</a:t>
            </a:r>
            <a:endParaRPr lang="th-TH" sz="1800" dirty="0">
              <a:latin typeface="Times New Roman" panose="02020603050405020304" pitchFamily="18" charset="0"/>
            </a:endParaRPr>
          </a:p>
        </p:txBody>
      </p:sp>
      <p:sp>
        <p:nvSpPr>
          <p:cNvPr id="100" name="ชื่อเรื่องรอง 2">
            <a:extLst>
              <a:ext uri="{FF2B5EF4-FFF2-40B4-BE49-F238E27FC236}">
                <a16:creationId xmlns:a16="http://schemas.microsoft.com/office/drawing/2014/main" id="{C4EAC5B3-9815-4197-8B17-F7495753F4F1}"/>
              </a:ext>
            </a:extLst>
          </p:cNvPr>
          <p:cNvSpPr txBox="1">
            <a:spLocks/>
          </p:cNvSpPr>
          <p:nvPr/>
        </p:nvSpPr>
        <p:spPr>
          <a:xfrm>
            <a:off x="194334" y="4683556"/>
            <a:ext cx="3125554" cy="350685"/>
          </a:xfrm>
          <a:prstGeom prst="rect">
            <a:avLst/>
          </a:prstGeom>
          <a:solidFill>
            <a:srgbClr val="43CEFF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Future simple</a:t>
            </a:r>
            <a:endParaRPr lang="th-TH" sz="1800" b="1" dirty="0">
              <a:latin typeface="Times New Roman" panose="02020603050405020304" pitchFamily="18" charset="0"/>
            </a:endParaRPr>
          </a:p>
        </p:txBody>
      </p:sp>
      <p:sp>
        <p:nvSpPr>
          <p:cNvPr id="101" name="ชื่อเรื่องรอง 2">
            <a:extLst>
              <a:ext uri="{FF2B5EF4-FFF2-40B4-BE49-F238E27FC236}">
                <a16:creationId xmlns:a16="http://schemas.microsoft.com/office/drawing/2014/main" id="{4300F142-47CD-40AA-80C1-20454AF0768D}"/>
              </a:ext>
            </a:extLst>
          </p:cNvPr>
          <p:cNvSpPr txBox="1">
            <a:spLocks/>
          </p:cNvSpPr>
          <p:nvPr/>
        </p:nvSpPr>
        <p:spPr>
          <a:xfrm>
            <a:off x="3378880" y="4730590"/>
            <a:ext cx="607715" cy="30365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+</a:t>
            </a:r>
            <a:endParaRPr lang="th-TH" sz="1800" dirty="0">
              <a:latin typeface="Times New Roman" panose="02020603050405020304" pitchFamily="18" charset="0"/>
            </a:endParaRPr>
          </a:p>
        </p:txBody>
      </p:sp>
      <p:sp>
        <p:nvSpPr>
          <p:cNvPr id="102" name="ชื่อเรื่องรอง 2">
            <a:extLst>
              <a:ext uri="{FF2B5EF4-FFF2-40B4-BE49-F238E27FC236}">
                <a16:creationId xmlns:a16="http://schemas.microsoft.com/office/drawing/2014/main" id="{C8B2120B-7DBD-4F77-93A9-EB1B1195BB11}"/>
              </a:ext>
            </a:extLst>
          </p:cNvPr>
          <p:cNvSpPr txBox="1">
            <a:spLocks/>
          </p:cNvSpPr>
          <p:nvPr/>
        </p:nvSpPr>
        <p:spPr>
          <a:xfrm>
            <a:off x="4153105" y="4730590"/>
            <a:ext cx="1444204" cy="31343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endParaRPr lang="th-TH" sz="1800" dirty="0">
              <a:latin typeface="Times New Roman" panose="02020603050405020304" pitchFamily="18" charset="0"/>
            </a:endParaRPr>
          </a:p>
        </p:txBody>
      </p:sp>
      <p:sp>
        <p:nvSpPr>
          <p:cNvPr id="103" name="ชื่อเรื่องรอง 2">
            <a:extLst>
              <a:ext uri="{FF2B5EF4-FFF2-40B4-BE49-F238E27FC236}">
                <a16:creationId xmlns:a16="http://schemas.microsoft.com/office/drawing/2014/main" id="{39A0B9A6-ABA4-4923-A78D-57D412624339}"/>
              </a:ext>
            </a:extLst>
          </p:cNvPr>
          <p:cNvSpPr txBox="1">
            <a:spLocks/>
          </p:cNvSpPr>
          <p:nvPr/>
        </p:nvSpPr>
        <p:spPr>
          <a:xfrm>
            <a:off x="8494206" y="4730590"/>
            <a:ext cx="2272121" cy="36911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+Complement</a:t>
            </a:r>
            <a:endParaRPr lang="th-TH" sz="1800" dirty="0">
              <a:latin typeface="Times New Roman" panose="02020603050405020304" pitchFamily="18" charset="0"/>
            </a:endParaRPr>
          </a:p>
        </p:txBody>
      </p:sp>
      <p:sp>
        <p:nvSpPr>
          <p:cNvPr id="104" name="ชื่อเรื่องรอง 2">
            <a:extLst>
              <a:ext uri="{FF2B5EF4-FFF2-40B4-BE49-F238E27FC236}">
                <a16:creationId xmlns:a16="http://schemas.microsoft.com/office/drawing/2014/main" id="{35CA302E-0967-4AAC-B92A-68CB1A7B42BA}"/>
              </a:ext>
            </a:extLst>
          </p:cNvPr>
          <p:cNvSpPr txBox="1">
            <a:spLocks/>
          </p:cNvSpPr>
          <p:nvPr/>
        </p:nvSpPr>
        <p:spPr>
          <a:xfrm>
            <a:off x="5760232" y="4730590"/>
            <a:ext cx="2653219" cy="36911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1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V infinitive</a:t>
            </a:r>
            <a:endParaRPr lang="th-TH" sz="1800" dirty="0">
              <a:highlight>
                <a:srgbClr val="FFFF00"/>
              </a:highlight>
              <a:latin typeface="Times New Roman" panose="02020603050405020304" pitchFamily="18" charset="0"/>
            </a:endParaRPr>
          </a:p>
        </p:txBody>
      </p:sp>
      <p:sp>
        <p:nvSpPr>
          <p:cNvPr id="105" name="ชื่อเรื่องรอง 2">
            <a:extLst>
              <a:ext uri="{FF2B5EF4-FFF2-40B4-BE49-F238E27FC236}">
                <a16:creationId xmlns:a16="http://schemas.microsoft.com/office/drawing/2014/main" id="{EFE10C86-E456-4FD0-8A4D-3E4F6EF277AE}"/>
              </a:ext>
            </a:extLst>
          </p:cNvPr>
          <p:cNvSpPr txBox="1">
            <a:spLocks/>
          </p:cNvSpPr>
          <p:nvPr/>
        </p:nvSpPr>
        <p:spPr>
          <a:xfrm>
            <a:off x="194334" y="5119226"/>
            <a:ext cx="3125554" cy="350685"/>
          </a:xfrm>
          <a:prstGeom prst="rect">
            <a:avLst/>
          </a:prstGeom>
          <a:solidFill>
            <a:srgbClr val="43CEFF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Future continuous</a:t>
            </a:r>
            <a:endParaRPr lang="th-TH" sz="1800" b="1" dirty="0">
              <a:latin typeface="Times New Roman" panose="02020603050405020304" pitchFamily="18" charset="0"/>
            </a:endParaRPr>
          </a:p>
        </p:txBody>
      </p:sp>
      <p:sp>
        <p:nvSpPr>
          <p:cNvPr id="106" name="ชื่อเรื่องรอง 2">
            <a:extLst>
              <a:ext uri="{FF2B5EF4-FFF2-40B4-BE49-F238E27FC236}">
                <a16:creationId xmlns:a16="http://schemas.microsoft.com/office/drawing/2014/main" id="{688F66DA-C443-477F-87E7-1033A4D67ACA}"/>
              </a:ext>
            </a:extLst>
          </p:cNvPr>
          <p:cNvSpPr txBox="1">
            <a:spLocks/>
          </p:cNvSpPr>
          <p:nvPr/>
        </p:nvSpPr>
        <p:spPr>
          <a:xfrm>
            <a:off x="3386794" y="5166260"/>
            <a:ext cx="607715" cy="30365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+</a:t>
            </a:r>
            <a:endParaRPr lang="th-TH" sz="1800" dirty="0">
              <a:latin typeface="Times New Roman" panose="02020603050405020304" pitchFamily="18" charset="0"/>
            </a:endParaRPr>
          </a:p>
        </p:txBody>
      </p:sp>
      <p:sp>
        <p:nvSpPr>
          <p:cNvPr id="107" name="ชื่อเรื่องรอง 2">
            <a:extLst>
              <a:ext uri="{FF2B5EF4-FFF2-40B4-BE49-F238E27FC236}">
                <a16:creationId xmlns:a16="http://schemas.microsoft.com/office/drawing/2014/main" id="{115D38C1-7930-445E-BBA4-82606036E21D}"/>
              </a:ext>
            </a:extLst>
          </p:cNvPr>
          <p:cNvSpPr txBox="1">
            <a:spLocks/>
          </p:cNvSpPr>
          <p:nvPr/>
        </p:nvSpPr>
        <p:spPr>
          <a:xfrm>
            <a:off x="4175767" y="5166260"/>
            <a:ext cx="1444204" cy="31343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endParaRPr lang="th-TH" sz="1800" dirty="0">
              <a:latin typeface="Times New Roman" panose="02020603050405020304" pitchFamily="18" charset="0"/>
            </a:endParaRPr>
          </a:p>
        </p:txBody>
      </p:sp>
      <p:sp>
        <p:nvSpPr>
          <p:cNvPr id="108" name="ชื่อเรื่องรอง 2">
            <a:extLst>
              <a:ext uri="{FF2B5EF4-FFF2-40B4-BE49-F238E27FC236}">
                <a16:creationId xmlns:a16="http://schemas.microsoft.com/office/drawing/2014/main" id="{EE7ACADE-C73E-4577-A397-30E51BBECF5B}"/>
              </a:ext>
            </a:extLst>
          </p:cNvPr>
          <p:cNvSpPr txBox="1">
            <a:spLocks/>
          </p:cNvSpPr>
          <p:nvPr/>
        </p:nvSpPr>
        <p:spPr>
          <a:xfrm>
            <a:off x="8502443" y="5166260"/>
            <a:ext cx="2263883" cy="369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+Complement</a:t>
            </a:r>
            <a:endParaRPr lang="th-TH" sz="1800" dirty="0">
              <a:latin typeface="Times New Roman" panose="02020603050405020304" pitchFamily="18" charset="0"/>
            </a:endParaRPr>
          </a:p>
        </p:txBody>
      </p:sp>
      <p:sp>
        <p:nvSpPr>
          <p:cNvPr id="109" name="ชื่อเรื่องรอง 2">
            <a:extLst>
              <a:ext uri="{FF2B5EF4-FFF2-40B4-BE49-F238E27FC236}">
                <a16:creationId xmlns:a16="http://schemas.microsoft.com/office/drawing/2014/main" id="{EA5A767B-B314-493E-B400-054ACC826028}"/>
              </a:ext>
            </a:extLst>
          </p:cNvPr>
          <p:cNvSpPr txBox="1">
            <a:spLocks/>
          </p:cNvSpPr>
          <p:nvPr/>
        </p:nvSpPr>
        <p:spPr>
          <a:xfrm>
            <a:off x="5768144" y="5166259"/>
            <a:ext cx="791340" cy="33593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be</a:t>
            </a:r>
            <a:endParaRPr lang="th-TH" sz="1800" dirty="0">
              <a:latin typeface="Times New Roman" panose="02020603050405020304" pitchFamily="18" charset="0"/>
            </a:endParaRPr>
          </a:p>
        </p:txBody>
      </p:sp>
      <p:sp>
        <p:nvSpPr>
          <p:cNvPr id="110" name="ชื่อเรื่องรอง 2">
            <a:extLst>
              <a:ext uri="{FF2B5EF4-FFF2-40B4-BE49-F238E27FC236}">
                <a16:creationId xmlns:a16="http://schemas.microsoft.com/office/drawing/2014/main" id="{4ED8B66B-85DB-4EC1-9D03-AF121ADADB38}"/>
              </a:ext>
            </a:extLst>
          </p:cNvPr>
          <p:cNvSpPr txBox="1">
            <a:spLocks/>
          </p:cNvSpPr>
          <p:nvPr/>
        </p:nvSpPr>
        <p:spPr>
          <a:xfrm>
            <a:off x="194334" y="5587180"/>
            <a:ext cx="3125554" cy="350685"/>
          </a:xfrm>
          <a:prstGeom prst="rect">
            <a:avLst/>
          </a:prstGeom>
          <a:solidFill>
            <a:srgbClr val="43CEFF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Future perfect</a:t>
            </a:r>
            <a:endParaRPr lang="th-TH" sz="1800" b="1" dirty="0">
              <a:latin typeface="Times New Roman" panose="02020603050405020304" pitchFamily="18" charset="0"/>
            </a:endParaRPr>
          </a:p>
        </p:txBody>
      </p:sp>
      <p:sp>
        <p:nvSpPr>
          <p:cNvPr id="111" name="ชื่อเรื่องรอง 2">
            <a:extLst>
              <a:ext uri="{FF2B5EF4-FFF2-40B4-BE49-F238E27FC236}">
                <a16:creationId xmlns:a16="http://schemas.microsoft.com/office/drawing/2014/main" id="{C40120B9-C05C-40D8-867C-E0E3E32489EB}"/>
              </a:ext>
            </a:extLst>
          </p:cNvPr>
          <p:cNvSpPr txBox="1">
            <a:spLocks/>
          </p:cNvSpPr>
          <p:nvPr/>
        </p:nvSpPr>
        <p:spPr>
          <a:xfrm>
            <a:off x="3378880" y="5601929"/>
            <a:ext cx="607715" cy="30365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+</a:t>
            </a:r>
            <a:endParaRPr lang="th-TH" sz="1800" dirty="0">
              <a:latin typeface="Times New Roman" panose="02020603050405020304" pitchFamily="18" charset="0"/>
            </a:endParaRPr>
          </a:p>
        </p:txBody>
      </p:sp>
      <p:sp>
        <p:nvSpPr>
          <p:cNvPr id="112" name="ชื่อเรื่องรอง 2">
            <a:extLst>
              <a:ext uri="{FF2B5EF4-FFF2-40B4-BE49-F238E27FC236}">
                <a16:creationId xmlns:a16="http://schemas.microsoft.com/office/drawing/2014/main" id="{AD81065B-B0CE-4CBB-83FD-3AB11BECA5FD}"/>
              </a:ext>
            </a:extLst>
          </p:cNvPr>
          <p:cNvSpPr txBox="1">
            <a:spLocks/>
          </p:cNvSpPr>
          <p:nvPr/>
        </p:nvSpPr>
        <p:spPr>
          <a:xfrm>
            <a:off x="4153105" y="5601929"/>
            <a:ext cx="1444204" cy="31343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endParaRPr lang="th-TH" sz="1800" dirty="0">
              <a:latin typeface="Times New Roman" panose="02020603050405020304" pitchFamily="18" charset="0"/>
            </a:endParaRPr>
          </a:p>
        </p:txBody>
      </p:sp>
      <p:sp>
        <p:nvSpPr>
          <p:cNvPr id="113" name="ชื่อเรื่องรอง 2">
            <a:extLst>
              <a:ext uri="{FF2B5EF4-FFF2-40B4-BE49-F238E27FC236}">
                <a16:creationId xmlns:a16="http://schemas.microsoft.com/office/drawing/2014/main" id="{62210780-6E03-4ACD-9B88-1DA2A335D8C0}"/>
              </a:ext>
            </a:extLst>
          </p:cNvPr>
          <p:cNvSpPr txBox="1">
            <a:spLocks/>
          </p:cNvSpPr>
          <p:nvPr/>
        </p:nvSpPr>
        <p:spPr>
          <a:xfrm>
            <a:off x="8493327" y="5601928"/>
            <a:ext cx="2294582" cy="35995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+Complement</a:t>
            </a:r>
            <a:endParaRPr lang="th-TH" sz="1800" dirty="0">
              <a:latin typeface="Times New Roman" panose="02020603050405020304" pitchFamily="18" charset="0"/>
            </a:endParaRPr>
          </a:p>
        </p:txBody>
      </p:sp>
      <p:sp>
        <p:nvSpPr>
          <p:cNvPr id="114" name="ชื่อเรื่องรอง 2">
            <a:extLst>
              <a:ext uri="{FF2B5EF4-FFF2-40B4-BE49-F238E27FC236}">
                <a16:creationId xmlns:a16="http://schemas.microsoft.com/office/drawing/2014/main" id="{09813990-4B63-4B00-9FE0-6CB43D82D437}"/>
              </a:ext>
            </a:extLst>
          </p:cNvPr>
          <p:cNvSpPr txBox="1">
            <a:spLocks/>
          </p:cNvSpPr>
          <p:nvPr/>
        </p:nvSpPr>
        <p:spPr>
          <a:xfrm>
            <a:off x="5745484" y="5601928"/>
            <a:ext cx="814000" cy="33593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have</a:t>
            </a:r>
            <a:endParaRPr lang="th-TH" sz="1800" dirty="0">
              <a:latin typeface="Times New Roman" panose="02020603050405020304" pitchFamily="18" charset="0"/>
            </a:endParaRPr>
          </a:p>
        </p:txBody>
      </p:sp>
      <p:sp>
        <p:nvSpPr>
          <p:cNvPr id="115" name="ชื่อเรื่องรอง 2">
            <a:extLst>
              <a:ext uri="{FF2B5EF4-FFF2-40B4-BE49-F238E27FC236}">
                <a16:creationId xmlns:a16="http://schemas.microsoft.com/office/drawing/2014/main" id="{756435EC-1A4F-451D-8881-B8E4950E6259}"/>
              </a:ext>
            </a:extLst>
          </p:cNvPr>
          <p:cNvSpPr txBox="1">
            <a:spLocks/>
          </p:cNvSpPr>
          <p:nvPr/>
        </p:nvSpPr>
        <p:spPr>
          <a:xfrm>
            <a:off x="194334" y="6022850"/>
            <a:ext cx="3125554" cy="350685"/>
          </a:xfrm>
          <a:prstGeom prst="rect">
            <a:avLst/>
          </a:prstGeom>
          <a:solidFill>
            <a:srgbClr val="43CEFF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Future perfect continuous</a:t>
            </a:r>
            <a:endParaRPr lang="th-TH" sz="2000" b="1" dirty="0">
              <a:latin typeface="Times New Roman" panose="02020603050405020304" pitchFamily="18" charset="0"/>
            </a:endParaRPr>
          </a:p>
        </p:txBody>
      </p:sp>
      <p:sp>
        <p:nvSpPr>
          <p:cNvPr id="116" name="ชื่อเรื่องรอง 2">
            <a:extLst>
              <a:ext uri="{FF2B5EF4-FFF2-40B4-BE49-F238E27FC236}">
                <a16:creationId xmlns:a16="http://schemas.microsoft.com/office/drawing/2014/main" id="{EE2013B7-AC04-4A71-9E7B-6E22B2C8BE64}"/>
              </a:ext>
            </a:extLst>
          </p:cNvPr>
          <p:cNvSpPr txBox="1">
            <a:spLocks/>
          </p:cNvSpPr>
          <p:nvPr/>
        </p:nvSpPr>
        <p:spPr>
          <a:xfrm>
            <a:off x="3401542" y="6037599"/>
            <a:ext cx="607715" cy="30365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+</a:t>
            </a:r>
            <a:endParaRPr lang="th-TH" sz="1800" dirty="0">
              <a:latin typeface="Times New Roman" panose="02020603050405020304" pitchFamily="18" charset="0"/>
            </a:endParaRPr>
          </a:p>
        </p:txBody>
      </p:sp>
      <p:sp>
        <p:nvSpPr>
          <p:cNvPr id="117" name="ชื่อเรื่องรอง 2">
            <a:extLst>
              <a:ext uri="{FF2B5EF4-FFF2-40B4-BE49-F238E27FC236}">
                <a16:creationId xmlns:a16="http://schemas.microsoft.com/office/drawing/2014/main" id="{923496C8-C259-4186-9CDA-40E0AD3DC971}"/>
              </a:ext>
            </a:extLst>
          </p:cNvPr>
          <p:cNvSpPr txBox="1">
            <a:spLocks/>
          </p:cNvSpPr>
          <p:nvPr/>
        </p:nvSpPr>
        <p:spPr>
          <a:xfrm>
            <a:off x="4161019" y="6037599"/>
            <a:ext cx="1444204" cy="31343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endParaRPr lang="th-TH" sz="1800" dirty="0">
              <a:latin typeface="Times New Roman" panose="02020603050405020304" pitchFamily="18" charset="0"/>
            </a:endParaRPr>
          </a:p>
        </p:txBody>
      </p:sp>
      <p:sp>
        <p:nvSpPr>
          <p:cNvPr id="118" name="ชื่อเรื่องรอง 2">
            <a:extLst>
              <a:ext uri="{FF2B5EF4-FFF2-40B4-BE49-F238E27FC236}">
                <a16:creationId xmlns:a16="http://schemas.microsoft.com/office/drawing/2014/main" id="{0EA5422E-B52A-4BDA-8F10-9DF3D0DCDD13}"/>
              </a:ext>
            </a:extLst>
          </p:cNvPr>
          <p:cNvSpPr txBox="1">
            <a:spLocks/>
          </p:cNvSpPr>
          <p:nvPr/>
        </p:nvSpPr>
        <p:spPr>
          <a:xfrm>
            <a:off x="8501240" y="6037599"/>
            <a:ext cx="2294582" cy="36911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+Complement</a:t>
            </a:r>
            <a:endParaRPr lang="th-TH" sz="1800" dirty="0">
              <a:latin typeface="Times New Roman" panose="02020603050405020304" pitchFamily="18" charset="0"/>
            </a:endParaRPr>
          </a:p>
        </p:txBody>
      </p:sp>
      <p:sp>
        <p:nvSpPr>
          <p:cNvPr id="119" name="ชื่อเรื่องรอง 2">
            <a:extLst>
              <a:ext uri="{FF2B5EF4-FFF2-40B4-BE49-F238E27FC236}">
                <a16:creationId xmlns:a16="http://schemas.microsoft.com/office/drawing/2014/main" id="{FD9D3EA7-15C3-4B41-AE26-1ABB42BADBB4}"/>
              </a:ext>
            </a:extLst>
          </p:cNvPr>
          <p:cNvSpPr txBox="1">
            <a:spLocks/>
          </p:cNvSpPr>
          <p:nvPr/>
        </p:nvSpPr>
        <p:spPr>
          <a:xfrm>
            <a:off x="5768146" y="6037598"/>
            <a:ext cx="791338" cy="33593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have</a:t>
            </a:r>
            <a:endParaRPr lang="th-TH" sz="1800" dirty="0">
              <a:latin typeface="Times New Roman" panose="02020603050405020304" pitchFamily="18" charset="0"/>
            </a:endParaRPr>
          </a:p>
        </p:txBody>
      </p:sp>
      <p:sp>
        <p:nvSpPr>
          <p:cNvPr id="124" name="ชื่อเรื่องรอง 2">
            <a:extLst>
              <a:ext uri="{FF2B5EF4-FFF2-40B4-BE49-F238E27FC236}">
                <a16:creationId xmlns:a16="http://schemas.microsoft.com/office/drawing/2014/main" id="{901A15E8-F332-4868-B022-9F8025CB6B69}"/>
              </a:ext>
            </a:extLst>
          </p:cNvPr>
          <p:cNvSpPr txBox="1">
            <a:spLocks/>
          </p:cNvSpPr>
          <p:nvPr/>
        </p:nvSpPr>
        <p:spPr>
          <a:xfrm>
            <a:off x="5812389" y="3275531"/>
            <a:ext cx="2587175" cy="35652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+ V-</a:t>
            </a:r>
            <a:r>
              <a:rPr lang="en-US" sz="18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ing</a:t>
            </a:r>
            <a:endParaRPr lang="th-TH" sz="1800" dirty="0">
              <a:latin typeface="Times New Roman" panose="02020603050405020304" pitchFamily="18" charset="0"/>
            </a:endParaRPr>
          </a:p>
        </p:txBody>
      </p:sp>
      <p:sp>
        <p:nvSpPr>
          <p:cNvPr id="125" name="ชื่อเรื่องรอง 2">
            <a:extLst>
              <a:ext uri="{FF2B5EF4-FFF2-40B4-BE49-F238E27FC236}">
                <a16:creationId xmlns:a16="http://schemas.microsoft.com/office/drawing/2014/main" id="{A33DCF04-7872-4D92-AA94-0BE2503AC470}"/>
              </a:ext>
            </a:extLst>
          </p:cNvPr>
          <p:cNvSpPr txBox="1">
            <a:spLocks/>
          </p:cNvSpPr>
          <p:nvPr/>
        </p:nvSpPr>
        <p:spPr>
          <a:xfrm>
            <a:off x="5804476" y="3711200"/>
            <a:ext cx="2587175" cy="34568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+ V3</a:t>
            </a:r>
            <a:endParaRPr lang="th-TH" sz="1800" dirty="0">
              <a:latin typeface="Times New Roman" panose="02020603050405020304" pitchFamily="18" charset="0"/>
            </a:endParaRPr>
          </a:p>
        </p:txBody>
      </p:sp>
      <p:sp>
        <p:nvSpPr>
          <p:cNvPr id="126" name="ชื่อเรื่องรอง 2">
            <a:extLst>
              <a:ext uri="{FF2B5EF4-FFF2-40B4-BE49-F238E27FC236}">
                <a16:creationId xmlns:a16="http://schemas.microsoft.com/office/drawing/2014/main" id="{625DAE11-52E9-4668-B4DF-2AD421F9215B}"/>
              </a:ext>
            </a:extLst>
          </p:cNvPr>
          <p:cNvSpPr txBox="1">
            <a:spLocks/>
          </p:cNvSpPr>
          <p:nvPr/>
        </p:nvSpPr>
        <p:spPr>
          <a:xfrm>
            <a:off x="5812390" y="4146870"/>
            <a:ext cx="2578620" cy="34568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+ been + V-</a:t>
            </a:r>
            <a:r>
              <a:rPr lang="en-US" sz="18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ing</a:t>
            </a:r>
            <a:endParaRPr lang="th-TH" sz="1800" dirty="0">
              <a:latin typeface="Times New Roman" panose="02020603050405020304" pitchFamily="18" charset="0"/>
            </a:endParaRPr>
          </a:p>
        </p:txBody>
      </p:sp>
      <p:sp>
        <p:nvSpPr>
          <p:cNvPr id="128" name="ชื่อเรื่องรอง 2">
            <a:extLst>
              <a:ext uri="{FF2B5EF4-FFF2-40B4-BE49-F238E27FC236}">
                <a16:creationId xmlns:a16="http://schemas.microsoft.com/office/drawing/2014/main" id="{10781BD7-0B8C-495A-9BC0-6156F3912DDD}"/>
              </a:ext>
            </a:extLst>
          </p:cNvPr>
          <p:cNvSpPr txBox="1">
            <a:spLocks/>
          </p:cNvSpPr>
          <p:nvPr/>
        </p:nvSpPr>
        <p:spPr>
          <a:xfrm>
            <a:off x="6700421" y="5177143"/>
            <a:ext cx="1713030" cy="36911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+ V-</a:t>
            </a:r>
            <a:r>
              <a:rPr lang="en-US" sz="18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ing</a:t>
            </a:r>
            <a:endParaRPr lang="th-TH" sz="1800" dirty="0">
              <a:latin typeface="Times New Roman" panose="02020603050405020304" pitchFamily="18" charset="0"/>
            </a:endParaRPr>
          </a:p>
        </p:txBody>
      </p:sp>
      <p:sp>
        <p:nvSpPr>
          <p:cNvPr id="129" name="ชื่อเรื่องรอง 2">
            <a:extLst>
              <a:ext uri="{FF2B5EF4-FFF2-40B4-BE49-F238E27FC236}">
                <a16:creationId xmlns:a16="http://schemas.microsoft.com/office/drawing/2014/main" id="{3DE6563A-A5EA-4789-AA40-1FD05DB7C68C}"/>
              </a:ext>
            </a:extLst>
          </p:cNvPr>
          <p:cNvSpPr txBox="1">
            <a:spLocks/>
          </p:cNvSpPr>
          <p:nvPr/>
        </p:nvSpPr>
        <p:spPr>
          <a:xfrm>
            <a:off x="6707657" y="5634295"/>
            <a:ext cx="1683354" cy="35995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+ V3</a:t>
            </a:r>
            <a:endParaRPr lang="th-TH" sz="1800" dirty="0">
              <a:latin typeface="Times New Roman" panose="02020603050405020304" pitchFamily="18" charset="0"/>
            </a:endParaRPr>
          </a:p>
        </p:txBody>
      </p:sp>
      <p:sp>
        <p:nvSpPr>
          <p:cNvPr id="130" name="ชื่อเรื่องรอง 2">
            <a:extLst>
              <a:ext uri="{FF2B5EF4-FFF2-40B4-BE49-F238E27FC236}">
                <a16:creationId xmlns:a16="http://schemas.microsoft.com/office/drawing/2014/main" id="{EA20DE2C-DD35-4215-8ED5-566A0F25DCDA}"/>
              </a:ext>
            </a:extLst>
          </p:cNvPr>
          <p:cNvSpPr txBox="1">
            <a:spLocks/>
          </p:cNvSpPr>
          <p:nvPr/>
        </p:nvSpPr>
        <p:spPr>
          <a:xfrm>
            <a:off x="6677730" y="6082295"/>
            <a:ext cx="1735721" cy="32441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+ been + V-</a:t>
            </a:r>
            <a:r>
              <a:rPr lang="en-US" sz="18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ing</a:t>
            </a:r>
            <a:endParaRPr lang="th-TH" sz="18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1093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0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5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0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5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7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2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7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2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4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9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4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6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1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6" dur="2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1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3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8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3" dur="2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8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0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5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0" dur="2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5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0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1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7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2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7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2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7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8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4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9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4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9" dur="2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4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9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0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1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6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1"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2" fill="hold">
                      <p:stCondLst>
                        <p:cond delay="indefinite"/>
                      </p:stCondLst>
                      <p:childTnLst>
                        <p:par>
                          <p:cTn id="293" fill="hold">
                            <p:stCondLst>
                              <p:cond delay="0"/>
                            </p:stCondLst>
                            <p:childTnLst>
                              <p:par>
                                <p:cTn id="29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6" dur="2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1" dur="2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2" fill="hold">
                      <p:stCondLst>
                        <p:cond delay="indefinite"/>
                      </p:stCondLst>
                      <p:childTnLst>
                        <p:par>
                          <p:cTn id="303" fill="hold">
                            <p:stCondLst>
                              <p:cond delay="0"/>
                            </p:stCondLst>
                            <p:childTnLst>
                              <p:par>
                                <p:cTn id="30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6" dur="2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1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2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4" fill="hold">
                      <p:stCondLst>
                        <p:cond delay="indefinite"/>
                      </p:stCondLst>
                      <p:childTnLst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8" dur="2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3" dur="2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4" fill="hold">
                      <p:stCondLst>
                        <p:cond delay="indefinite"/>
                      </p:stCondLst>
                      <p:childTnLst>
                        <p:par>
                          <p:cTn id="325" fill="hold">
                            <p:stCondLst>
                              <p:cond delay="0"/>
                            </p:stCondLst>
                            <p:childTnLst>
                              <p:par>
                                <p:cTn id="3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8" dur="2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9" fill="hold">
                      <p:stCondLst>
                        <p:cond delay="indefinite"/>
                      </p:stCondLst>
                      <p:childTnLst>
                        <p:par>
                          <p:cTn id="330" fill="hold">
                            <p:stCondLst>
                              <p:cond delay="0"/>
                            </p:stCondLst>
                            <p:childTnLst>
                              <p:par>
                                <p:cTn id="3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3" dur="2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4" fill="hold">
                      <p:stCondLst>
                        <p:cond delay="indefinite"/>
                      </p:stCondLst>
                      <p:childTnLst>
                        <p:par>
                          <p:cTn id="335" fill="hold">
                            <p:stCondLst>
                              <p:cond delay="0"/>
                            </p:stCondLst>
                            <p:childTnLst>
                              <p:par>
                                <p:cTn id="3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8" dur="2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5" grpId="0" animBg="1"/>
      <p:bldP spid="86" grpId="0" animBg="1"/>
      <p:bldP spid="87" grpId="0" animBg="1"/>
      <p:bldP spid="88" grpId="0" animBg="1"/>
      <p:bldP spid="90" grpId="0" animBg="1"/>
      <p:bldP spid="91" grpId="0" animBg="1"/>
      <p:bldP spid="92" grpId="0" animBg="1"/>
      <p:bldP spid="93" grpId="0" animBg="1"/>
      <p:bldP spid="95" grpId="0" animBg="1"/>
      <p:bldP spid="96" grpId="0" animBg="1"/>
      <p:bldP spid="97" grpId="0" animBg="1"/>
      <p:bldP spid="98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4" grpId="0" animBg="1"/>
      <p:bldP spid="125" grpId="0" animBg="1"/>
      <p:bldP spid="126" grpId="0" animBg="1"/>
      <p:bldP spid="128" grpId="0" animBg="1"/>
      <p:bldP spid="129" grpId="0" animBg="1"/>
      <p:bldP spid="13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A45BFE6D-59E9-4337-8AD5-65A488E0FC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1168" y="159591"/>
            <a:ext cx="10439123" cy="512763"/>
          </a:xfrm>
        </p:spPr>
        <p:txBody>
          <a:bodyPr anchor="ctr">
            <a:noAutofit/>
          </a:bodyPr>
          <a:lstStyle/>
          <a:p>
            <a:pPr algn="ctr"/>
            <a:r>
              <a:rPr lang="th-TH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โครงสร้าง </a:t>
            </a:r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Passive Voice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(S+V.to be +V3)  </a:t>
            </a:r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Tenses</a:t>
            </a:r>
            <a:endParaRPr lang="th-TH" sz="3600" b="1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ชื่อเรื่องรอง 2">
            <a:extLst>
              <a:ext uri="{FF2B5EF4-FFF2-40B4-BE49-F238E27FC236}">
                <a16:creationId xmlns:a16="http://schemas.microsoft.com/office/drawing/2014/main" id="{D925A3D2-7019-4954-82E9-C17CCCB7A94D}"/>
              </a:ext>
            </a:extLst>
          </p:cNvPr>
          <p:cNvSpPr txBox="1">
            <a:spLocks/>
          </p:cNvSpPr>
          <p:nvPr/>
        </p:nvSpPr>
        <p:spPr>
          <a:xfrm>
            <a:off x="201168" y="937670"/>
            <a:ext cx="3125554" cy="350685"/>
          </a:xfrm>
          <a:prstGeom prst="rect">
            <a:avLst/>
          </a:prstGeom>
          <a:solidFill>
            <a:srgbClr val="9E5ECE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 simple</a:t>
            </a:r>
            <a:endParaRPr lang="th-TH" sz="1800" b="1" dirty="0">
              <a:latin typeface="Times New Roman" panose="02020603050405020304" pitchFamily="18" charset="0"/>
            </a:endParaRPr>
          </a:p>
        </p:txBody>
      </p:sp>
      <p:sp>
        <p:nvSpPr>
          <p:cNvPr id="7" name="ชื่อเรื่องรอง 2">
            <a:extLst>
              <a:ext uri="{FF2B5EF4-FFF2-40B4-BE49-F238E27FC236}">
                <a16:creationId xmlns:a16="http://schemas.microsoft.com/office/drawing/2014/main" id="{211B3C0F-CEA1-4AF6-B2ED-7931897B3A5D}"/>
              </a:ext>
            </a:extLst>
          </p:cNvPr>
          <p:cNvSpPr txBox="1">
            <a:spLocks/>
          </p:cNvSpPr>
          <p:nvPr/>
        </p:nvSpPr>
        <p:spPr>
          <a:xfrm>
            <a:off x="3326722" y="952419"/>
            <a:ext cx="607715" cy="30365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+</a:t>
            </a:r>
            <a:endParaRPr lang="th-TH" sz="1800" dirty="0">
              <a:latin typeface="Times New Roman" panose="02020603050405020304" pitchFamily="18" charset="0"/>
            </a:endParaRPr>
          </a:p>
        </p:txBody>
      </p:sp>
      <p:sp>
        <p:nvSpPr>
          <p:cNvPr id="8" name="ชื่อเรื่องรอง 2">
            <a:extLst>
              <a:ext uri="{FF2B5EF4-FFF2-40B4-BE49-F238E27FC236}">
                <a16:creationId xmlns:a16="http://schemas.microsoft.com/office/drawing/2014/main" id="{20179B8C-F51A-4EB5-A31A-E1B9BF2FF17E}"/>
              </a:ext>
            </a:extLst>
          </p:cNvPr>
          <p:cNvSpPr txBox="1">
            <a:spLocks/>
          </p:cNvSpPr>
          <p:nvPr/>
        </p:nvSpPr>
        <p:spPr>
          <a:xfrm>
            <a:off x="5884926" y="952419"/>
            <a:ext cx="2675453" cy="36911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V3</a:t>
            </a:r>
            <a:endParaRPr lang="th-TH" sz="1800" b="1" dirty="0">
              <a:solidFill>
                <a:srgbClr val="FF0000"/>
              </a:solidFill>
              <a:highlight>
                <a:srgbClr val="FFFF00"/>
              </a:highlight>
              <a:latin typeface="Times New Roman" panose="02020603050405020304" pitchFamily="18" charset="0"/>
            </a:endParaRPr>
          </a:p>
        </p:txBody>
      </p:sp>
      <p:sp>
        <p:nvSpPr>
          <p:cNvPr id="9" name="ชื่อเรื่องรอง 2">
            <a:extLst>
              <a:ext uri="{FF2B5EF4-FFF2-40B4-BE49-F238E27FC236}">
                <a16:creationId xmlns:a16="http://schemas.microsoft.com/office/drawing/2014/main" id="{A3FDF066-7647-4734-B589-378E5475315F}"/>
              </a:ext>
            </a:extLst>
          </p:cNvPr>
          <p:cNvSpPr txBox="1">
            <a:spLocks/>
          </p:cNvSpPr>
          <p:nvPr/>
        </p:nvSpPr>
        <p:spPr>
          <a:xfrm>
            <a:off x="8970114" y="952419"/>
            <a:ext cx="1817793" cy="303653"/>
          </a:xfrm>
          <a:prstGeom prst="rec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+by + Object</a:t>
            </a:r>
            <a:endParaRPr lang="th-TH" sz="1800" dirty="0">
              <a:latin typeface="Times New Roman" panose="02020603050405020304" pitchFamily="18" charset="0"/>
            </a:endParaRPr>
          </a:p>
        </p:txBody>
      </p:sp>
      <p:sp>
        <p:nvSpPr>
          <p:cNvPr id="11" name="ชื่อเรื่องรอง 2">
            <a:extLst>
              <a:ext uri="{FF2B5EF4-FFF2-40B4-BE49-F238E27FC236}">
                <a16:creationId xmlns:a16="http://schemas.microsoft.com/office/drawing/2014/main" id="{EF5A2B47-4ED9-4CDA-BFA4-8ED47AE6BE09}"/>
              </a:ext>
            </a:extLst>
          </p:cNvPr>
          <p:cNvSpPr txBox="1">
            <a:spLocks/>
          </p:cNvSpPr>
          <p:nvPr/>
        </p:nvSpPr>
        <p:spPr>
          <a:xfrm>
            <a:off x="201168" y="1373340"/>
            <a:ext cx="3125554" cy="350685"/>
          </a:xfrm>
          <a:prstGeom prst="rect">
            <a:avLst/>
          </a:prstGeom>
          <a:solidFill>
            <a:srgbClr val="9E5ECE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 continuous</a:t>
            </a:r>
            <a:endParaRPr lang="th-TH" sz="1800" b="1" dirty="0">
              <a:latin typeface="Times New Roman" panose="02020603050405020304" pitchFamily="18" charset="0"/>
            </a:endParaRPr>
          </a:p>
        </p:txBody>
      </p:sp>
      <p:sp>
        <p:nvSpPr>
          <p:cNvPr id="12" name="ชื่อเรื่องรอง 2">
            <a:extLst>
              <a:ext uri="{FF2B5EF4-FFF2-40B4-BE49-F238E27FC236}">
                <a16:creationId xmlns:a16="http://schemas.microsoft.com/office/drawing/2014/main" id="{38C6FBB8-A9A3-4867-AC10-796B58BEC8A3}"/>
              </a:ext>
            </a:extLst>
          </p:cNvPr>
          <p:cNvSpPr txBox="1">
            <a:spLocks/>
          </p:cNvSpPr>
          <p:nvPr/>
        </p:nvSpPr>
        <p:spPr>
          <a:xfrm>
            <a:off x="3349384" y="1388089"/>
            <a:ext cx="607715" cy="30365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+</a:t>
            </a:r>
            <a:endParaRPr lang="th-TH" sz="1800" dirty="0">
              <a:latin typeface="Times New Roman" panose="02020603050405020304" pitchFamily="18" charset="0"/>
            </a:endParaRPr>
          </a:p>
        </p:txBody>
      </p:sp>
      <p:sp>
        <p:nvSpPr>
          <p:cNvPr id="13" name="ชื่อเรื่องรอง 2">
            <a:extLst>
              <a:ext uri="{FF2B5EF4-FFF2-40B4-BE49-F238E27FC236}">
                <a16:creationId xmlns:a16="http://schemas.microsoft.com/office/drawing/2014/main" id="{C16CC5C1-AA16-4034-B675-7E88EC098008}"/>
              </a:ext>
            </a:extLst>
          </p:cNvPr>
          <p:cNvSpPr txBox="1">
            <a:spLocks/>
          </p:cNvSpPr>
          <p:nvPr/>
        </p:nvSpPr>
        <p:spPr>
          <a:xfrm>
            <a:off x="4094113" y="1388089"/>
            <a:ext cx="1444204" cy="31343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is, am, are</a:t>
            </a:r>
            <a:endParaRPr lang="th-TH" sz="1800" dirty="0">
              <a:latin typeface="Times New Roman" panose="02020603050405020304" pitchFamily="18" charset="0"/>
            </a:endParaRPr>
          </a:p>
        </p:txBody>
      </p:sp>
      <p:sp>
        <p:nvSpPr>
          <p:cNvPr id="14" name="ชื่อเรื่องรอง 2">
            <a:extLst>
              <a:ext uri="{FF2B5EF4-FFF2-40B4-BE49-F238E27FC236}">
                <a16:creationId xmlns:a16="http://schemas.microsoft.com/office/drawing/2014/main" id="{7ADD8DB8-3DC1-4C8C-BAFE-CCF284A0B823}"/>
              </a:ext>
            </a:extLst>
          </p:cNvPr>
          <p:cNvSpPr txBox="1">
            <a:spLocks/>
          </p:cNvSpPr>
          <p:nvPr/>
        </p:nvSpPr>
        <p:spPr>
          <a:xfrm>
            <a:off x="8952729" y="1388089"/>
            <a:ext cx="1835177" cy="335937"/>
          </a:xfrm>
          <a:prstGeom prst="rec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+by + Object</a:t>
            </a:r>
            <a:endParaRPr lang="th-TH" sz="1800" dirty="0">
              <a:latin typeface="Times New Roman" panose="02020603050405020304" pitchFamily="18" charset="0"/>
            </a:endParaRPr>
          </a:p>
        </p:txBody>
      </p:sp>
      <p:sp>
        <p:nvSpPr>
          <p:cNvPr id="15" name="ชื่อเรื่องรอง 2">
            <a:extLst>
              <a:ext uri="{FF2B5EF4-FFF2-40B4-BE49-F238E27FC236}">
                <a16:creationId xmlns:a16="http://schemas.microsoft.com/office/drawing/2014/main" id="{A86CBBF9-8CB6-4BE4-A86A-4ABF0637FF42}"/>
              </a:ext>
            </a:extLst>
          </p:cNvPr>
          <p:cNvSpPr txBox="1">
            <a:spLocks/>
          </p:cNvSpPr>
          <p:nvPr/>
        </p:nvSpPr>
        <p:spPr>
          <a:xfrm>
            <a:off x="7030783" y="1388088"/>
            <a:ext cx="1507363" cy="313436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+ </a:t>
            </a:r>
            <a:r>
              <a:rPr lang="en-US" sz="1800" b="1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V3</a:t>
            </a:r>
            <a:endParaRPr lang="th-TH" sz="1800" dirty="0">
              <a:solidFill>
                <a:srgbClr val="FF0000"/>
              </a:solidFill>
              <a:highlight>
                <a:srgbClr val="FFFF00"/>
              </a:highlight>
              <a:latin typeface="Times New Roman" panose="02020603050405020304" pitchFamily="18" charset="0"/>
            </a:endParaRPr>
          </a:p>
        </p:txBody>
      </p:sp>
      <p:sp>
        <p:nvSpPr>
          <p:cNvPr id="70" name="ชื่อเรื่องรอง 2">
            <a:extLst>
              <a:ext uri="{FF2B5EF4-FFF2-40B4-BE49-F238E27FC236}">
                <a16:creationId xmlns:a16="http://schemas.microsoft.com/office/drawing/2014/main" id="{85F41B07-C619-4CA2-AA5E-02283201AAA6}"/>
              </a:ext>
            </a:extLst>
          </p:cNvPr>
          <p:cNvSpPr txBox="1">
            <a:spLocks/>
          </p:cNvSpPr>
          <p:nvPr/>
        </p:nvSpPr>
        <p:spPr>
          <a:xfrm>
            <a:off x="201168" y="1809009"/>
            <a:ext cx="3125554" cy="350685"/>
          </a:xfrm>
          <a:prstGeom prst="rect">
            <a:avLst/>
          </a:prstGeom>
          <a:solidFill>
            <a:srgbClr val="9E5ECE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 perfect</a:t>
            </a:r>
            <a:endParaRPr lang="th-TH" sz="1800" b="1" dirty="0">
              <a:latin typeface="Times New Roman" panose="02020603050405020304" pitchFamily="18" charset="0"/>
            </a:endParaRPr>
          </a:p>
        </p:txBody>
      </p:sp>
      <p:sp>
        <p:nvSpPr>
          <p:cNvPr id="71" name="ชื่อเรื่องรอง 2">
            <a:extLst>
              <a:ext uri="{FF2B5EF4-FFF2-40B4-BE49-F238E27FC236}">
                <a16:creationId xmlns:a16="http://schemas.microsoft.com/office/drawing/2014/main" id="{D8AF2055-7E82-45F0-B090-CDB114075F64}"/>
              </a:ext>
            </a:extLst>
          </p:cNvPr>
          <p:cNvSpPr txBox="1">
            <a:spLocks/>
          </p:cNvSpPr>
          <p:nvPr/>
        </p:nvSpPr>
        <p:spPr>
          <a:xfrm>
            <a:off x="3326722" y="1823758"/>
            <a:ext cx="607715" cy="30365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+</a:t>
            </a:r>
            <a:endParaRPr lang="th-TH" sz="1800" dirty="0">
              <a:latin typeface="Times New Roman" panose="02020603050405020304" pitchFamily="18" charset="0"/>
            </a:endParaRPr>
          </a:p>
        </p:txBody>
      </p:sp>
      <p:sp>
        <p:nvSpPr>
          <p:cNvPr id="72" name="ชื่อเรื่องรอง 2">
            <a:extLst>
              <a:ext uri="{FF2B5EF4-FFF2-40B4-BE49-F238E27FC236}">
                <a16:creationId xmlns:a16="http://schemas.microsoft.com/office/drawing/2014/main" id="{AD52F5A8-8A36-4544-9762-915E7DB25447}"/>
              </a:ext>
            </a:extLst>
          </p:cNvPr>
          <p:cNvSpPr txBox="1">
            <a:spLocks/>
          </p:cNvSpPr>
          <p:nvPr/>
        </p:nvSpPr>
        <p:spPr>
          <a:xfrm>
            <a:off x="4100947" y="1823758"/>
            <a:ext cx="1444204" cy="31343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have, has</a:t>
            </a:r>
            <a:endParaRPr lang="th-TH" sz="1800" dirty="0">
              <a:latin typeface="Times New Roman" panose="02020603050405020304" pitchFamily="18" charset="0"/>
            </a:endParaRPr>
          </a:p>
        </p:txBody>
      </p:sp>
      <p:sp>
        <p:nvSpPr>
          <p:cNvPr id="73" name="ชื่อเรื่องรอง 2">
            <a:extLst>
              <a:ext uri="{FF2B5EF4-FFF2-40B4-BE49-F238E27FC236}">
                <a16:creationId xmlns:a16="http://schemas.microsoft.com/office/drawing/2014/main" id="{86672A20-857A-4217-B021-9F5C6B3B0222}"/>
              </a:ext>
            </a:extLst>
          </p:cNvPr>
          <p:cNvSpPr txBox="1">
            <a:spLocks/>
          </p:cNvSpPr>
          <p:nvPr/>
        </p:nvSpPr>
        <p:spPr>
          <a:xfrm>
            <a:off x="8955366" y="1823758"/>
            <a:ext cx="1817793" cy="313438"/>
          </a:xfrm>
          <a:prstGeom prst="rec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+by + Object</a:t>
            </a:r>
            <a:endParaRPr lang="th-TH" sz="1800" dirty="0">
              <a:latin typeface="Times New Roman" panose="02020603050405020304" pitchFamily="18" charset="0"/>
            </a:endParaRPr>
          </a:p>
        </p:txBody>
      </p:sp>
      <p:sp>
        <p:nvSpPr>
          <p:cNvPr id="74" name="ชื่อเรื่องรอง 2">
            <a:extLst>
              <a:ext uri="{FF2B5EF4-FFF2-40B4-BE49-F238E27FC236}">
                <a16:creationId xmlns:a16="http://schemas.microsoft.com/office/drawing/2014/main" id="{94770881-BF25-4B02-AEF7-5D6963FA2794}"/>
              </a:ext>
            </a:extLst>
          </p:cNvPr>
          <p:cNvSpPr txBox="1">
            <a:spLocks/>
          </p:cNvSpPr>
          <p:nvPr/>
        </p:nvSpPr>
        <p:spPr>
          <a:xfrm>
            <a:off x="7030355" y="1823755"/>
            <a:ext cx="1507792" cy="288517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+ </a:t>
            </a:r>
            <a:r>
              <a:rPr lang="en-US" sz="1800" b="1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V3</a:t>
            </a:r>
            <a:endParaRPr lang="th-TH" sz="1800" dirty="0">
              <a:solidFill>
                <a:srgbClr val="FF0000"/>
              </a:solidFill>
              <a:highlight>
                <a:srgbClr val="FFFF00"/>
              </a:highlight>
              <a:latin typeface="Times New Roman" panose="02020603050405020304" pitchFamily="18" charset="0"/>
            </a:endParaRPr>
          </a:p>
        </p:txBody>
      </p:sp>
      <p:sp>
        <p:nvSpPr>
          <p:cNvPr id="75" name="ชื่อเรื่องรอง 2">
            <a:extLst>
              <a:ext uri="{FF2B5EF4-FFF2-40B4-BE49-F238E27FC236}">
                <a16:creationId xmlns:a16="http://schemas.microsoft.com/office/drawing/2014/main" id="{70E127BE-ECB5-4831-8809-ABCE18851017}"/>
              </a:ext>
            </a:extLst>
          </p:cNvPr>
          <p:cNvSpPr txBox="1">
            <a:spLocks/>
          </p:cNvSpPr>
          <p:nvPr/>
        </p:nvSpPr>
        <p:spPr>
          <a:xfrm>
            <a:off x="201168" y="2244679"/>
            <a:ext cx="3125554" cy="350685"/>
          </a:xfrm>
          <a:prstGeom prst="rect">
            <a:avLst/>
          </a:prstGeom>
          <a:solidFill>
            <a:srgbClr val="9E5ECE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 perfect continuous</a:t>
            </a:r>
            <a:endParaRPr lang="th-TH" sz="1600" b="1" dirty="0">
              <a:latin typeface="Times New Roman" panose="02020603050405020304" pitchFamily="18" charset="0"/>
            </a:endParaRPr>
          </a:p>
        </p:txBody>
      </p:sp>
      <p:sp>
        <p:nvSpPr>
          <p:cNvPr id="76" name="ชื่อเรื่องรอง 2">
            <a:extLst>
              <a:ext uri="{FF2B5EF4-FFF2-40B4-BE49-F238E27FC236}">
                <a16:creationId xmlns:a16="http://schemas.microsoft.com/office/drawing/2014/main" id="{8CEFA1F5-7A87-4BE4-AFEC-30DFE0F30C2C}"/>
              </a:ext>
            </a:extLst>
          </p:cNvPr>
          <p:cNvSpPr txBox="1">
            <a:spLocks/>
          </p:cNvSpPr>
          <p:nvPr/>
        </p:nvSpPr>
        <p:spPr>
          <a:xfrm>
            <a:off x="3378880" y="2259428"/>
            <a:ext cx="607715" cy="30365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+</a:t>
            </a:r>
            <a:endParaRPr lang="th-TH" sz="1800" dirty="0">
              <a:latin typeface="Times New Roman" panose="02020603050405020304" pitchFamily="18" charset="0"/>
            </a:endParaRPr>
          </a:p>
        </p:txBody>
      </p:sp>
      <p:sp>
        <p:nvSpPr>
          <p:cNvPr id="77" name="ชื่อเรื่องรอง 2">
            <a:extLst>
              <a:ext uri="{FF2B5EF4-FFF2-40B4-BE49-F238E27FC236}">
                <a16:creationId xmlns:a16="http://schemas.microsoft.com/office/drawing/2014/main" id="{C8B6EA16-3D85-4F9E-BBD8-0F7878F9635B}"/>
              </a:ext>
            </a:extLst>
          </p:cNvPr>
          <p:cNvSpPr txBox="1">
            <a:spLocks/>
          </p:cNvSpPr>
          <p:nvPr/>
        </p:nvSpPr>
        <p:spPr>
          <a:xfrm>
            <a:off x="4123609" y="2259428"/>
            <a:ext cx="1444204" cy="31343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have, has</a:t>
            </a:r>
            <a:endParaRPr lang="th-TH" sz="1800" dirty="0">
              <a:latin typeface="Times New Roman" panose="02020603050405020304" pitchFamily="18" charset="0"/>
            </a:endParaRPr>
          </a:p>
        </p:txBody>
      </p:sp>
      <p:sp>
        <p:nvSpPr>
          <p:cNvPr id="78" name="ชื่อเรื่องรอง 2">
            <a:extLst>
              <a:ext uri="{FF2B5EF4-FFF2-40B4-BE49-F238E27FC236}">
                <a16:creationId xmlns:a16="http://schemas.microsoft.com/office/drawing/2014/main" id="{D87C51CB-DBC6-4A30-991E-313D69AE39CE}"/>
              </a:ext>
            </a:extLst>
          </p:cNvPr>
          <p:cNvSpPr txBox="1">
            <a:spLocks/>
          </p:cNvSpPr>
          <p:nvPr/>
        </p:nvSpPr>
        <p:spPr>
          <a:xfrm>
            <a:off x="8952729" y="2259428"/>
            <a:ext cx="1835177" cy="335937"/>
          </a:xfrm>
          <a:prstGeom prst="rec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+by + Object</a:t>
            </a:r>
            <a:endParaRPr lang="th-TH" sz="1800" dirty="0">
              <a:latin typeface="Times New Roman" panose="02020603050405020304" pitchFamily="18" charset="0"/>
            </a:endParaRPr>
          </a:p>
        </p:txBody>
      </p:sp>
      <p:sp>
        <p:nvSpPr>
          <p:cNvPr id="79" name="ชื่อเรื่องรอง 2">
            <a:extLst>
              <a:ext uri="{FF2B5EF4-FFF2-40B4-BE49-F238E27FC236}">
                <a16:creationId xmlns:a16="http://schemas.microsoft.com/office/drawing/2014/main" id="{28153E21-2059-4ED5-8DC2-EA3987B48F00}"/>
              </a:ext>
            </a:extLst>
          </p:cNvPr>
          <p:cNvSpPr txBox="1">
            <a:spLocks/>
          </p:cNvSpPr>
          <p:nvPr/>
        </p:nvSpPr>
        <p:spPr>
          <a:xfrm>
            <a:off x="6693264" y="2259426"/>
            <a:ext cx="940591" cy="33182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+ being</a:t>
            </a:r>
            <a:endParaRPr lang="th-TH" sz="1800" dirty="0">
              <a:latin typeface="Times New Roman" panose="02020603050405020304" pitchFamily="18" charset="0"/>
            </a:endParaRPr>
          </a:p>
        </p:txBody>
      </p:sp>
      <p:sp>
        <p:nvSpPr>
          <p:cNvPr id="80" name="ชื่อเรื่องรอง 2">
            <a:extLst>
              <a:ext uri="{FF2B5EF4-FFF2-40B4-BE49-F238E27FC236}">
                <a16:creationId xmlns:a16="http://schemas.microsoft.com/office/drawing/2014/main" id="{A643CAFB-0E46-4EB2-8D40-47C47FFC7AE5}"/>
              </a:ext>
            </a:extLst>
          </p:cNvPr>
          <p:cNvSpPr txBox="1">
            <a:spLocks/>
          </p:cNvSpPr>
          <p:nvPr/>
        </p:nvSpPr>
        <p:spPr>
          <a:xfrm>
            <a:off x="201168" y="2834863"/>
            <a:ext cx="3125554" cy="350685"/>
          </a:xfrm>
          <a:prstGeom prst="rect">
            <a:avLst/>
          </a:prstGeom>
          <a:solidFill>
            <a:srgbClr val="FF5399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Past simple</a:t>
            </a:r>
            <a:endParaRPr lang="th-TH" sz="1800" b="1" dirty="0">
              <a:latin typeface="Times New Roman" panose="02020603050405020304" pitchFamily="18" charset="0"/>
            </a:endParaRPr>
          </a:p>
        </p:txBody>
      </p:sp>
      <p:sp>
        <p:nvSpPr>
          <p:cNvPr id="81" name="ชื่อเรื่องรอง 2">
            <a:extLst>
              <a:ext uri="{FF2B5EF4-FFF2-40B4-BE49-F238E27FC236}">
                <a16:creationId xmlns:a16="http://schemas.microsoft.com/office/drawing/2014/main" id="{28B83919-19F3-4D3F-8102-976AE65A45DD}"/>
              </a:ext>
            </a:extLst>
          </p:cNvPr>
          <p:cNvSpPr txBox="1">
            <a:spLocks/>
          </p:cNvSpPr>
          <p:nvPr/>
        </p:nvSpPr>
        <p:spPr>
          <a:xfrm>
            <a:off x="3326722" y="2849612"/>
            <a:ext cx="607715" cy="30365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+</a:t>
            </a:r>
            <a:endParaRPr lang="th-TH" sz="1800" dirty="0">
              <a:latin typeface="Times New Roman" panose="02020603050405020304" pitchFamily="18" charset="0"/>
            </a:endParaRPr>
          </a:p>
        </p:txBody>
      </p:sp>
      <p:sp>
        <p:nvSpPr>
          <p:cNvPr id="82" name="ชื่อเรื่องรอง 2">
            <a:extLst>
              <a:ext uri="{FF2B5EF4-FFF2-40B4-BE49-F238E27FC236}">
                <a16:creationId xmlns:a16="http://schemas.microsoft.com/office/drawing/2014/main" id="{8417947A-A4DB-41BE-960A-C2D97A7A0058}"/>
              </a:ext>
            </a:extLst>
          </p:cNvPr>
          <p:cNvSpPr txBox="1">
            <a:spLocks/>
          </p:cNvSpPr>
          <p:nvPr/>
        </p:nvSpPr>
        <p:spPr>
          <a:xfrm>
            <a:off x="4100948" y="2849613"/>
            <a:ext cx="1466866" cy="31343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was, were</a:t>
            </a:r>
            <a:endParaRPr lang="th-TH" sz="1800" dirty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3" name="ชื่อเรื่องรอง 2">
            <a:extLst>
              <a:ext uri="{FF2B5EF4-FFF2-40B4-BE49-F238E27FC236}">
                <a16:creationId xmlns:a16="http://schemas.microsoft.com/office/drawing/2014/main" id="{776EEFE7-2F95-4B2E-90AC-5B08D72346FF}"/>
              </a:ext>
            </a:extLst>
          </p:cNvPr>
          <p:cNvSpPr txBox="1">
            <a:spLocks/>
          </p:cNvSpPr>
          <p:nvPr/>
        </p:nvSpPr>
        <p:spPr>
          <a:xfrm>
            <a:off x="8967245" y="2849612"/>
            <a:ext cx="1805915" cy="303653"/>
          </a:xfrm>
          <a:prstGeom prst="rec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+by + Object</a:t>
            </a:r>
            <a:endParaRPr lang="th-TH" sz="1800" dirty="0">
              <a:latin typeface="Times New Roman" panose="02020603050405020304" pitchFamily="18" charset="0"/>
            </a:endParaRPr>
          </a:p>
        </p:txBody>
      </p:sp>
      <p:sp>
        <p:nvSpPr>
          <p:cNvPr id="85" name="ชื่อเรื่องรอง 2">
            <a:extLst>
              <a:ext uri="{FF2B5EF4-FFF2-40B4-BE49-F238E27FC236}">
                <a16:creationId xmlns:a16="http://schemas.microsoft.com/office/drawing/2014/main" id="{D2B8D31E-7CDF-482E-A026-95356E6EB8E6}"/>
              </a:ext>
            </a:extLst>
          </p:cNvPr>
          <p:cNvSpPr txBox="1">
            <a:spLocks/>
          </p:cNvSpPr>
          <p:nvPr/>
        </p:nvSpPr>
        <p:spPr>
          <a:xfrm>
            <a:off x="201168" y="3270533"/>
            <a:ext cx="3125554" cy="350685"/>
          </a:xfrm>
          <a:prstGeom prst="rect">
            <a:avLst/>
          </a:prstGeom>
          <a:solidFill>
            <a:srgbClr val="FF5399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Past continuous</a:t>
            </a:r>
            <a:endParaRPr lang="th-TH" sz="1800" b="1" dirty="0">
              <a:latin typeface="Times New Roman" panose="02020603050405020304" pitchFamily="18" charset="0"/>
            </a:endParaRPr>
          </a:p>
        </p:txBody>
      </p:sp>
      <p:sp>
        <p:nvSpPr>
          <p:cNvPr id="86" name="ชื่อเรื่องรอง 2">
            <a:extLst>
              <a:ext uri="{FF2B5EF4-FFF2-40B4-BE49-F238E27FC236}">
                <a16:creationId xmlns:a16="http://schemas.microsoft.com/office/drawing/2014/main" id="{FE002864-72BA-4ADA-BDB3-7C1960165D03}"/>
              </a:ext>
            </a:extLst>
          </p:cNvPr>
          <p:cNvSpPr txBox="1">
            <a:spLocks/>
          </p:cNvSpPr>
          <p:nvPr/>
        </p:nvSpPr>
        <p:spPr>
          <a:xfrm>
            <a:off x="3349384" y="3285282"/>
            <a:ext cx="607715" cy="30365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+</a:t>
            </a:r>
            <a:endParaRPr lang="th-TH" sz="1800" dirty="0">
              <a:latin typeface="Times New Roman" panose="02020603050405020304" pitchFamily="18" charset="0"/>
            </a:endParaRPr>
          </a:p>
        </p:txBody>
      </p:sp>
      <p:sp>
        <p:nvSpPr>
          <p:cNvPr id="87" name="ชื่อเรื่องรอง 2">
            <a:extLst>
              <a:ext uri="{FF2B5EF4-FFF2-40B4-BE49-F238E27FC236}">
                <a16:creationId xmlns:a16="http://schemas.microsoft.com/office/drawing/2014/main" id="{3B09BD24-69A7-4A88-A958-B135A5D03216}"/>
              </a:ext>
            </a:extLst>
          </p:cNvPr>
          <p:cNvSpPr txBox="1">
            <a:spLocks/>
          </p:cNvSpPr>
          <p:nvPr/>
        </p:nvSpPr>
        <p:spPr>
          <a:xfrm>
            <a:off x="4108861" y="3285282"/>
            <a:ext cx="1444204" cy="31343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was, were</a:t>
            </a:r>
            <a:endParaRPr lang="th-TH" sz="1800" dirty="0">
              <a:latin typeface="Times New Roman" panose="02020603050405020304" pitchFamily="18" charset="0"/>
            </a:endParaRPr>
          </a:p>
        </p:txBody>
      </p:sp>
      <p:sp>
        <p:nvSpPr>
          <p:cNvPr id="88" name="ชื่อเรื่องรอง 2">
            <a:extLst>
              <a:ext uri="{FF2B5EF4-FFF2-40B4-BE49-F238E27FC236}">
                <a16:creationId xmlns:a16="http://schemas.microsoft.com/office/drawing/2014/main" id="{506AB98E-B88C-4F1B-B8A8-F1A640FD1EF0}"/>
              </a:ext>
            </a:extLst>
          </p:cNvPr>
          <p:cNvSpPr txBox="1">
            <a:spLocks/>
          </p:cNvSpPr>
          <p:nvPr/>
        </p:nvSpPr>
        <p:spPr>
          <a:xfrm>
            <a:off x="8960411" y="3270534"/>
            <a:ext cx="1805915" cy="335937"/>
          </a:xfrm>
          <a:prstGeom prst="rec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+by + Object</a:t>
            </a:r>
            <a:endParaRPr lang="th-TH" sz="1800" dirty="0">
              <a:latin typeface="Times New Roman" panose="02020603050405020304" pitchFamily="18" charset="0"/>
            </a:endParaRPr>
          </a:p>
        </p:txBody>
      </p:sp>
      <p:sp>
        <p:nvSpPr>
          <p:cNvPr id="90" name="ชื่อเรื่องรอง 2">
            <a:extLst>
              <a:ext uri="{FF2B5EF4-FFF2-40B4-BE49-F238E27FC236}">
                <a16:creationId xmlns:a16="http://schemas.microsoft.com/office/drawing/2014/main" id="{B63BC3E3-6F46-4550-A872-872CDF325AE1}"/>
              </a:ext>
            </a:extLst>
          </p:cNvPr>
          <p:cNvSpPr txBox="1">
            <a:spLocks/>
          </p:cNvSpPr>
          <p:nvPr/>
        </p:nvSpPr>
        <p:spPr>
          <a:xfrm>
            <a:off x="201168" y="3706202"/>
            <a:ext cx="3125554" cy="350685"/>
          </a:xfrm>
          <a:prstGeom prst="rect">
            <a:avLst/>
          </a:prstGeom>
          <a:solidFill>
            <a:srgbClr val="FF5399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Past perfect</a:t>
            </a:r>
            <a:endParaRPr lang="th-TH" sz="1800" b="1" dirty="0">
              <a:latin typeface="Times New Roman" panose="02020603050405020304" pitchFamily="18" charset="0"/>
            </a:endParaRPr>
          </a:p>
        </p:txBody>
      </p:sp>
      <p:sp>
        <p:nvSpPr>
          <p:cNvPr id="91" name="ชื่อเรื่องรอง 2">
            <a:extLst>
              <a:ext uri="{FF2B5EF4-FFF2-40B4-BE49-F238E27FC236}">
                <a16:creationId xmlns:a16="http://schemas.microsoft.com/office/drawing/2014/main" id="{57E85E14-9D9B-48B3-BBCB-DD5A8B803D1B}"/>
              </a:ext>
            </a:extLst>
          </p:cNvPr>
          <p:cNvSpPr txBox="1">
            <a:spLocks/>
          </p:cNvSpPr>
          <p:nvPr/>
        </p:nvSpPr>
        <p:spPr>
          <a:xfrm>
            <a:off x="3326722" y="3720951"/>
            <a:ext cx="607715" cy="30365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+</a:t>
            </a:r>
            <a:endParaRPr lang="th-TH" sz="1800" dirty="0">
              <a:latin typeface="Times New Roman" panose="02020603050405020304" pitchFamily="18" charset="0"/>
            </a:endParaRPr>
          </a:p>
        </p:txBody>
      </p:sp>
      <p:sp>
        <p:nvSpPr>
          <p:cNvPr id="92" name="ชื่อเรื่องรอง 2">
            <a:extLst>
              <a:ext uri="{FF2B5EF4-FFF2-40B4-BE49-F238E27FC236}">
                <a16:creationId xmlns:a16="http://schemas.microsoft.com/office/drawing/2014/main" id="{C098C9EA-B414-4901-B279-AC47C29D450F}"/>
              </a:ext>
            </a:extLst>
          </p:cNvPr>
          <p:cNvSpPr txBox="1">
            <a:spLocks/>
          </p:cNvSpPr>
          <p:nvPr/>
        </p:nvSpPr>
        <p:spPr>
          <a:xfrm>
            <a:off x="4100947" y="3720951"/>
            <a:ext cx="1444204" cy="31343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had</a:t>
            </a:r>
            <a:endParaRPr lang="th-TH" sz="1800" dirty="0">
              <a:latin typeface="Times New Roman" panose="02020603050405020304" pitchFamily="18" charset="0"/>
            </a:endParaRPr>
          </a:p>
        </p:txBody>
      </p:sp>
      <p:sp>
        <p:nvSpPr>
          <p:cNvPr id="93" name="ชื่อเรื่องรอง 2">
            <a:extLst>
              <a:ext uri="{FF2B5EF4-FFF2-40B4-BE49-F238E27FC236}">
                <a16:creationId xmlns:a16="http://schemas.microsoft.com/office/drawing/2014/main" id="{7D54E48F-AE90-4B63-A89B-AE482D1C3C33}"/>
              </a:ext>
            </a:extLst>
          </p:cNvPr>
          <p:cNvSpPr txBox="1">
            <a:spLocks/>
          </p:cNvSpPr>
          <p:nvPr/>
        </p:nvSpPr>
        <p:spPr>
          <a:xfrm>
            <a:off x="8967245" y="3720951"/>
            <a:ext cx="1805915" cy="326186"/>
          </a:xfrm>
          <a:prstGeom prst="rec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+by + Object</a:t>
            </a:r>
            <a:endParaRPr lang="th-TH" sz="1800" dirty="0">
              <a:latin typeface="Times New Roman" panose="02020603050405020304" pitchFamily="18" charset="0"/>
            </a:endParaRPr>
          </a:p>
        </p:txBody>
      </p:sp>
      <p:sp>
        <p:nvSpPr>
          <p:cNvPr id="95" name="ชื่อเรื่องรอง 2">
            <a:extLst>
              <a:ext uri="{FF2B5EF4-FFF2-40B4-BE49-F238E27FC236}">
                <a16:creationId xmlns:a16="http://schemas.microsoft.com/office/drawing/2014/main" id="{0E017FF9-35A9-4129-99AB-7F43D2DFAC7D}"/>
              </a:ext>
            </a:extLst>
          </p:cNvPr>
          <p:cNvSpPr txBox="1">
            <a:spLocks/>
          </p:cNvSpPr>
          <p:nvPr/>
        </p:nvSpPr>
        <p:spPr>
          <a:xfrm>
            <a:off x="201168" y="4141872"/>
            <a:ext cx="3125554" cy="350685"/>
          </a:xfrm>
          <a:prstGeom prst="rect">
            <a:avLst/>
          </a:prstGeom>
          <a:solidFill>
            <a:srgbClr val="FF5399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Past perfect continuous</a:t>
            </a:r>
            <a:endParaRPr lang="th-TH" sz="1800" b="1" dirty="0">
              <a:latin typeface="Times New Roman" panose="02020603050405020304" pitchFamily="18" charset="0"/>
            </a:endParaRPr>
          </a:p>
        </p:txBody>
      </p:sp>
      <p:sp>
        <p:nvSpPr>
          <p:cNvPr id="96" name="ชื่อเรื่องรอง 2">
            <a:extLst>
              <a:ext uri="{FF2B5EF4-FFF2-40B4-BE49-F238E27FC236}">
                <a16:creationId xmlns:a16="http://schemas.microsoft.com/office/drawing/2014/main" id="{71C4D29F-5AEE-49F5-840C-4F2837459AE8}"/>
              </a:ext>
            </a:extLst>
          </p:cNvPr>
          <p:cNvSpPr txBox="1">
            <a:spLocks/>
          </p:cNvSpPr>
          <p:nvPr/>
        </p:nvSpPr>
        <p:spPr>
          <a:xfrm>
            <a:off x="3364132" y="4156621"/>
            <a:ext cx="607715" cy="30365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+</a:t>
            </a:r>
            <a:endParaRPr lang="th-TH" sz="1800" dirty="0">
              <a:latin typeface="Times New Roman" panose="02020603050405020304" pitchFamily="18" charset="0"/>
            </a:endParaRPr>
          </a:p>
        </p:txBody>
      </p:sp>
      <p:sp>
        <p:nvSpPr>
          <p:cNvPr id="97" name="ชื่อเรื่องรอง 2">
            <a:extLst>
              <a:ext uri="{FF2B5EF4-FFF2-40B4-BE49-F238E27FC236}">
                <a16:creationId xmlns:a16="http://schemas.microsoft.com/office/drawing/2014/main" id="{E29D728E-D019-4EC7-BAB9-DF969564EA72}"/>
              </a:ext>
            </a:extLst>
          </p:cNvPr>
          <p:cNvSpPr txBox="1">
            <a:spLocks/>
          </p:cNvSpPr>
          <p:nvPr/>
        </p:nvSpPr>
        <p:spPr>
          <a:xfrm>
            <a:off x="4108861" y="4156621"/>
            <a:ext cx="1444204" cy="31343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had</a:t>
            </a:r>
            <a:endParaRPr lang="th-TH" sz="1800" dirty="0">
              <a:latin typeface="Times New Roman" panose="02020603050405020304" pitchFamily="18" charset="0"/>
            </a:endParaRPr>
          </a:p>
        </p:txBody>
      </p:sp>
      <p:sp>
        <p:nvSpPr>
          <p:cNvPr id="98" name="ชื่อเรื่องรอง 2">
            <a:extLst>
              <a:ext uri="{FF2B5EF4-FFF2-40B4-BE49-F238E27FC236}">
                <a16:creationId xmlns:a16="http://schemas.microsoft.com/office/drawing/2014/main" id="{B667B1FD-04D2-4132-BD6E-E3DB02CA2AEB}"/>
              </a:ext>
            </a:extLst>
          </p:cNvPr>
          <p:cNvSpPr txBox="1">
            <a:spLocks/>
          </p:cNvSpPr>
          <p:nvPr/>
        </p:nvSpPr>
        <p:spPr>
          <a:xfrm>
            <a:off x="8941847" y="4156621"/>
            <a:ext cx="1824479" cy="335937"/>
          </a:xfrm>
          <a:prstGeom prst="rec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+by + Object</a:t>
            </a:r>
            <a:endParaRPr lang="th-TH" sz="1800" dirty="0">
              <a:latin typeface="Times New Roman" panose="02020603050405020304" pitchFamily="18" charset="0"/>
            </a:endParaRPr>
          </a:p>
        </p:txBody>
      </p:sp>
      <p:sp>
        <p:nvSpPr>
          <p:cNvPr id="100" name="ชื่อเรื่องรอง 2">
            <a:extLst>
              <a:ext uri="{FF2B5EF4-FFF2-40B4-BE49-F238E27FC236}">
                <a16:creationId xmlns:a16="http://schemas.microsoft.com/office/drawing/2014/main" id="{C4EAC5B3-9815-4197-8B17-F7495753F4F1}"/>
              </a:ext>
            </a:extLst>
          </p:cNvPr>
          <p:cNvSpPr txBox="1">
            <a:spLocks/>
          </p:cNvSpPr>
          <p:nvPr/>
        </p:nvSpPr>
        <p:spPr>
          <a:xfrm>
            <a:off x="194334" y="4683556"/>
            <a:ext cx="3125554" cy="350685"/>
          </a:xfrm>
          <a:prstGeom prst="rect">
            <a:avLst/>
          </a:prstGeom>
          <a:solidFill>
            <a:srgbClr val="43CEFF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Future simple</a:t>
            </a:r>
            <a:endParaRPr lang="th-TH" sz="1800" b="1" dirty="0">
              <a:latin typeface="Times New Roman" panose="02020603050405020304" pitchFamily="18" charset="0"/>
            </a:endParaRPr>
          </a:p>
        </p:txBody>
      </p:sp>
      <p:sp>
        <p:nvSpPr>
          <p:cNvPr id="101" name="ชื่อเรื่องรอง 2">
            <a:extLst>
              <a:ext uri="{FF2B5EF4-FFF2-40B4-BE49-F238E27FC236}">
                <a16:creationId xmlns:a16="http://schemas.microsoft.com/office/drawing/2014/main" id="{4300F142-47CD-40AA-80C1-20454AF0768D}"/>
              </a:ext>
            </a:extLst>
          </p:cNvPr>
          <p:cNvSpPr txBox="1">
            <a:spLocks/>
          </p:cNvSpPr>
          <p:nvPr/>
        </p:nvSpPr>
        <p:spPr>
          <a:xfrm>
            <a:off x="3378880" y="4730590"/>
            <a:ext cx="607715" cy="30365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+</a:t>
            </a:r>
            <a:endParaRPr lang="th-TH" sz="1800" dirty="0">
              <a:latin typeface="Times New Roman" panose="02020603050405020304" pitchFamily="18" charset="0"/>
            </a:endParaRPr>
          </a:p>
        </p:txBody>
      </p:sp>
      <p:sp>
        <p:nvSpPr>
          <p:cNvPr id="102" name="ชื่อเรื่องรอง 2">
            <a:extLst>
              <a:ext uri="{FF2B5EF4-FFF2-40B4-BE49-F238E27FC236}">
                <a16:creationId xmlns:a16="http://schemas.microsoft.com/office/drawing/2014/main" id="{C8B2120B-7DBD-4F77-93A9-EB1B1195BB11}"/>
              </a:ext>
            </a:extLst>
          </p:cNvPr>
          <p:cNvSpPr txBox="1">
            <a:spLocks/>
          </p:cNvSpPr>
          <p:nvPr/>
        </p:nvSpPr>
        <p:spPr>
          <a:xfrm>
            <a:off x="4153105" y="4730589"/>
            <a:ext cx="967203" cy="35068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endParaRPr lang="th-TH" sz="1800" dirty="0">
              <a:latin typeface="Times New Roman" panose="02020603050405020304" pitchFamily="18" charset="0"/>
            </a:endParaRPr>
          </a:p>
        </p:txBody>
      </p:sp>
      <p:sp>
        <p:nvSpPr>
          <p:cNvPr id="103" name="ชื่อเรื่องรอง 2">
            <a:extLst>
              <a:ext uri="{FF2B5EF4-FFF2-40B4-BE49-F238E27FC236}">
                <a16:creationId xmlns:a16="http://schemas.microsoft.com/office/drawing/2014/main" id="{39A0B9A6-ABA4-4923-A78D-57D412624339}"/>
              </a:ext>
            </a:extLst>
          </p:cNvPr>
          <p:cNvSpPr txBox="1">
            <a:spLocks/>
          </p:cNvSpPr>
          <p:nvPr/>
        </p:nvSpPr>
        <p:spPr>
          <a:xfrm>
            <a:off x="8936182" y="4730590"/>
            <a:ext cx="1830145" cy="369112"/>
          </a:xfrm>
          <a:prstGeom prst="rec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+by + Object</a:t>
            </a:r>
            <a:endParaRPr lang="th-TH" sz="1800" dirty="0">
              <a:latin typeface="Times New Roman" panose="02020603050405020304" pitchFamily="18" charset="0"/>
            </a:endParaRPr>
          </a:p>
        </p:txBody>
      </p:sp>
      <p:sp>
        <p:nvSpPr>
          <p:cNvPr id="105" name="ชื่อเรื่องรอง 2">
            <a:extLst>
              <a:ext uri="{FF2B5EF4-FFF2-40B4-BE49-F238E27FC236}">
                <a16:creationId xmlns:a16="http://schemas.microsoft.com/office/drawing/2014/main" id="{EFE10C86-E456-4FD0-8A4D-3E4F6EF277AE}"/>
              </a:ext>
            </a:extLst>
          </p:cNvPr>
          <p:cNvSpPr txBox="1">
            <a:spLocks/>
          </p:cNvSpPr>
          <p:nvPr/>
        </p:nvSpPr>
        <p:spPr>
          <a:xfrm>
            <a:off x="194334" y="5119226"/>
            <a:ext cx="3125554" cy="350685"/>
          </a:xfrm>
          <a:prstGeom prst="rect">
            <a:avLst/>
          </a:prstGeom>
          <a:solidFill>
            <a:srgbClr val="43CEFF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Future continuous</a:t>
            </a:r>
            <a:endParaRPr lang="th-TH" sz="1800" b="1" dirty="0">
              <a:latin typeface="Times New Roman" panose="02020603050405020304" pitchFamily="18" charset="0"/>
            </a:endParaRPr>
          </a:p>
        </p:txBody>
      </p:sp>
      <p:sp>
        <p:nvSpPr>
          <p:cNvPr id="106" name="ชื่อเรื่องรอง 2">
            <a:extLst>
              <a:ext uri="{FF2B5EF4-FFF2-40B4-BE49-F238E27FC236}">
                <a16:creationId xmlns:a16="http://schemas.microsoft.com/office/drawing/2014/main" id="{688F66DA-C443-477F-87E7-1033A4D67ACA}"/>
              </a:ext>
            </a:extLst>
          </p:cNvPr>
          <p:cNvSpPr txBox="1">
            <a:spLocks/>
          </p:cNvSpPr>
          <p:nvPr/>
        </p:nvSpPr>
        <p:spPr>
          <a:xfrm>
            <a:off x="3386794" y="5166260"/>
            <a:ext cx="607715" cy="30365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+</a:t>
            </a:r>
            <a:endParaRPr lang="th-TH" sz="1800" dirty="0">
              <a:latin typeface="Times New Roman" panose="02020603050405020304" pitchFamily="18" charset="0"/>
            </a:endParaRPr>
          </a:p>
        </p:txBody>
      </p:sp>
      <p:sp>
        <p:nvSpPr>
          <p:cNvPr id="107" name="ชื่อเรื่องรอง 2">
            <a:extLst>
              <a:ext uri="{FF2B5EF4-FFF2-40B4-BE49-F238E27FC236}">
                <a16:creationId xmlns:a16="http://schemas.microsoft.com/office/drawing/2014/main" id="{115D38C1-7930-445E-BBA4-82606036E21D}"/>
              </a:ext>
            </a:extLst>
          </p:cNvPr>
          <p:cNvSpPr txBox="1">
            <a:spLocks/>
          </p:cNvSpPr>
          <p:nvPr/>
        </p:nvSpPr>
        <p:spPr>
          <a:xfrm>
            <a:off x="4175767" y="5166260"/>
            <a:ext cx="967203" cy="29737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endParaRPr lang="th-TH" sz="1800" dirty="0">
              <a:latin typeface="Times New Roman" panose="02020603050405020304" pitchFamily="18" charset="0"/>
            </a:endParaRPr>
          </a:p>
        </p:txBody>
      </p:sp>
      <p:sp>
        <p:nvSpPr>
          <p:cNvPr id="108" name="ชื่อเรื่องรอง 2">
            <a:extLst>
              <a:ext uri="{FF2B5EF4-FFF2-40B4-BE49-F238E27FC236}">
                <a16:creationId xmlns:a16="http://schemas.microsoft.com/office/drawing/2014/main" id="{EE7ACADE-C73E-4577-A397-30E51BBECF5B}"/>
              </a:ext>
            </a:extLst>
          </p:cNvPr>
          <p:cNvSpPr txBox="1">
            <a:spLocks/>
          </p:cNvSpPr>
          <p:nvPr/>
        </p:nvSpPr>
        <p:spPr>
          <a:xfrm>
            <a:off x="8942817" y="5166260"/>
            <a:ext cx="1823509" cy="369110"/>
          </a:xfrm>
          <a:prstGeom prst="rec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+by + Object</a:t>
            </a:r>
            <a:endParaRPr lang="th-TH" sz="1800" dirty="0">
              <a:latin typeface="Times New Roman" panose="02020603050405020304" pitchFamily="18" charset="0"/>
            </a:endParaRPr>
          </a:p>
        </p:txBody>
      </p:sp>
      <p:sp>
        <p:nvSpPr>
          <p:cNvPr id="109" name="ชื่อเรื่องรอง 2">
            <a:extLst>
              <a:ext uri="{FF2B5EF4-FFF2-40B4-BE49-F238E27FC236}">
                <a16:creationId xmlns:a16="http://schemas.microsoft.com/office/drawing/2014/main" id="{EA5A767B-B314-493E-B400-054ACC826028}"/>
              </a:ext>
            </a:extLst>
          </p:cNvPr>
          <p:cNvSpPr txBox="1">
            <a:spLocks/>
          </p:cNvSpPr>
          <p:nvPr/>
        </p:nvSpPr>
        <p:spPr>
          <a:xfrm>
            <a:off x="5407919" y="5166259"/>
            <a:ext cx="791340" cy="33593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be</a:t>
            </a:r>
            <a:endParaRPr lang="th-TH" sz="1800" dirty="0">
              <a:latin typeface="Times New Roman" panose="02020603050405020304" pitchFamily="18" charset="0"/>
            </a:endParaRPr>
          </a:p>
        </p:txBody>
      </p:sp>
      <p:sp>
        <p:nvSpPr>
          <p:cNvPr id="110" name="ชื่อเรื่องรอง 2">
            <a:extLst>
              <a:ext uri="{FF2B5EF4-FFF2-40B4-BE49-F238E27FC236}">
                <a16:creationId xmlns:a16="http://schemas.microsoft.com/office/drawing/2014/main" id="{4ED8B66B-85DB-4EC1-9D03-AF121ADADB38}"/>
              </a:ext>
            </a:extLst>
          </p:cNvPr>
          <p:cNvSpPr txBox="1">
            <a:spLocks/>
          </p:cNvSpPr>
          <p:nvPr/>
        </p:nvSpPr>
        <p:spPr>
          <a:xfrm>
            <a:off x="194334" y="5587180"/>
            <a:ext cx="3125554" cy="350685"/>
          </a:xfrm>
          <a:prstGeom prst="rect">
            <a:avLst/>
          </a:prstGeom>
          <a:solidFill>
            <a:srgbClr val="43CEFF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Future perfect</a:t>
            </a:r>
            <a:endParaRPr lang="th-TH" sz="1800" b="1" dirty="0">
              <a:latin typeface="Times New Roman" panose="02020603050405020304" pitchFamily="18" charset="0"/>
            </a:endParaRPr>
          </a:p>
        </p:txBody>
      </p:sp>
      <p:sp>
        <p:nvSpPr>
          <p:cNvPr id="111" name="ชื่อเรื่องรอง 2">
            <a:extLst>
              <a:ext uri="{FF2B5EF4-FFF2-40B4-BE49-F238E27FC236}">
                <a16:creationId xmlns:a16="http://schemas.microsoft.com/office/drawing/2014/main" id="{C40120B9-C05C-40D8-867C-E0E3E32489EB}"/>
              </a:ext>
            </a:extLst>
          </p:cNvPr>
          <p:cNvSpPr txBox="1">
            <a:spLocks/>
          </p:cNvSpPr>
          <p:nvPr/>
        </p:nvSpPr>
        <p:spPr>
          <a:xfrm>
            <a:off x="3378880" y="5601929"/>
            <a:ext cx="607715" cy="30365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+</a:t>
            </a:r>
            <a:endParaRPr lang="th-TH" sz="1800" dirty="0">
              <a:latin typeface="Times New Roman" panose="02020603050405020304" pitchFamily="18" charset="0"/>
            </a:endParaRPr>
          </a:p>
        </p:txBody>
      </p:sp>
      <p:sp>
        <p:nvSpPr>
          <p:cNvPr id="112" name="ชื่อเรื่องรอง 2">
            <a:extLst>
              <a:ext uri="{FF2B5EF4-FFF2-40B4-BE49-F238E27FC236}">
                <a16:creationId xmlns:a16="http://schemas.microsoft.com/office/drawing/2014/main" id="{AD81065B-B0CE-4CBB-83FD-3AB11BECA5FD}"/>
              </a:ext>
            </a:extLst>
          </p:cNvPr>
          <p:cNvSpPr txBox="1">
            <a:spLocks/>
          </p:cNvSpPr>
          <p:nvPr/>
        </p:nvSpPr>
        <p:spPr>
          <a:xfrm>
            <a:off x="4153105" y="5601929"/>
            <a:ext cx="967203" cy="29737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endParaRPr lang="th-TH" sz="1800" dirty="0">
              <a:latin typeface="Times New Roman" panose="02020603050405020304" pitchFamily="18" charset="0"/>
            </a:endParaRPr>
          </a:p>
        </p:txBody>
      </p:sp>
      <p:sp>
        <p:nvSpPr>
          <p:cNvPr id="113" name="ชื่อเรื่องรอง 2">
            <a:extLst>
              <a:ext uri="{FF2B5EF4-FFF2-40B4-BE49-F238E27FC236}">
                <a16:creationId xmlns:a16="http://schemas.microsoft.com/office/drawing/2014/main" id="{62210780-6E03-4ACD-9B88-1DA2A335D8C0}"/>
              </a:ext>
            </a:extLst>
          </p:cNvPr>
          <p:cNvSpPr txBox="1">
            <a:spLocks/>
          </p:cNvSpPr>
          <p:nvPr/>
        </p:nvSpPr>
        <p:spPr>
          <a:xfrm>
            <a:off x="8939671" y="5601928"/>
            <a:ext cx="1848237" cy="359959"/>
          </a:xfrm>
          <a:prstGeom prst="rec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+by + Object</a:t>
            </a:r>
            <a:endParaRPr lang="th-TH" sz="1800" dirty="0">
              <a:latin typeface="Times New Roman" panose="02020603050405020304" pitchFamily="18" charset="0"/>
            </a:endParaRPr>
          </a:p>
        </p:txBody>
      </p:sp>
      <p:sp>
        <p:nvSpPr>
          <p:cNvPr id="114" name="ชื่อเรื่องรอง 2">
            <a:extLst>
              <a:ext uri="{FF2B5EF4-FFF2-40B4-BE49-F238E27FC236}">
                <a16:creationId xmlns:a16="http://schemas.microsoft.com/office/drawing/2014/main" id="{09813990-4B63-4B00-9FE0-6CB43D82D437}"/>
              </a:ext>
            </a:extLst>
          </p:cNvPr>
          <p:cNvSpPr txBox="1">
            <a:spLocks/>
          </p:cNvSpPr>
          <p:nvPr/>
        </p:nvSpPr>
        <p:spPr>
          <a:xfrm>
            <a:off x="5385259" y="5601928"/>
            <a:ext cx="814000" cy="30365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have</a:t>
            </a:r>
            <a:endParaRPr lang="th-TH" sz="1800" dirty="0">
              <a:latin typeface="Times New Roman" panose="02020603050405020304" pitchFamily="18" charset="0"/>
            </a:endParaRPr>
          </a:p>
        </p:txBody>
      </p:sp>
      <p:sp>
        <p:nvSpPr>
          <p:cNvPr id="115" name="ชื่อเรื่องรอง 2">
            <a:extLst>
              <a:ext uri="{FF2B5EF4-FFF2-40B4-BE49-F238E27FC236}">
                <a16:creationId xmlns:a16="http://schemas.microsoft.com/office/drawing/2014/main" id="{756435EC-1A4F-451D-8881-B8E4950E6259}"/>
              </a:ext>
            </a:extLst>
          </p:cNvPr>
          <p:cNvSpPr txBox="1">
            <a:spLocks/>
          </p:cNvSpPr>
          <p:nvPr/>
        </p:nvSpPr>
        <p:spPr>
          <a:xfrm>
            <a:off x="194334" y="6022850"/>
            <a:ext cx="3125554" cy="350685"/>
          </a:xfrm>
          <a:prstGeom prst="rect">
            <a:avLst/>
          </a:prstGeom>
          <a:solidFill>
            <a:srgbClr val="43CEFF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Future perfect continuous</a:t>
            </a:r>
            <a:endParaRPr lang="th-TH" sz="2000" b="1" dirty="0">
              <a:latin typeface="Times New Roman" panose="02020603050405020304" pitchFamily="18" charset="0"/>
            </a:endParaRPr>
          </a:p>
        </p:txBody>
      </p:sp>
      <p:sp>
        <p:nvSpPr>
          <p:cNvPr id="116" name="ชื่อเรื่องรอง 2">
            <a:extLst>
              <a:ext uri="{FF2B5EF4-FFF2-40B4-BE49-F238E27FC236}">
                <a16:creationId xmlns:a16="http://schemas.microsoft.com/office/drawing/2014/main" id="{EE2013B7-AC04-4A71-9E7B-6E22B2C8BE64}"/>
              </a:ext>
            </a:extLst>
          </p:cNvPr>
          <p:cNvSpPr txBox="1">
            <a:spLocks/>
          </p:cNvSpPr>
          <p:nvPr/>
        </p:nvSpPr>
        <p:spPr>
          <a:xfrm>
            <a:off x="3401542" y="6037599"/>
            <a:ext cx="607715" cy="30365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+</a:t>
            </a:r>
            <a:endParaRPr lang="th-TH" sz="1800" dirty="0">
              <a:latin typeface="Times New Roman" panose="02020603050405020304" pitchFamily="18" charset="0"/>
            </a:endParaRPr>
          </a:p>
        </p:txBody>
      </p:sp>
      <p:sp>
        <p:nvSpPr>
          <p:cNvPr id="117" name="ชื่อเรื่องรอง 2">
            <a:extLst>
              <a:ext uri="{FF2B5EF4-FFF2-40B4-BE49-F238E27FC236}">
                <a16:creationId xmlns:a16="http://schemas.microsoft.com/office/drawing/2014/main" id="{923496C8-C259-4186-9CDA-40E0AD3DC971}"/>
              </a:ext>
            </a:extLst>
          </p:cNvPr>
          <p:cNvSpPr txBox="1">
            <a:spLocks/>
          </p:cNvSpPr>
          <p:nvPr/>
        </p:nvSpPr>
        <p:spPr>
          <a:xfrm>
            <a:off x="4133310" y="6037598"/>
            <a:ext cx="586356" cy="35067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endParaRPr lang="th-TH" sz="1800" dirty="0">
              <a:latin typeface="Times New Roman" panose="02020603050405020304" pitchFamily="18" charset="0"/>
            </a:endParaRPr>
          </a:p>
        </p:txBody>
      </p:sp>
      <p:sp>
        <p:nvSpPr>
          <p:cNvPr id="118" name="ชื่อเรื่องรอง 2">
            <a:extLst>
              <a:ext uri="{FF2B5EF4-FFF2-40B4-BE49-F238E27FC236}">
                <a16:creationId xmlns:a16="http://schemas.microsoft.com/office/drawing/2014/main" id="{0EA5422E-B52A-4BDA-8F10-9DF3D0DCDD13}"/>
              </a:ext>
            </a:extLst>
          </p:cNvPr>
          <p:cNvSpPr txBox="1">
            <a:spLocks/>
          </p:cNvSpPr>
          <p:nvPr/>
        </p:nvSpPr>
        <p:spPr>
          <a:xfrm>
            <a:off x="8947584" y="6037599"/>
            <a:ext cx="1848237" cy="369112"/>
          </a:xfrm>
          <a:prstGeom prst="rec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+by + Object</a:t>
            </a:r>
            <a:endParaRPr lang="th-TH" sz="1800" dirty="0">
              <a:latin typeface="Times New Roman" panose="02020603050405020304" pitchFamily="18" charset="0"/>
            </a:endParaRPr>
          </a:p>
        </p:txBody>
      </p:sp>
      <p:sp>
        <p:nvSpPr>
          <p:cNvPr id="119" name="ชื่อเรื่องรอง 2">
            <a:extLst>
              <a:ext uri="{FF2B5EF4-FFF2-40B4-BE49-F238E27FC236}">
                <a16:creationId xmlns:a16="http://schemas.microsoft.com/office/drawing/2014/main" id="{FD9D3EA7-15C3-4B41-AE26-1ABB42BADBB4}"/>
              </a:ext>
            </a:extLst>
          </p:cNvPr>
          <p:cNvSpPr txBox="1">
            <a:spLocks/>
          </p:cNvSpPr>
          <p:nvPr/>
        </p:nvSpPr>
        <p:spPr>
          <a:xfrm>
            <a:off x="4881437" y="6037598"/>
            <a:ext cx="791338" cy="33593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have</a:t>
            </a:r>
            <a:endParaRPr lang="th-TH" sz="1800" dirty="0">
              <a:latin typeface="Times New Roman" panose="02020603050405020304" pitchFamily="18" charset="0"/>
            </a:endParaRPr>
          </a:p>
        </p:txBody>
      </p:sp>
      <p:sp>
        <p:nvSpPr>
          <p:cNvPr id="2" name="ชื่อเรื่องรอง 2">
            <a:extLst>
              <a:ext uri="{FF2B5EF4-FFF2-40B4-BE49-F238E27FC236}">
                <a16:creationId xmlns:a16="http://schemas.microsoft.com/office/drawing/2014/main" id="{5E3298FD-82C8-AC09-EB2B-9A585DC4828F}"/>
              </a:ext>
            </a:extLst>
          </p:cNvPr>
          <p:cNvSpPr txBox="1">
            <a:spLocks/>
          </p:cNvSpPr>
          <p:nvPr/>
        </p:nvSpPr>
        <p:spPr>
          <a:xfrm>
            <a:off x="4108861" y="973905"/>
            <a:ext cx="1444204" cy="31343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is, am, are</a:t>
            </a:r>
            <a:endParaRPr lang="th-TH" sz="1800" dirty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" name="ชื่อเรื่องรอง 2">
            <a:extLst>
              <a:ext uri="{FF2B5EF4-FFF2-40B4-BE49-F238E27FC236}">
                <a16:creationId xmlns:a16="http://schemas.microsoft.com/office/drawing/2014/main" id="{902DF8B6-ED92-39DD-0F19-DD0B4EB1A85F}"/>
              </a:ext>
            </a:extLst>
          </p:cNvPr>
          <p:cNvSpPr txBox="1">
            <a:spLocks/>
          </p:cNvSpPr>
          <p:nvPr/>
        </p:nvSpPr>
        <p:spPr>
          <a:xfrm>
            <a:off x="5767065" y="1399570"/>
            <a:ext cx="940591" cy="30195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+ </a:t>
            </a:r>
            <a:r>
              <a:rPr lang="en-US" sz="18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be</a:t>
            </a:r>
            <a:r>
              <a:rPr lang="en-US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ing</a:t>
            </a:r>
            <a:endParaRPr lang="th-TH" sz="1800" dirty="0">
              <a:latin typeface="Times New Roman" panose="02020603050405020304" pitchFamily="18" charset="0"/>
            </a:endParaRPr>
          </a:p>
        </p:txBody>
      </p:sp>
      <p:sp>
        <p:nvSpPr>
          <p:cNvPr id="5" name="ชื่อเรื่องรอง 2">
            <a:extLst>
              <a:ext uri="{FF2B5EF4-FFF2-40B4-BE49-F238E27FC236}">
                <a16:creationId xmlns:a16="http://schemas.microsoft.com/office/drawing/2014/main" id="{55639EA9-3B93-0714-AEA5-35A71E6A4C6B}"/>
              </a:ext>
            </a:extLst>
          </p:cNvPr>
          <p:cNvSpPr txBox="1">
            <a:spLocks/>
          </p:cNvSpPr>
          <p:nvPr/>
        </p:nvSpPr>
        <p:spPr>
          <a:xfrm>
            <a:off x="5751325" y="1823755"/>
            <a:ext cx="956331" cy="29212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+ </a:t>
            </a:r>
            <a:r>
              <a:rPr lang="en-US" sz="18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been</a:t>
            </a:r>
            <a:endParaRPr lang="th-TH" sz="1800" dirty="0">
              <a:latin typeface="Times New Roman" panose="02020603050405020304" pitchFamily="18" charset="0"/>
            </a:endParaRPr>
          </a:p>
        </p:txBody>
      </p:sp>
      <p:sp>
        <p:nvSpPr>
          <p:cNvPr id="10" name="ชื่อเรื่องรอง 2">
            <a:extLst>
              <a:ext uri="{FF2B5EF4-FFF2-40B4-BE49-F238E27FC236}">
                <a16:creationId xmlns:a16="http://schemas.microsoft.com/office/drawing/2014/main" id="{D2EDEF33-CA29-E43A-2504-A02D2A76107A}"/>
              </a:ext>
            </a:extLst>
          </p:cNvPr>
          <p:cNvSpPr txBox="1">
            <a:spLocks/>
          </p:cNvSpPr>
          <p:nvPr/>
        </p:nvSpPr>
        <p:spPr>
          <a:xfrm>
            <a:off x="7770720" y="2237908"/>
            <a:ext cx="768214" cy="350685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+ </a:t>
            </a:r>
            <a:r>
              <a:rPr lang="en-US" sz="1800" b="1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V3</a:t>
            </a:r>
            <a:endParaRPr lang="th-TH" sz="1800" dirty="0">
              <a:solidFill>
                <a:srgbClr val="FF0000"/>
              </a:solidFill>
              <a:highlight>
                <a:srgbClr val="FFFF00"/>
              </a:highlight>
              <a:latin typeface="Times New Roman" panose="02020603050405020304" pitchFamily="18" charset="0"/>
            </a:endParaRPr>
          </a:p>
        </p:txBody>
      </p:sp>
      <p:sp>
        <p:nvSpPr>
          <p:cNvPr id="16" name="ชื่อเรื่องรอง 2">
            <a:extLst>
              <a:ext uri="{FF2B5EF4-FFF2-40B4-BE49-F238E27FC236}">
                <a16:creationId xmlns:a16="http://schemas.microsoft.com/office/drawing/2014/main" id="{8AB438C2-AD96-5C51-6CC2-E14F5E873510}"/>
              </a:ext>
            </a:extLst>
          </p:cNvPr>
          <p:cNvSpPr txBox="1">
            <a:spLocks/>
          </p:cNvSpPr>
          <p:nvPr/>
        </p:nvSpPr>
        <p:spPr>
          <a:xfrm>
            <a:off x="5892944" y="2821490"/>
            <a:ext cx="2675453" cy="36911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V3</a:t>
            </a:r>
            <a:endParaRPr lang="th-TH" sz="1800" b="1" dirty="0">
              <a:solidFill>
                <a:srgbClr val="FF0000"/>
              </a:solidFill>
              <a:highlight>
                <a:srgbClr val="FFFF00"/>
              </a:highlight>
              <a:latin typeface="Times New Roman" panose="02020603050405020304" pitchFamily="18" charset="0"/>
            </a:endParaRPr>
          </a:p>
        </p:txBody>
      </p:sp>
      <p:sp>
        <p:nvSpPr>
          <p:cNvPr id="17" name="ชื่อเรื่องรอง 2">
            <a:extLst>
              <a:ext uri="{FF2B5EF4-FFF2-40B4-BE49-F238E27FC236}">
                <a16:creationId xmlns:a16="http://schemas.microsoft.com/office/drawing/2014/main" id="{71655394-C3B8-CE5C-3F9F-AC4169F57445}"/>
              </a:ext>
            </a:extLst>
          </p:cNvPr>
          <p:cNvSpPr txBox="1">
            <a:spLocks/>
          </p:cNvSpPr>
          <p:nvPr/>
        </p:nvSpPr>
        <p:spPr>
          <a:xfrm>
            <a:off x="7073136" y="3300465"/>
            <a:ext cx="1507363" cy="313436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+ </a:t>
            </a:r>
            <a:r>
              <a:rPr lang="en-US" sz="1800" b="1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V3</a:t>
            </a:r>
            <a:endParaRPr lang="th-TH" sz="1800" dirty="0">
              <a:solidFill>
                <a:srgbClr val="FF0000"/>
              </a:solidFill>
              <a:highlight>
                <a:srgbClr val="FFFF00"/>
              </a:highlight>
              <a:latin typeface="Times New Roman" panose="02020603050405020304" pitchFamily="18" charset="0"/>
            </a:endParaRPr>
          </a:p>
        </p:txBody>
      </p:sp>
      <p:sp>
        <p:nvSpPr>
          <p:cNvPr id="18" name="ชื่อเรื่องรอง 2">
            <a:extLst>
              <a:ext uri="{FF2B5EF4-FFF2-40B4-BE49-F238E27FC236}">
                <a16:creationId xmlns:a16="http://schemas.microsoft.com/office/drawing/2014/main" id="{38B7A317-0FCC-C356-2A5F-31D8356E938D}"/>
              </a:ext>
            </a:extLst>
          </p:cNvPr>
          <p:cNvSpPr txBox="1">
            <a:spLocks/>
          </p:cNvSpPr>
          <p:nvPr/>
        </p:nvSpPr>
        <p:spPr>
          <a:xfrm>
            <a:off x="5809418" y="3311947"/>
            <a:ext cx="940591" cy="30195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+ </a:t>
            </a:r>
            <a:r>
              <a:rPr lang="en-US" sz="18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be</a:t>
            </a:r>
            <a:r>
              <a:rPr lang="en-US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ing</a:t>
            </a:r>
            <a:endParaRPr lang="th-TH" sz="1800" dirty="0">
              <a:latin typeface="Times New Roman" panose="02020603050405020304" pitchFamily="18" charset="0"/>
            </a:endParaRPr>
          </a:p>
        </p:txBody>
      </p:sp>
      <p:sp>
        <p:nvSpPr>
          <p:cNvPr id="19" name="ชื่อเรื่องรอง 2">
            <a:extLst>
              <a:ext uri="{FF2B5EF4-FFF2-40B4-BE49-F238E27FC236}">
                <a16:creationId xmlns:a16="http://schemas.microsoft.com/office/drawing/2014/main" id="{5595F26B-CE1F-6418-336B-80800142D61E}"/>
              </a:ext>
            </a:extLst>
          </p:cNvPr>
          <p:cNvSpPr txBox="1">
            <a:spLocks/>
          </p:cNvSpPr>
          <p:nvPr/>
        </p:nvSpPr>
        <p:spPr>
          <a:xfrm>
            <a:off x="7071150" y="3733961"/>
            <a:ext cx="1507792" cy="36911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+ </a:t>
            </a:r>
            <a:r>
              <a:rPr lang="en-US" sz="1800" b="1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V3</a:t>
            </a:r>
            <a:endParaRPr lang="th-TH" sz="1800" dirty="0">
              <a:solidFill>
                <a:srgbClr val="FF0000"/>
              </a:solidFill>
              <a:highlight>
                <a:srgbClr val="FFFF00"/>
              </a:highlight>
              <a:latin typeface="Times New Roman" panose="02020603050405020304" pitchFamily="18" charset="0"/>
            </a:endParaRPr>
          </a:p>
        </p:txBody>
      </p:sp>
      <p:sp>
        <p:nvSpPr>
          <p:cNvPr id="20" name="ชื่อเรื่องรอง 2">
            <a:extLst>
              <a:ext uri="{FF2B5EF4-FFF2-40B4-BE49-F238E27FC236}">
                <a16:creationId xmlns:a16="http://schemas.microsoft.com/office/drawing/2014/main" id="{6A1CA82E-180D-EDC9-E66E-FE98DC3000CB}"/>
              </a:ext>
            </a:extLst>
          </p:cNvPr>
          <p:cNvSpPr txBox="1">
            <a:spLocks/>
          </p:cNvSpPr>
          <p:nvPr/>
        </p:nvSpPr>
        <p:spPr>
          <a:xfrm>
            <a:off x="5792120" y="3733960"/>
            <a:ext cx="956331" cy="29212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+ </a:t>
            </a:r>
            <a:r>
              <a:rPr lang="en-US" sz="18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been</a:t>
            </a:r>
            <a:endParaRPr lang="th-TH" sz="1800" dirty="0">
              <a:latin typeface="Times New Roman" panose="02020603050405020304" pitchFamily="18" charset="0"/>
            </a:endParaRPr>
          </a:p>
        </p:txBody>
      </p:sp>
      <p:sp>
        <p:nvSpPr>
          <p:cNvPr id="22" name="ชื่อเรื่องรอง 2">
            <a:extLst>
              <a:ext uri="{FF2B5EF4-FFF2-40B4-BE49-F238E27FC236}">
                <a16:creationId xmlns:a16="http://schemas.microsoft.com/office/drawing/2014/main" id="{DE2E5B01-B5C3-6B9D-3425-330B92BD039D}"/>
              </a:ext>
            </a:extLst>
          </p:cNvPr>
          <p:cNvSpPr txBox="1">
            <a:spLocks/>
          </p:cNvSpPr>
          <p:nvPr/>
        </p:nvSpPr>
        <p:spPr>
          <a:xfrm>
            <a:off x="7797535" y="4135696"/>
            <a:ext cx="768214" cy="325172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+ </a:t>
            </a:r>
            <a:r>
              <a:rPr lang="en-US" sz="1800" b="1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V3</a:t>
            </a:r>
            <a:endParaRPr lang="th-TH" sz="1800" dirty="0">
              <a:solidFill>
                <a:srgbClr val="FF0000"/>
              </a:solidFill>
              <a:highlight>
                <a:srgbClr val="FFFF00"/>
              </a:highlight>
              <a:latin typeface="Times New Roman" panose="02020603050405020304" pitchFamily="18" charset="0"/>
            </a:endParaRPr>
          </a:p>
        </p:txBody>
      </p:sp>
      <p:sp>
        <p:nvSpPr>
          <p:cNvPr id="23" name="ชื่อเรื่องรอง 2">
            <a:extLst>
              <a:ext uri="{FF2B5EF4-FFF2-40B4-BE49-F238E27FC236}">
                <a16:creationId xmlns:a16="http://schemas.microsoft.com/office/drawing/2014/main" id="{630266CF-4E21-41E6-38BA-54D071F10FF5}"/>
              </a:ext>
            </a:extLst>
          </p:cNvPr>
          <p:cNvSpPr txBox="1">
            <a:spLocks/>
          </p:cNvSpPr>
          <p:nvPr/>
        </p:nvSpPr>
        <p:spPr>
          <a:xfrm>
            <a:off x="7017407" y="4708056"/>
            <a:ext cx="1561536" cy="391646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V3</a:t>
            </a:r>
            <a:endParaRPr lang="th-TH" sz="1800" b="1" dirty="0">
              <a:solidFill>
                <a:srgbClr val="FF0000"/>
              </a:solidFill>
              <a:highlight>
                <a:srgbClr val="FFFF00"/>
              </a:highlight>
              <a:latin typeface="Times New Roman" panose="02020603050405020304" pitchFamily="18" charset="0"/>
            </a:endParaRPr>
          </a:p>
        </p:txBody>
      </p:sp>
      <p:sp>
        <p:nvSpPr>
          <p:cNvPr id="24" name="ชื่อเรื่องรอง 2">
            <a:extLst>
              <a:ext uri="{FF2B5EF4-FFF2-40B4-BE49-F238E27FC236}">
                <a16:creationId xmlns:a16="http://schemas.microsoft.com/office/drawing/2014/main" id="{B4F54B0F-37B4-55A6-7551-AC9CA3985E55}"/>
              </a:ext>
            </a:extLst>
          </p:cNvPr>
          <p:cNvSpPr txBox="1">
            <a:spLocks/>
          </p:cNvSpPr>
          <p:nvPr/>
        </p:nvSpPr>
        <p:spPr>
          <a:xfrm>
            <a:off x="5426790" y="4729541"/>
            <a:ext cx="1159440" cy="36911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US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endParaRPr lang="th-TH" sz="1800" dirty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5" name="ชื่อเรื่องรอง 2">
            <a:extLst>
              <a:ext uri="{FF2B5EF4-FFF2-40B4-BE49-F238E27FC236}">
                <a16:creationId xmlns:a16="http://schemas.microsoft.com/office/drawing/2014/main" id="{0E9AE387-792D-3E51-62C4-8BBCE0A31F8C}"/>
              </a:ext>
            </a:extLst>
          </p:cNvPr>
          <p:cNvSpPr txBox="1">
            <a:spLocks/>
          </p:cNvSpPr>
          <p:nvPr/>
        </p:nvSpPr>
        <p:spPr>
          <a:xfrm>
            <a:off x="7561412" y="5199914"/>
            <a:ext cx="998968" cy="335455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+ </a:t>
            </a:r>
            <a:r>
              <a:rPr lang="en-US" sz="1800" b="1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V3</a:t>
            </a:r>
            <a:endParaRPr lang="th-TH" sz="1800" dirty="0">
              <a:solidFill>
                <a:srgbClr val="FF0000"/>
              </a:solidFill>
              <a:highlight>
                <a:srgbClr val="FFFF00"/>
              </a:highlight>
              <a:latin typeface="Times New Roman" panose="02020603050405020304" pitchFamily="18" charset="0"/>
            </a:endParaRPr>
          </a:p>
        </p:txBody>
      </p:sp>
      <p:sp>
        <p:nvSpPr>
          <p:cNvPr id="26" name="ชื่อเรื่องรอง 2">
            <a:extLst>
              <a:ext uri="{FF2B5EF4-FFF2-40B4-BE49-F238E27FC236}">
                <a16:creationId xmlns:a16="http://schemas.microsoft.com/office/drawing/2014/main" id="{3110EE2F-CFEB-FA41-51A5-DEE8D76C3E80}"/>
              </a:ext>
            </a:extLst>
          </p:cNvPr>
          <p:cNvSpPr txBox="1">
            <a:spLocks/>
          </p:cNvSpPr>
          <p:nvPr/>
        </p:nvSpPr>
        <p:spPr>
          <a:xfrm>
            <a:off x="6480658" y="5211397"/>
            <a:ext cx="930078" cy="31837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+ </a:t>
            </a:r>
            <a:r>
              <a:rPr lang="en-US" sz="18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be</a:t>
            </a:r>
            <a:r>
              <a:rPr lang="en-US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ing</a:t>
            </a:r>
            <a:endParaRPr lang="th-TH" sz="1800" dirty="0">
              <a:latin typeface="Times New Roman" panose="02020603050405020304" pitchFamily="18" charset="0"/>
            </a:endParaRPr>
          </a:p>
        </p:txBody>
      </p:sp>
      <p:sp>
        <p:nvSpPr>
          <p:cNvPr id="27" name="ชื่อเรื่องรอง 2">
            <a:extLst>
              <a:ext uri="{FF2B5EF4-FFF2-40B4-BE49-F238E27FC236}">
                <a16:creationId xmlns:a16="http://schemas.microsoft.com/office/drawing/2014/main" id="{A2DC4CD8-C0BC-9284-0651-22616D65C451}"/>
              </a:ext>
            </a:extLst>
          </p:cNvPr>
          <p:cNvSpPr txBox="1">
            <a:spLocks/>
          </p:cNvSpPr>
          <p:nvPr/>
        </p:nvSpPr>
        <p:spPr>
          <a:xfrm>
            <a:off x="7561412" y="5633618"/>
            <a:ext cx="998967" cy="328269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+ </a:t>
            </a:r>
            <a:r>
              <a:rPr lang="en-US" sz="1800" b="1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V3</a:t>
            </a:r>
            <a:endParaRPr lang="th-TH" sz="1800" dirty="0">
              <a:solidFill>
                <a:srgbClr val="FF0000"/>
              </a:solidFill>
              <a:highlight>
                <a:srgbClr val="FFFF00"/>
              </a:highlight>
              <a:latin typeface="Times New Roman" panose="02020603050405020304" pitchFamily="18" charset="0"/>
            </a:endParaRPr>
          </a:p>
        </p:txBody>
      </p:sp>
      <p:sp>
        <p:nvSpPr>
          <p:cNvPr id="28" name="ชื่อเรื่องรอง 2">
            <a:extLst>
              <a:ext uri="{FF2B5EF4-FFF2-40B4-BE49-F238E27FC236}">
                <a16:creationId xmlns:a16="http://schemas.microsoft.com/office/drawing/2014/main" id="{FC7F8734-73DC-CB6E-FA92-EC7DA7A2E92D}"/>
              </a:ext>
            </a:extLst>
          </p:cNvPr>
          <p:cNvSpPr txBox="1">
            <a:spLocks/>
          </p:cNvSpPr>
          <p:nvPr/>
        </p:nvSpPr>
        <p:spPr>
          <a:xfrm>
            <a:off x="6282382" y="5633617"/>
            <a:ext cx="956331" cy="29212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+ </a:t>
            </a:r>
            <a:r>
              <a:rPr lang="en-US" sz="18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been</a:t>
            </a:r>
            <a:endParaRPr lang="th-TH" sz="1800" dirty="0">
              <a:latin typeface="Times New Roman" panose="02020603050405020304" pitchFamily="18" charset="0"/>
            </a:endParaRPr>
          </a:p>
        </p:txBody>
      </p:sp>
      <p:sp>
        <p:nvSpPr>
          <p:cNvPr id="30" name="ชื่อเรื่องรอง 2">
            <a:extLst>
              <a:ext uri="{FF2B5EF4-FFF2-40B4-BE49-F238E27FC236}">
                <a16:creationId xmlns:a16="http://schemas.microsoft.com/office/drawing/2014/main" id="{236CEB54-AF4C-A27A-6A1A-879B3178EEDF}"/>
              </a:ext>
            </a:extLst>
          </p:cNvPr>
          <p:cNvSpPr txBox="1">
            <a:spLocks/>
          </p:cNvSpPr>
          <p:nvPr/>
        </p:nvSpPr>
        <p:spPr>
          <a:xfrm>
            <a:off x="7795909" y="6079079"/>
            <a:ext cx="768214" cy="323471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+ </a:t>
            </a:r>
            <a:r>
              <a:rPr lang="en-US" sz="1800" b="1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V3</a:t>
            </a:r>
            <a:endParaRPr lang="th-TH" sz="1800" dirty="0">
              <a:solidFill>
                <a:srgbClr val="FF0000"/>
              </a:solidFill>
              <a:highlight>
                <a:srgbClr val="FFFF00"/>
              </a:highlight>
              <a:latin typeface="Times New Roman" panose="02020603050405020304" pitchFamily="18" charset="0"/>
            </a:endParaRPr>
          </a:p>
        </p:txBody>
      </p:sp>
      <p:sp>
        <p:nvSpPr>
          <p:cNvPr id="31" name="ชื่อเรื่องรอง 2">
            <a:extLst>
              <a:ext uri="{FF2B5EF4-FFF2-40B4-BE49-F238E27FC236}">
                <a16:creationId xmlns:a16="http://schemas.microsoft.com/office/drawing/2014/main" id="{92FB6663-7253-1609-4348-B5CEF6B45416}"/>
              </a:ext>
            </a:extLst>
          </p:cNvPr>
          <p:cNvSpPr txBox="1">
            <a:spLocks/>
          </p:cNvSpPr>
          <p:nvPr/>
        </p:nvSpPr>
        <p:spPr>
          <a:xfrm>
            <a:off x="5694111" y="2254179"/>
            <a:ext cx="930078" cy="34118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+ been </a:t>
            </a:r>
            <a:endParaRPr lang="th-TH" sz="18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" name="ชื่อเรื่องรอง 2">
            <a:extLst>
              <a:ext uri="{FF2B5EF4-FFF2-40B4-BE49-F238E27FC236}">
                <a16:creationId xmlns:a16="http://schemas.microsoft.com/office/drawing/2014/main" id="{4D239B03-A96D-964C-F04A-45533E65F8AC}"/>
              </a:ext>
            </a:extLst>
          </p:cNvPr>
          <p:cNvSpPr txBox="1">
            <a:spLocks/>
          </p:cNvSpPr>
          <p:nvPr/>
        </p:nvSpPr>
        <p:spPr>
          <a:xfrm>
            <a:off x="6707656" y="4143499"/>
            <a:ext cx="940591" cy="33593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+ being</a:t>
            </a:r>
            <a:endParaRPr lang="th-TH" sz="1800" dirty="0">
              <a:latin typeface="Times New Roman" panose="02020603050405020304" pitchFamily="18" charset="0"/>
            </a:endParaRPr>
          </a:p>
        </p:txBody>
      </p:sp>
      <p:sp>
        <p:nvSpPr>
          <p:cNvPr id="33" name="ชื่อเรื่องรอง 2">
            <a:extLst>
              <a:ext uri="{FF2B5EF4-FFF2-40B4-BE49-F238E27FC236}">
                <a16:creationId xmlns:a16="http://schemas.microsoft.com/office/drawing/2014/main" id="{5DA66BD7-DE5F-B0A3-93CE-B5ACD3B25586}"/>
              </a:ext>
            </a:extLst>
          </p:cNvPr>
          <p:cNvSpPr txBox="1">
            <a:spLocks/>
          </p:cNvSpPr>
          <p:nvPr/>
        </p:nvSpPr>
        <p:spPr>
          <a:xfrm>
            <a:off x="5708503" y="4138252"/>
            <a:ext cx="930078" cy="34118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+ been </a:t>
            </a:r>
            <a:endParaRPr lang="th-TH" sz="18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4" name="ชื่อเรื่องรอง 2">
            <a:extLst>
              <a:ext uri="{FF2B5EF4-FFF2-40B4-BE49-F238E27FC236}">
                <a16:creationId xmlns:a16="http://schemas.microsoft.com/office/drawing/2014/main" id="{11FC6CEF-78D3-2465-C896-C672FF96E076}"/>
              </a:ext>
            </a:extLst>
          </p:cNvPr>
          <p:cNvSpPr txBox="1">
            <a:spLocks/>
          </p:cNvSpPr>
          <p:nvPr/>
        </p:nvSpPr>
        <p:spPr>
          <a:xfrm>
            <a:off x="6767110" y="6029592"/>
            <a:ext cx="940591" cy="31166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+ being</a:t>
            </a:r>
            <a:endParaRPr lang="th-TH" sz="1800" dirty="0">
              <a:latin typeface="Times New Roman" panose="02020603050405020304" pitchFamily="18" charset="0"/>
            </a:endParaRPr>
          </a:p>
        </p:txBody>
      </p:sp>
      <p:sp>
        <p:nvSpPr>
          <p:cNvPr id="35" name="ชื่อเรื่องรอง 2">
            <a:extLst>
              <a:ext uri="{FF2B5EF4-FFF2-40B4-BE49-F238E27FC236}">
                <a16:creationId xmlns:a16="http://schemas.microsoft.com/office/drawing/2014/main" id="{A75CD618-AB6B-F581-E829-4F90CBB73720}"/>
              </a:ext>
            </a:extLst>
          </p:cNvPr>
          <p:cNvSpPr txBox="1">
            <a:spLocks/>
          </p:cNvSpPr>
          <p:nvPr/>
        </p:nvSpPr>
        <p:spPr>
          <a:xfrm>
            <a:off x="5781812" y="6024345"/>
            <a:ext cx="930078" cy="34118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+ been </a:t>
            </a:r>
            <a:endParaRPr lang="th-TH" sz="18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2200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0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5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0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5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7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2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7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2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4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9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4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6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1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6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8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3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8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0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5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0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6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2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7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2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7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8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4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9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4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9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4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5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1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6"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1" dur="2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6" dur="2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1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2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3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>
                      <p:stCondLst>
                        <p:cond delay="indefinite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8" dur="2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3" dur="2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8" dur="2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3" dur="2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4" fill="hold">
                      <p:stCondLst>
                        <p:cond delay="indefinite"/>
                      </p:stCondLst>
                      <p:childTnLst>
                        <p:par>
                          <p:cTn id="305" fill="hold">
                            <p:stCondLst>
                              <p:cond delay="0"/>
                            </p:stCondLst>
                            <p:childTnLst>
                              <p:par>
                                <p:cTn id="30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8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4" fill="hold">
                      <p:stCondLst>
                        <p:cond delay="indefinite"/>
                      </p:stCondLst>
                      <p:childTnLst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4" fill="hold">
                      <p:stCondLst>
                        <p:cond delay="indefinite"/>
                      </p:stCondLst>
                      <p:childTnLst>
                        <p:par>
                          <p:cTn id="325" fill="hold">
                            <p:stCondLst>
                              <p:cond delay="0"/>
                            </p:stCondLst>
                            <p:childTnLst>
                              <p:par>
                                <p:cTn id="3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9" fill="hold">
                      <p:stCondLst>
                        <p:cond delay="indefinite"/>
                      </p:stCondLst>
                      <p:childTnLst>
                        <p:par>
                          <p:cTn id="330" fill="hold">
                            <p:stCondLst>
                              <p:cond delay="0"/>
                            </p:stCondLst>
                            <p:childTnLst>
                              <p:par>
                                <p:cTn id="3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4" fill="hold">
                      <p:stCondLst>
                        <p:cond delay="indefinite"/>
                      </p:stCondLst>
                      <p:childTnLst>
                        <p:par>
                          <p:cTn id="335" fill="hold">
                            <p:stCondLst>
                              <p:cond delay="0"/>
                            </p:stCondLst>
                            <p:childTnLst>
                              <p:par>
                                <p:cTn id="3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>
                      <p:stCondLst>
                        <p:cond delay="indefinite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4" fill="hold">
                      <p:stCondLst>
                        <p:cond delay="indefinite"/>
                      </p:stCondLst>
                      <p:childTnLst>
                        <p:par>
                          <p:cTn id="345" fill="hold">
                            <p:stCondLst>
                              <p:cond delay="0"/>
                            </p:stCondLst>
                            <p:childTnLst>
                              <p:par>
                                <p:cTn id="34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9" fill="hold">
                      <p:stCondLst>
                        <p:cond delay="indefinite"/>
                      </p:stCondLst>
                      <p:childTnLst>
                        <p:par>
                          <p:cTn id="350" fill="hold">
                            <p:stCondLst>
                              <p:cond delay="0"/>
                            </p:stCondLst>
                            <p:childTnLst>
                              <p:par>
                                <p:cTn id="35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4" fill="hold">
                      <p:stCondLst>
                        <p:cond delay="indefinite"/>
                      </p:stCondLst>
                      <p:childTnLst>
                        <p:par>
                          <p:cTn id="355" fill="hold">
                            <p:stCondLst>
                              <p:cond delay="0"/>
                            </p:stCondLst>
                            <p:childTnLst>
                              <p:par>
                                <p:cTn id="35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8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" fill="hold">
                      <p:stCondLst>
                        <p:cond delay="indefinite"/>
                      </p:stCondLst>
                      <p:childTnLst>
                        <p:par>
                          <p:cTn id="360" fill="hold">
                            <p:stCondLst>
                              <p:cond delay="0"/>
                            </p:stCondLst>
                            <p:childTnLst>
                              <p:par>
                                <p:cTn id="36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3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4" fill="hold">
                      <p:stCondLst>
                        <p:cond delay="indefinite"/>
                      </p:stCondLst>
                      <p:childTnLst>
                        <p:par>
                          <p:cTn id="365" fill="hold">
                            <p:stCondLst>
                              <p:cond delay="0"/>
                            </p:stCondLst>
                            <p:childTnLst>
                              <p:par>
                                <p:cTn id="36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9" fill="hold">
                      <p:stCondLst>
                        <p:cond delay="indefinite"/>
                      </p:stCondLst>
                      <p:childTnLst>
                        <p:par>
                          <p:cTn id="370" fill="hold">
                            <p:stCondLst>
                              <p:cond delay="0"/>
                            </p:stCondLst>
                            <p:childTnLst>
                              <p:par>
                                <p:cTn id="37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4" fill="hold">
                      <p:stCondLst>
                        <p:cond delay="indefinite"/>
                      </p:stCondLst>
                      <p:childTnLst>
                        <p:par>
                          <p:cTn id="375" fill="hold">
                            <p:stCondLst>
                              <p:cond delay="0"/>
                            </p:stCondLst>
                            <p:childTnLst>
                              <p:par>
                                <p:cTn id="37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8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9" fill="hold">
                      <p:stCondLst>
                        <p:cond delay="indefinite"/>
                      </p:stCondLst>
                      <p:childTnLst>
                        <p:par>
                          <p:cTn id="380" fill="hold">
                            <p:stCondLst>
                              <p:cond delay="0"/>
                            </p:stCondLst>
                            <p:childTnLst>
                              <p:par>
                                <p:cTn id="38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3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4" fill="hold">
                      <p:stCondLst>
                        <p:cond delay="indefinite"/>
                      </p:stCondLst>
                      <p:childTnLst>
                        <p:par>
                          <p:cTn id="385" fill="hold">
                            <p:stCondLst>
                              <p:cond delay="0"/>
                            </p:stCondLst>
                            <p:childTnLst>
                              <p:par>
                                <p:cTn id="38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8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9" fill="hold">
                      <p:stCondLst>
                        <p:cond delay="indefinite"/>
                      </p:stCondLst>
                      <p:childTnLst>
                        <p:par>
                          <p:cTn id="390" fill="hold">
                            <p:stCondLst>
                              <p:cond delay="0"/>
                            </p:stCondLst>
                            <p:childTnLst>
                              <p:par>
                                <p:cTn id="39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3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4" fill="hold">
                      <p:stCondLst>
                        <p:cond delay="indefinite"/>
                      </p:stCondLst>
                      <p:childTnLst>
                        <p:par>
                          <p:cTn id="395" fill="hold">
                            <p:stCondLst>
                              <p:cond delay="0"/>
                            </p:stCondLst>
                            <p:childTnLst>
                              <p:par>
                                <p:cTn id="39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8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9" fill="hold">
                      <p:stCondLst>
                        <p:cond delay="indefinite"/>
                      </p:stCondLst>
                      <p:childTnLst>
                        <p:par>
                          <p:cTn id="400" fill="hold">
                            <p:stCondLst>
                              <p:cond delay="0"/>
                            </p:stCondLst>
                            <p:childTnLst>
                              <p:par>
                                <p:cTn id="40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3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4" fill="hold">
                      <p:stCondLst>
                        <p:cond delay="indefinite"/>
                      </p:stCondLst>
                      <p:childTnLst>
                        <p:par>
                          <p:cTn id="405" fill="hold">
                            <p:stCondLst>
                              <p:cond delay="0"/>
                            </p:stCondLst>
                            <p:childTnLst>
                              <p:par>
                                <p:cTn id="40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8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9" fill="hold">
                      <p:stCondLst>
                        <p:cond delay="indefinite"/>
                      </p:stCondLst>
                      <p:childTnLst>
                        <p:par>
                          <p:cTn id="410" fill="hold">
                            <p:stCondLst>
                              <p:cond delay="0"/>
                            </p:stCondLst>
                            <p:childTnLst>
                              <p:par>
                                <p:cTn id="4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3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5" grpId="0" animBg="1"/>
      <p:bldP spid="86" grpId="0" animBg="1"/>
      <p:bldP spid="87" grpId="0" animBg="1"/>
      <p:bldP spid="88" grpId="0" animBg="1"/>
      <p:bldP spid="90" grpId="0" animBg="1"/>
      <p:bldP spid="91" grpId="0" animBg="1"/>
      <p:bldP spid="92" grpId="0" animBg="1"/>
      <p:bldP spid="93" grpId="0" animBg="1"/>
      <p:bldP spid="95" grpId="0" animBg="1"/>
      <p:bldP spid="96" grpId="0" animBg="1"/>
      <p:bldP spid="97" grpId="0" animBg="1"/>
      <p:bldP spid="98" grpId="0" animBg="1"/>
      <p:bldP spid="100" grpId="0" animBg="1"/>
      <p:bldP spid="101" grpId="0" animBg="1"/>
      <p:bldP spid="102" grpId="0" animBg="1"/>
      <p:bldP spid="103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2" grpId="0" animBg="1"/>
      <p:bldP spid="4" grpId="0" animBg="1"/>
      <p:bldP spid="5" grpId="0" animBg="1"/>
      <p:bldP spid="10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</p:bldLst>
  </p:timing>
</p:sld>
</file>

<file path=ppt/theme/theme1.xml><?xml version="1.0" encoding="utf-8"?>
<a:theme xmlns:a="http://schemas.openxmlformats.org/drawingml/2006/main" name="เหลี่ยมเพชร">
  <a:themeElements>
    <a:clrScheme name="เหลี่ยมเพชร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เหลี่ยมเพชร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เหลี่ยมเพชร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62</TotalTime>
  <Words>583</Words>
  <Application>Microsoft Office PowerPoint</Application>
  <PresentationFormat>แบบจอกว้าง</PresentationFormat>
  <Paragraphs>220</Paragraphs>
  <Slides>7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4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7</vt:i4>
      </vt:variant>
    </vt:vector>
  </HeadingPairs>
  <TitlesOfParts>
    <vt:vector size="12" baseType="lpstr">
      <vt:lpstr>Arial</vt:lpstr>
      <vt:lpstr>Times New Roman</vt:lpstr>
      <vt:lpstr>Trebuchet MS</vt:lpstr>
      <vt:lpstr>Wingdings 3</vt:lpstr>
      <vt:lpstr>เหลี่ยมเพชร</vt:lpstr>
      <vt:lpstr>งานนำเสนอ PowerPoint</vt:lpstr>
      <vt:lpstr>งานนำเสนอ PowerPoint</vt:lpstr>
      <vt:lpstr>ลักษณะของความเป็น Tense </vt:lpstr>
      <vt:lpstr>รูปกริยา มี 5 รูป 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keaw glass</dc:creator>
  <cp:lastModifiedBy>keaw glass</cp:lastModifiedBy>
  <cp:revision>15</cp:revision>
  <dcterms:created xsi:type="dcterms:W3CDTF">2021-06-14T03:40:36Z</dcterms:created>
  <dcterms:modified xsi:type="dcterms:W3CDTF">2023-06-02T03:45:57Z</dcterms:modified>
</cp:coreProperties>
</file>