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8C44D-6C93-4961-A8B0-C604C44BB7D8}" v="2" dt="2022-11-24T06:56:43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1" autoAdjust="0"/>
    <p:restoredTop sz="79487" autoAdjust="0"/>
  </p:normalViewPr>
  <p:slideViewPr>
    <p:cSldViewPr snapToGrid="0">
      <p:cViewPr varScale="1">
        <p:scale>
          <a:sx n="47" d="100"/>
          <a:sy n="47" d="100"/>
        </p:scale>
        <p:origin x="1716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erayot Ekkarat" userId="c30975b3-f2ad-4386-849d-4e7562554483" providerId="ADAL" clId="{CA38C44D-6C93-4961-A8B0-C604C44BB7D8}"/>
    <pc:docChg chg="modSld">
      <pc:chgData name="Weerayot Ekkarat" userId="c30975b3-f2ad-4386-849d-4e7562554483" providerId="ADAL" clId="{CA38C44D-6C93-4961-A8B0-C604C44BB7D8}" dt="2022-11-24T06:56:43.375" v="65"/>
      <pc:docMkLst>
        <pc:docMk/>
      </pc:docMkLst>
      <pc:sldChg chg="addSp">
        <pc:chgData name="Weerayot Ekkarat" userId="c30975b3-f2ad-4386-849d-4e7562554483" providerId="ADAL" clId="{CA38C44D-6C93-4961-A8B0-C604C44BB7D8}" dt="2022-11-05T09:34:26.024" v="0"/>
        <pc:sldMkLst>
          <pc:docMk/>
          <pc:sldMk cId="1188788641" sldId="260"/>
        </pc:sldMkLst>
        <pc:inkChg chg="add">
          <ac:chgData name="Weerayot Ekkarat" userId="c30975b3-f2ad-4386-849d-4e7562554483" providerId="ADAL" clId="{CA38C44D-6C93-4961-A8B0-C604C44BB7D8}" dt="2022-11-05T09:34:26.024" v="0"/>
          <ac:inkMkLst>
            <pc:docMk/>
            <pc:sldMk cId="1188788641" sldId="260"/>
            <ac:inkMk id="6" creationId="{08EC1B47-7CF3-AF05-AB47-9EC0518E3E5C}"/>
          </ac:inkMkLst>
        </pc:inkChg>
      </pc:sldChg>
      <pc:sldChg chg="modNotesTx">
        <pc:chgData name="Weerayot Ekkarat" userId="c30975b3-f2ad-4386-849d-4e7562554483" providerId="ADAL" clId="{CA38C44D-6C93-4961-A8B0-C604C44BB7D8}" dt="2022-11-14T02:02:18.719" v="1"/>
        <pc:sldMkLst>
          <pc:docMk/>
          <pc:sldMk cId="2633129056" sldId="263"/>
        </pc:sldMkLst>
      </pc:sldChg>
      <pc:sldChg chg="modNotesTx">
        <pc:chgData name="Weerayot Ekkarat" userId="c30975b3-f2ad-4386-849d-4e7562554483" providerId="ADAL" clId="{CA38C44D-6C93-4961-A8B0-C604C44BB7D8}" dt="2022-11-21T02:15:13.631" v="21" actId="20577"/>
        <pc:sldMkLst>
          <pc:docMk/>
          <pc:sldMk cId="413285415" sldId="271"/>
        </pc:sldMkLst>
      </pc:sldChg>
      <pc:sldChg chg="modNotesTx">
        <pc:chgData name="Weerayot Ekkarat" userId="c30975b3-f2ad-4386-849d-4e7562554483" providerId="ADAL" clId="{CA38C44D-6C93-4961-A8B0-C604C44BB7D8}" dt="2022-11-21T02:15:21.095" v="31" actId="20577"/>
        <pc:sldMkLst>
          <pc:docMk/>
          <pc:sldMk cId="20046990" sldId="272"/>
        </pc:sldMkLst>
      </pc:sldChg>
      <pc:sldChg chg="modNotesTx">
        <pc:chgData name="Weerayot Ekkarat" userId="c30975b3-f2ad-4386-849d-4e7562554483" providerId="ADAL" clId="{CA38C44D-6C93-4961-A8B0-C604C44BB7D8}" dt="2022-11-21T02:15:28.005" v="41" actId="20577"/>
        <pc:sldMkLst>
          <pc:docMk/>
          <pc:sldMk cId="2646159232" sldId="273"/>
        </pc:sldMkLst>
      </pc:sldChg>
      <pc:sldChg chg="addSp modSp mod">
        <pc:chgData name="Weerayot Ekkarat" userId="c30975b3-f2ad-4386-849d-4e7562554483" providerId="ADAL" clId="{CA38C44D-6C93-4961-A8B0-C604C44BB7D8}" dt="2022-11-24T06:56:43.375" v="65"/>
        <pc:sldMkLst>
          <pc:docMk/>
          <pc:sldMk cId="1298201459" sldId="275"/>
        </pc:sldMkLst>
        <pc:spChg chg="add mod">
          <ac:chgData name="Weerayot Ekkarat" userId="c30975b3-f2ad-4386-849d-4e7562554483" providerId="ADAL" clId="{CA38C44D-6C93-4961-A8B0-C604C44BB7D8}" dt="2022-11-24T03:28:52.889" v="63" actId="20577"/>
          <ac:spMkLst>
            <pc:docMk/>
            <pc:sldMk cId="1298201459" sldId="275"/>
            <ac:spMk id="14" creationId="{8ABFBBF2-2889-0D70-D0EA-32CA8D008520}"/>
          </ac:spMkLst>
        </pc:spChg>
        <pc:spChg chg="mod">
          <ac:chgData name="Weerayot Ekkarat" userId="c30975b3-f2ad-4386-849d-4e7562554483" providerId="ADAL" clId="{CA38C44D-6C93-4961-A8B0-C604C44BB7D8}" dt="2022-11-24T03:41:09.309" v="64" actId="14100"/>
          <ac:spMkLst>
            <pc:docMk/>
            <pc:sldMk cId="1298201459" sldId="275"/>
            <ac:spMk id="23" creationId="{45A33FD8-3134-7962-EA25-198B88583262}"/>
          </ac:spMkLst>
        </pc:spChg>
        <pc:spChg chg="mod">
          <ac:chgData name="Weerayot Ekkarat" userId="c30975b3-f2ad-4386-849d-4e7562554483" providerId="ADAL" clId="{CA38C44D-6C93-4961-A8B0-C604C44BB7D8}" dt="2022-11-24T02:40:56.007" v="54" actId="14100"/>
          <ac:spMkLst>
            <pc:docMk/>
            <pc:sldMk cId="1298201459" sldId="275"/>
            <ac:spMk id="24" creationId="{99972075-01B8-2098-3F8F-AEF8598712A7}"/>
          </ac:spMkLst>
        </pc:spChg>
        <pc:inkChg chg="add">
          <ac:chgData name="Weerayot Ekkarat" userId="c30975b3-f2ad-4386-849d-4e7562554483" providerId="ADAL" clId="{CA38C44D-6C93-4961-A8B0-C604C44BB7D8}" dt="2022-11-24T06:56:43.375" v="65"/>
          <ac:inkMkLst>
            <pc:docMk/>
            <pc:sldMk cId="1298201459" sldId="275"/>
            <ac:inkMk id="16" creationId="{7DCF4D6C-9176-3436-23EB-3AC93D03CB47}"/>
          </ac:inkMkLst>
        </pc:inkChg>
      </pc:sldChg>
    </pc:docChg>
  </pc:docChgLst>
  <pc:docChgLst>
    <pc:chgData name="Weerayot Ekkarat" userId="c30975b3-f2ad-4386-849d-4e7562554483" providerId="ADAL" clId="{EF575EC4-6A17-F142-986C-0F44A3DC4F38}"/>
    <pc:docChg chg="undo custSel modSld">
      <pc:chgData name="Weerayot Ekkarat" userId="c30975b3-f2ad-4386-849d-4e7562554483" providerId="ADAL" clId="{EF575EC4-6A17-F142-986C-0F44A3DC4F38}" dt="2022-11-15T16:56:28.351" v="3449" actId="20577"/>
      <pc:docMkLst>
        <pc:docMk/>
      </pc:docMkLst>
      <pc:sldChg chg="modNotesTx">
        <pc:chgData name="Weerayot Ekkarat" userId="c30975b3-f2ad-4386-849d-4e7562554483" providerId="ADAL" clId="{EF575EC4-6A17-F142-986C-0F44A3DC4F38}" dt="2022-10-27T04:56:33.932" v="1731" actId="20577"/>
        <pc:sldMkLst>
          <pc:docMk/>
          <pc:sldMk cId="660451359" sldId="256"/>
        </pc:sldMkLst>
      </pc:sldChg>
      <pc:sldChg chg="addSp modSp mod modNotesTx">
        <pc:chgData name="Weerayot Ekkarat" userId="c30975b3-f2ad-4386-849d-4e7562554483" providerId="ADAL" clId="{EF575EC4-6A17-F142-986C-0F44A3DC4F38}" dt="2022-11-15T16:52:07.462" v="3089" actId="20577"/>
        <pc:sldMkLst>
          <pc:docMk/>
          <pc:sldMk cId="1188788641" sldId="260"/>
        </pc:sldMkLst>
        <pc:spChg chg="add mod">
          <ac:chgData name="Weerayot Ekkarat" userId="c30975b3-f2ad-4386-849d-4e7562554483" providerId="ADAL" clId="{EF575EC4-6A17-F142-986C-0F44A3DC4F38}" dt="2022-11-03T17:51:03.278" v="2101" actId="207"/>
          <ac:spMkLst>
            <pc:docMk/>
            <pc:sldMk cId="1188788641" sldId="260"/>
            <ac:spMk id="5" creationId="{E61A92E8-FC44-C8DF-6D22-C59B1758208A}"/>
          </ac:spMkLst>
        </pc:spChg>
        <pc:cxnChg chg="add mod">
          <ac:chgData name="Weerayot Ekkarat" userId="c30975b3-f2ad-4386-849d-4e7562554483" providerId="ADAL" clId="{EF575EC4-6A17-F142-986C-0F44A3DC4F38}" dt="2022-10-27T04:52:24.821" v="1535" actId="1076"/>
          <ac:cxnSpMkLst>
            <pc:docMk/>
            <pc:sldMk cId="1188788641" sldId="260"/>
            <ac:cxnSpMk id="4" creationId="{9EEC3CC7-B428-4BD5-C7BB-3C36C1CD7F90}"/>
          </ac:cxnSpMkLst>
        </pc:cxnChg>
      </pc:sldChg>
      <pc:sldChg chg="addSp delSp modSp mod modNotesTx">
        <pc:chgData name="Weerayot Ekkarat" userId="c30975b3-f2ad-4386-849d-4e7562554483" providerId="ADAL" clId="{EF575EC4-6A17-F142-986C-0F44A3DC4F38}" dt="2022-11-15T16:56:28.351" v="3449" actId="20577"/>
        <pc:sldMkLst>
          <pc:docMk/>
          <pc:sldMk cId="3377478756" sldId="266"/>
        </pc:sldMkLst>
        <pc:spChg chg="add del mod">
          <ac:chgData name="Weerayot Ekkarat" userId="c30975b3-f2ad-4386-849d-4e7562554483" providerId="ADAL" clId="{EF575EC4-6A17-F142-986C-0F44A3DC4F38}" dt="2022-10-27T04:18:32.873" v="12" actId="478"/>
          <ac:spMkLst>
            <pc:docMk/>
            <pc:sldMk cId="3377478756" sldId="266"/>
            <ac:spMk id="14" creationId="{03DDA001-2731-AA16-18D1-CAD59767F574}"/>
          </ac:spMkLst>
        </pc:spChg>
        <pc:spChg chg="add mod">
          <ac:chgData name="Weerayot Ekkarat" userId="c30975b3-f2ad-4386-849d-4e7562554483" providerId="ADAL" clId="{EF575EC4-6A17-F142-986C-0F44A3DC4F38}" dt="2022-10-27T04:21:13.506" v="136" actId="1035"/>
          <ac:spMkLst>
            <pc:docMk/>
            <pc:sldMk cId="3377478756" sldId="266"/>
            <ac:spMk id="20" creationId="{C820D19E-988B-63A2-8DBE-46BA526C7242}"/>
          </ac:spMkLst>
        </pc:spChg>
        <pc:spChg chg="add mod">
          <ac:chgData name="Weerayot Ekkarat" userId="c30975b3-f2ad-4386-849d-4e7562554483" providerId="ADAL" clId="{EF575EC4-6A17-F142-986C-0F44A3DC4F38}" dt="2022-10-27T04:21:25.714" v="139" actId="208"/>
          <ac:spMkLst>
            <pc:docMk/>
            <pc:sldMk cId="3377478756" sldId="266"/>
            <ac:spMk id="21" creationId="{78ABA5AB-C842-88B7-7980-483F8516F233}"/>
          </ac:spMkLst>
        </pc:spChg>
        <pc:grpChg chg="del mod">
          <ac:chgData name="Weerayot Ekkarat" userId="c30975b3-f2ad-4386-849d-4e7562554483" providerId="ADAL" clId="{EF575EC4-6A17-F142-986C-0F44A3DC4F38}" dt="2022-10-27T04:23:45.891" v="184"/>
          <ac:grpSpMkLst>
            <pc:docMk/>
            <pc:sldMk cId="3377478756" sldId="266"/>
            <ac:grpSpMk id="35" creationId="{228BFDDF-D6F7-7D64-6FEC-3CD80D52039C}"/>
          </ac:grpSpMkLst>
        </pc:grpChg>
        <pc:grpChg chg="mod">
          <ac:chgData name="Weerayot Ekkarat" userId="c30975b3-f2ad-4386-849d-4e7562554483" providerId="ADAL" clId="{EF575EC4-6A17-F142-986C-0F44A3DC4F38}" dt="2022-10-27T04:23:45.891" v="184"/>
          <ac:grpSpMkLst>
            <pc:docMk/>
            <pc:sldMk cId="3377478756" sldId="266"/>
            <ac:grpSpMk id="37" creationId="{909718C2-FA64-81AE-41FE-9E6D550C46A7}"/>
          </ac:grpSpMkLst>
        </pc:grpChg>
        <pc:grpChg chg="mod">
          <ac:chgData name="Weerayot Ekkarat" userId="c30975b3-f2ad-4386-849d-4e7562554483" providerId="ADAL" clId="{EF575EC4-6A17-F142-986C-0F44A3DC4F38}" dt="2022-10-27T04:23:50.622" v="187"/>
          <ac:grpSpMkLst>
            <pc:docMk/>
            <pc:sldMk cId="3377478756" sldId="266"/>
            <ac:grpSpMk id="40" creationId="{43A042AA-8D05-AB5C-03B1-3F056A4AC166}"/>
          </ac:grpSpMkLst>
        </pc:grpChg>
        <pc:grpChg chg="del mod">
          <ac:chgData name="Weerayot Ekkarat" userId="c30975b3-f2ad-4386-849d-4e7562554483" providerId="ADAL" clId="{EF575EC4-6A17-F142-986C-0F44A3DC4F38}" dt="2022-10-27T04:24:46.446" v="192" actId="478"/>
          <ac:grpSpMkLst>
            <pc:docMk/>
            <pc:sldMk cId="3377478756" sldId="266"/>
            <ac:grpSpMk id="44" creationId="{1D136C86-04BC-7235-4040-CACF3C815791}"/>
          </ac:grpSpMkLst>
        </pc:grpChg>
        <pc:grpChg chg="mod">
          <ac:chgData name="Weerayot Ekkarat" userId="c30975b3-f2ad-4386-849d-4e7562554483" providerId="ADAL" clId="{EF575EC4-6A17-F142-986C-0F44A3DC4F38}" dt="2022-10-27T04:49:31.308" v="1517"/>
          <ac:grpSpMkLst>
            <pc:docMk/>
            <pc:sldMk cId="3377478756" sldId="266"/>
            <ac:grpSpMk id="57" creationId="{EA2660EA-FBD5-549D-EA15-C422B06C2A4C}"/>
          </ac:grpSpMkLst>
        </pc:grpChg>
        <pc:grpChg chg="mod">
          <ac:chgData name="Weerayot Ekkarat" userId="c30975b3-f2ad-4386-849d-4e7562554483" providerId="ADAL" clId="{EF575EC4-6A17-F142-986C-0F44A3DC4F38}" dt="2022-10-27T04:49:37.906" v="1520"/>
          <ac:grpSpMkLst>
            <pc:docMk/>
            <pc:sldMk cId="3377478756" sldId="266"/>
            <ac:grpSpMk id="60" creationId="{EA40D816-7218-04AA-ECC3-31FF8986C198}"/>
          </ac:grpSpMkLst>
        </pc:grpChg>
        <pc:grpChg chg="mod">
          <ac:chgData name="Weerayot Ekkarat" userId="c30975b3-f2ad-4386-849d-4e7562554483" providerId="ADAL" clId="{EF575EC4-6A17-F142-986C-0F44A3DC4F38}" dt="2022-10-27T04:49:44.560" v="1523"/>
          <ac:grpSpMkLst>
            <pc:docMk/>
            <pc:sldMk cId="3377478756" sldId="266"/>
            <ac:grpSpMk id="63" creationId="{F017CA13-7981-879A-B64E-7CA1488415CD}"/>
          </ac:grpSpMkLst>
        </pc:grpChg>
        <pc:grpChg chg="mod">
          <ac:chgData name="Weerayot Ekkarat" userId="c30975b3-f2ad-4386-849d-4e7562554483" providerId="ADAL" clId="{EF575EC4-6A17-F142-986C-0F44A3DC4F38}" dt="2022-10-27T04:50:13.576" v="1531"/>
          <ac:grpSpMkLst>
            <pc:docMk/>
            <pc:sldMk cId="3377478756" sldId="266"/>
            <ac:grpSpMk id="66" creationId="{408156A9-AB9C-6059-22EA-FC42378EC312}"/>
          </ac:grpSpMkLst>
        </pc:grpChg>
        <pc:picChg chg="add del mod">
          <ac:chgData name="Weerayot Ekkarat" userId="c30975b3-f2ad-4386-849d-4e7562554483" providerId="ADAL" clId="{EF575EC4-6A17-F142-986C-0F44A3DC4F38}" dt="2022-10-27T04:16:53.768" v="1" actId="478"/>
          <ac:picMkLst>
            <pc:docMk/>
            <pc:sldMk cId="3377478756" sldId="266"/>
            <ac:picMk id="13" creationId="{178F2E95-B9B9-31F3-6615-7EFF22E4EF0C}"/>
          </ac:picMkLst>
        </pc:pic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0" creationId="{978B5704-DEA5-6041-FBC5-7C25E57594E8}"/>
          </ac:inkMkLst>
        </pc:ink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1" creationId="{AFDDE26C-2995-034A-9090-FE91F013F77A}"/>
          </ac:inkMkLst>
        </pc:ink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2" creationId="{39560FAC-69A0-C0DE-4986-D58C38837181}"/>
          </ac:inkMkLst>
        </pc:ink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3" creationId="{6EE19003-9E03-24A0-CD6A-D84FB0D3FB82}"/>
          </ac:inkMkLst>
        </pc:ink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4" creationId="{0E0B0021-AC7E-C774-95E5-DD387F2773FD}"/>
          </ac:inkMkLst>
        </pc:inkChg>
        <pc:inkChg chg="add mod">
          <ac:chgData name="Weerayot Ekkarat" userId="c30975b3-f2ad-4386-849d-4e7562554483" providerId="ADAL" clId="{EF575EC4-6A17-F142-986C-0F44A3DC4F38}" dt="2022-10-27T04:23:45.891" v="184"/>
          <ac:inkMkLst>
            <pc:docMk/>
            <pc:sldMk cId="3377478756" sldId="266"/>
            <ac:inkMk id="36" creationId="{8CE72E6F-B5C0-DAE7-5190-5A02FD9EDAF5}"/>
          </ac:inkMkLst>
        </pc:inkChg>
        <pc:inkChg chg="add mod">
          <ac:chgData name="Weerayot Ekkarat" userId="c30975b3-f2ad-4386-849d-4e7562554483" providerId="ADAL" clId="{EF575EC4-6A17-F142-986C-0F44A3DC4F38}" dt="2022-10-27T04:23:50.622" v="187"/>
          <ac:inkMkLst>
            <pc:docMk/>
            <pc:sldMk cId="3377478756" sldId="266"/>
            <ac:inkMk id="38" creationId="{F7DCD488-1B75-37CA-ED48-CFC5C22FE0BA}"/>
          </ac:inkMkLst>
        </pc:inkChg>
        <pc:inkChg chg="add mod">
          <ac:chgData name="Weerayot Ekkarat" userId="c30975b3-f2ad-4386-849d-4e7562554483" providerId="ADAL" clId="{EF575EC4-6A17-F142-986C-0F44A3DC4F38}" dt="2022-10-27T04:23:50.622" v="187"/>
          <ac:inkMkLst>
            <pc:docMk/>
            <pc:sldMk cId="3377478756" sldId="266"/>
            <ac:inkMk id="39" creationId="{163B5C0D-8DCC-F65E-45C6-C5FCBD1379FE}"/>
          </ac:inkMkLst>
        </pc:inkChg>
        <pc:inkChg chg="add mod">
          <ac:chgData name="Weerayot Ekkarat" userId="c30975b3-f2ad-4386-849d-4e7562554483" providerId="ADAL" clId="{EF575EC4-6A17-F142-986C-0F44A3DC4F38}" dt="2022-10-27T04:24:42.385" v="191"/>
          <ac:inkMkLst>
            <pc:docMk/>
            <pc:sldMk cId="3377478756" sldId="266"/>
            <ac:inkMk id="41" creationId="{8BFE2B7E-8E91-8A03-386F-8C7DE30BCA51}"/>
          </ac:inkMkLst>
        </pc:inkChg>
        <pc:inkChg chg="add mod">
          <ac:chgData name="Weerayot Ekkarat" userId="c30975b3-f2ad-4386-849d-4e7562554483" providerId="ADAL" clId="{EF575EC4-6A17-F142-986C-0F44A3DC4F38}" dt="2022-10-27T04:24:42.385" v="191"/>
          <ac:inkMkLst>
            <pc:docMk/>
            <pc:sldMk cId="3377478756" sldId="266"/>
            <ac:inkMk id="42" creationId="{C606899A-8F16-B7FE-3BAD-2621BE7E0C54}"/>
          </ac:inkMkLst>
        </pc:inkChg>
        <pc:inkChg chg="add mod">
          <ac:chgData name="Weerayot Ekkarat" userId="c30975b3-f2ad-4386-849d-4e7562554483" providerId="ADAL" clId="{EF575EC4-6A17-F142-986C-0F44A3DC4F38}" dt="2022-10-27T04:24:42.385" v="191"/>
          <ac:inkMkLst>
            <pc:docMk/>
            <pc:sldMk cId="3377478756" sldId="266"/>
            <ac:inkMk id="43" creationId="{70A514EB-8ADB-678D-5A39-63F44D566C94}"/>
          </ac:inkMkLst>
        </pc:inkChg>
        <pc:inkChg chg="add">
          <ac:chgData name="Weerayot Ekkarat" userId="c30975b3-f2ad-4386-849d-4e7562554483" providerId="ADAL" clId="{EF575EC4-6A17-F142-986C-0F44A3DC4F38}" dt="2022-10-27T04:49:04.786" v="1511" actId="9405"/>
          <ac:inkMkLst>
            <pc:docMk/>
            <pc:sldMk cId="3377478756" sldId="266"/>
            <ac:inkMk id="51" creationId="{DA8ED113-0A4E-4CF1-60E0-0110E238B7B1}"/>
          </ac:inkMkLst>
        </pc:inkChg>
        <pc:inkChg chg="add">
          <ac:chgData name="Weerayot Ekkarat" userId="c30975b3-f2ad-4386-849d-4e7562554483" providerId="ADAL" clId="{EF575EC4-6A17-F142-986C-0F44A3DC4F38}" dt="2022-10-27T04:49:09.013" v="1512" actId="9405"/>
          <ac:inkMkLst>
            <pc:docMk/>
            <pc:sldMk cId="3377478756" sldId="266"/>
            <ac:inkMk id="52" creationId="{4A6DF500-4612-72A6-718A-17D7D639E2DE}"/>
          </ac:inkMkLst>
        </pc:inkChg>
        <pc:inkChg chg="add">
          <ac:chgData name="Weerayot Ekkarat" userId="c30975b3-f2ad-4386-849d-4e7562554483" providerId="ADAL" clId="{EF575EC4-6A17-F142-986C-0F44A3DC4F38}" dt="2022-10-27T04:49:12.615" v="1513" actId="9405"/>
          <ac:inkMkLst>
            <pc:docMk/>
            <pc:sldMk cId="3377478756" sldId="266"/>
            <ac:inkMk id="53" creationId="{799F35F6-145D-54D8-B1EF-8BD2BC3681D6}"/>
          </ac:inkMkLst>
        </pc:inkChg>
        <pc:inkChg chg="add">
          <ac:chgData name="Weerayot Ekkarat" userId="c30975b3-f2ad-4386-849d-4e7562554483" providerId="ADAL" clId="{EF575EC4-6A17-F142-986C-0F44A3DC4F38}" dt="2022-10-27T04:49:15.715" v="1514" actId="9405"/>
          <ac:inkMkLst>
            <pc:docMk/>
            <pc:sldMk cId="3377478756" sldId="266"/>
            <ac:inkMk id="54" creationId="{53882D95-196B-0A5A-784D-3B202B48CB10}"/>
          </ac:inkMkLst>
        </pc:inkChg>
        <pc:inkChg chg="add mod">
          <ac:chgData name="Weerayot Ekkarat" userId="c30975b3-f2ad-4386-849d-4e7562554483" providerId="ADAL" clId="{EF575EC4-6A17-F142-986C-0F44A3DC4F38}" dt="2022-10-27T04:49:31.308" v="1517"/>
          <ac:inkMkLst>
            <pc:docMk/>
            <pc:sldMk cId="3377478756" sldId="266"/>
            <ac:inkMk id="55" creationId="{33FB2F7C-1958-FE6A-5104-1FFA50321216}"/>
          </ac:inkMkLst>
        </pc:inkChg>
        <pc:inkChg chg="add mod">
          <ac:chgData name="Weerayot Ekkarat" userId="c30975b3-f2ad-4386-849d-4e7562554483" providerId="ADAL" clId="{EF575EC4-6A17-F142-986C-0F44A3DC4F38}" dt="2022-10-27T04:49:31.308" v="1517"/>
          <ac:inkMkLst>
            <pc:docMk/>
            <pc:sldMk cId="3377478756" sldId="266"/>
            <ac:inkMk id="56" creationId="{38ACAA98-81AF-19AD-A4D0-2937F03CFD04}"/>
          </ac:inkMkLst>
        </pc:inkChg>
        <pc:inkChg chg="add mod">
          <ac:chgData name="Weerayot Ekkarat" userId="c30975b3-f2ad-4386-849d-4e7562554483" providerId="ADAL" clId="{EF575EC4-6A17-F142-986C-0F44A3DC4F38}" dt="2022-10-27T04:49:37.906" v="1520"/>
          <ac:inkMkLst>
            <pc:docMk/>
            <pc:sldMk cId="3377478756" sldId="266"/>
            <ac:inkMk id="58" creationId="{D42EEF5E-51DF-BC73-2772-5CF4A044C9A9}"/>
          </ac:inkMkLst>
        </pc:inkChg>
        <pc:inkChg chg="add mod">
          <ac:chgData name="Weerayot Ekkarat" userId="c30975b3-f2ad-4386-849d-4e7562554483" providerId="ADAL" clId="{EF575EC4-6A17-F142-986C-0F44A3DC4F38}" dt="2022-10-27T04:49:37.906" v="1520"/>
          <ac:inkMkLst>
            <pc:docMk/>
            <pc:sldMk cId="3377478756" sldId="266"/>
            <ac:inkMk id="59" creationId="{E53AB872-6BF3-2E33-B157-55E79513B0B7}"/>
          </ac:inkMkLst>
        </pc:inkChg>
        <pc:inkChg chg="add mod">
          <ac:chgData name="Weerayot Ekkarat" userId="c30975b3-f2ad-4386-849d-4e7562554483" providerId="ADAL" clId="{EF575EC4-6A17-F142-986C-0F44A3DC4F38}" dt="2022-10-27T04:49:44.560" v="1523"/>
          <ac:inkMkLst>
            <pc:docMk/>
            <pc:sldMk cId="3377478756" sldId="266"/>
            <ac:inkMk id="61" creationId="{B83543B5-E34E-2ECF-3639-934DC689EEC4}"/>
          </ac:inkMkLst>
        </pc:inkChg>
        <pc:inkChg chg="add mod">
          <ac:chgData name="Weerayot Ekkarat" userId="c30975b3-f2ad-4386-849d-4e7562554483" providerId="ADAL" clId="{EF575EC4-6A17-F142-986C-0F44A3DC4F38}" dt="2022-10-27T04:49:44.560" v="1523"/>
          <ac:inkMkLst>
            <pc:docMk/>
            <pc:sldMk cId="3377478756" sldId="266"/>
            <ac:inkMk id="62" creationId="{E1BB8097-ABD9-4ED9-69BC-B94B474D7B8F}"/>
          </ac:inkMkLst>
        </pc:inkChg>
        <pc:inkChg chg="add mod">
          <ac:chgData name="Weerayot Ekkarat" userId="c30975b3-f2ad-4386-849d-4e7562554483" providerId="ADAL" clId="{EF575EC4-6A17-F142-986C-0F44A3DC4F38}" dt="2022-10-27T04:50:13.576" v="1531"/>
          <ac:inkMkLst>
            <pc:docMk/>
            <pc:sldMk cId="3377478756" sldId="266"/>
            <ac:inkMk id="64" creationId="{D4877BDF-B587-1C2F-1CBB-1ED5398AE501}"/>
          </ac:inkMkLst>
        </pc:inkChg>
        <pc:inkChg chg="add mod">
          <ac:chgData name="Weerayot Ekkarat" userId="c30975b3-f2ad-4386-849d-4e7562554483" providerId="ADAL" clId="{EF575EC4-6A17-F142-986C-0F44A3DC4F38}" dt="2022-10-27T04:50:13.576" v="1531"/>
          <ac:inkMkLst>
            <pc:docMk/>
            <pc:sldMk cId="3377478756" sldId="266"/>
            <ac:inkMk id="65" creationId="{8AA9B4C8-0CB9-F787-30B2-56B9DF542B5B}"/>
          </ac:inkMkLst>
        </pc:inkChg>
        <pc:inkChg chg="add">
          <ac:chgData name="Weerayot Ekkarat" userId="c30975b3-f2ad-4386-849d-4e7562554483" providerId="ADAL" clId="{EF575EC4-6A17-F142-986C-0F44A3DC4F38}" dt="2022-10-27T04:50:19.749" v="1532" actId="9405"/>
          <ac:inkMkLst>
            <pc:docMk/>
            <pc:sldMk cId="3377478756" sldId="266"/>
            <ac:inkMk id="67" creationId="{2BE89D5F-ADEE-469A-F77A-E4BC69D1B931}"/>
          </ac:inkMkLst>
        </pc:inkChg>
        <pc:inkChg chg="add">
          <ac:chgData name="Weerayot Ekkarat" userId="c30975b3-f2ad-4386-849d-4e7562554483" providerId="ADAL" clId="{EF575EC4-6A17-F142-986C-0F44A3DC4F38}" dt="2022-10-27T04:50:22.970" v="1533" actId="9405"/>
          <ac:inkMkLst>
            <pc:docMk/>
            <pc:sldMk cId="3377478756" sldId="266"/>
            <ac:inkMk id="68" creationId="{368C1BCF-9150-AA12-B351-3F2A1A222227}"/>
          </ac:inkMkLst>
        </pc:inkChg>
        <pc:cxnChg chg="add mod">
          <ac:chgData name="Weerayot Ekkarat" userId="c30975b3-f2ad-4386-849d-4e7562554483" providerId="ADAL" clId="{EF575EC4-6A17-F142-986C-0F44A3DC4F38}" dt="2022-10-27T04:19:11.371" v="27" actId="1037"/>
          <ac:cxnSpMkLst>
            <pc:docMk/>
            <pc:sldMk cId="3377478756" sldId="266"/>
            <ac:cxnSpMk id="16" creationId="{86DDCA82-A31B-F1C5-F119-550DE9973A4E}"/>
          </ac:cxnSpMkLst>
        </pc:cxnChg>
        <pc:cxnChg chg="add mod">
          <ac:chgData name="Weerayot Ekkarat" userId="c30975b3-f2ad-4386-849d-4e7562554483" providerId="ADAL" clId="{EF575EC4-6A17-F142-986C-0F44A3DC4F38}" dt="2022-10-27T04:19:19.037" v="52" actId="1037"/>
          <ac:cxnSpMkLst>
            <pc:docMk/>
            <pc:sldMk cId="3377478756" sldId="266"/>
            <ac:cxnSpMk id="17" creationId="{0DCF5102-B11C-C494-C633-00E6DE9E2A79}"/>
          </ac:cxnSpMkLst>
        </pc:cxnChg>
        <pc:cxnChg chg="add del mod">
          <ac:chgData name="Weerayot Ekkarat" userId="c30975b3-f2ad-4386-849d-4e7562554483" providerId="ADAL" clId="{EF575EC4-6A17-F142-986C-0F44A3DC4F38}" dt="2022-10-27T04:20:06.663" v="99" actId="1037"/>
          <ac:cxnSpMkLst>
            <pc:docMk/>
            <pc:sldMk cId="3377478756" sldId="266"/>
            <ac:cxnSpMk id="18" creationId="{64A9AE24-E206-7F6C-534D-524C9AFE1FFA}"/>
          </ac:cxnSpMkLst>
        </pc:cxnChg>
        <pc:cxnChg chg="add mod">
          <ac:chgData name="Weerayot Ekkarat" userId="c30975b3-f2ad-4386-849d-4e7562554483" providerId="ADAL" clId="{EF575EC4-6A17-F142-986C-0F44A3DC4F38}" dt="2022-10-27T04:20:20.980" v="128" actId="14100"/>
          <ac:cxnSpMkLst>
            <pc:docMk/>
            <pc:sldMk cId="3377478756" sldId="266"/>
            <ac:cxnSpMk id="19" creationId="{DBB21414-6799-43AD-858A-F78E117DFAAE}"/>
          </ac:cxnSpMkLst>
        </pc:cxnChg>
        <pc:cxnChg chg="add mod">
          <ac:chgData name="Weerayot Ekkarat" userId="c30975b3-f2ad-4386-849d-4e7562554483" providerId="ADAL" clId="{EF575EC4-6A17-F142-986C-0F44A3DC4F38}" dt="2022-10-27T04:21:39.001" v="142" actId="208"/>
          <ac:cxnSpMkLst>
            <pc:docMk/>
            <pc:sldMk cId="3377478756" sldId="266"/>
            <ac:cxnSpMk id="22" creationId="{EA946E7B-7D1A-CF0C-A31A-4406BB50FB12}"/>
          </ac:cxnSpMkLst>
        </pc:cxnChg>
        <pc:cxnChg chg="add mod">
          <ac:chgData name="Weerayot Ekkarat" userId="c30975b3-f2ad-4386-849d-4e7562554483" providerId="ADAL" clId="{EF575EC4-6A17-F142-986C-0F44A3DC4F38}" dt="2022-10-27T04:21:47.863" v="144" actId="1076"/>
          <ac:cxnSpMkLst>
            <pc:docMk/>
            <pc:sldMk cId="3377478756" sldId="266"/>
            <ac:cxnSpMk id="23" creationId="{247FAE80-D56D-DCFA-8CC2-8339EAA74CDF}"/>
          </ac:cxnSpMkLst>
        </pc:cxnChg>
        <pc:cxnChg chg="add mod">
          <ac:chgData name="Weerayot Ekkarat" userId="c30975b3-f2ad-4386-849d-4e7562554483" providerId="ADAL" clId="{EF575EC4-6A17-F142-986C-0F44A3DC4F38}" dt="2022-10-27T04:22:52.906" v="169" actId="208"/>
          <ac:cxnSpMkLst>
            <pc:docMk/>
            <pc:sldMk cId="3377478756" sldId="266"/>
            <ac:cxnSpMk id="24" creationId="{BB484956-C03F-2229-FDB0-56B5E75D35C5}"/>
          </ac:cxnSpMkLst>
        </pc:cxnChg>
        <pc:cxnChg chg="add mod">
          <ac:chgData name="Weerayot Ekkarat" userId="c30975b3-f2ad-4386-849d-4e7562554483" providerId="ADAL" clId="{EF575EC4-6A17-F142-986C-0F44A3DC4F38}" dt="2022-10-27T04:22:56.986" v="170" actId="208"/>
          <ac:cxnSpMkLst>
            <pc:docMk/>
            <pc:sldMk cId="3377478756" sldId="266"/>
            <ac:cxnSpMk id="25" creationId="{A7918958-BEF2-34C1-A08D-B2EB28B23669}"/>
          </ac:cxnSpMkLst>
        </pc:cxnChg>
        <pc:cxnChg chg="add mod">
          <ac:chgData name="Weerayot Ekkarat" userId="c30975b3-f2ad-4386-849d-4e7562554483" providerId="ADAL" clId="{EF575EC4-6A17-F142-986C-0F44A3DC4F38}" dt="2022-10-27T04:22:24.541" v="155" actId="1076"/>
          <ac:cxnSpMkLst>
            <pc:docMk/>
            <pc:sldMk cId="3377478756" sldId="266"/>
            <ac:cxnSpMk id="26" creationId="{68B1E56D-9C34-F98F-A24C-8066B7618135}"/>
          </ac:cxnSpMkLst>
        </pc:cxnChg>
        <pc:cxnChg chg="add mod">
          <ac:chgData name="Weerayot Ekkarat" userId="c30975b3-f2ad-4386-849d-4e7562554483" providerId="ADAL" clId="{EF575EC4-6A17-F142-986C-0F44A3DC4F38}" dt="2022-10-27T04:22:32.614" v="165" actId="1037"/>
          <ac:cxnSpMkLst>
            <pc:docMk/>
            <pc:sldMk cId="3377478756" sldId="266"/>
            <ac:cxnSpMk id="27" creationId="{94A237E7-1F60-6215-80DB-5A82E81650ED}"/>
          </ac:cxnSpMkLst>
        </pc:cxnChg>
        <pc:cxnChg chg="add mod">
          <ac:chgData name="Weerayot Ekkarat" userId="c30975b3-f2ad-4386-849d-4e7562554483" providerId="ADAL" clId="{EF575EC4-6A17-F142-986C-0F44A3DC4F38}" dt="2022-10-27T04:23:12.529" v="176" actId="208"/>
          <ac:cxnSpMkLst>
            <pc:docMk/>
            <pc:sldMk cId="3377478756" sldId="266"/>
            <ac:cxnSpMk id="28" creationId="{332328CA-3599-44E4-746A-9396E452B83E}"/>
          </ac:cxnSpMkLst>
        </pc:cxnChg>
        <pc:cxnChg chg="add mod">
          <ac:chgData name="Weerayot Ekkarat" userId="c30975b3-f2ad-4386-849d-4e7562554483" providerId="ADAL" clId="{EF575EC4-6A17-F142-986C-0F44A3DC4F38}" dt="2022-10-27T04:23:09.894" v="175" actId="208"/>
          <ac:cxnSpMkLst>
            <pc:docMk/>
            <pc:sldMk cId="3377478756" sldId="266"/>
            <ac:cxnSpMk id="29" creationId="{85F4A11B-C2E4-AAA7-CB7C-43B878E37B0E}"/>
          </ac:cxnSpMkLst>
        </pc:cxnChg>
        <pc:cxnChg chg="add mod">
          <ac:chgData name="Weerayot Ekkarat" userId="c30975b3-f2ad-4386-849d-4e7562554483" providerId="ADAL" clId="{EF575EC4-6A17-F142-986C-0F44A3DC4F38}" dt="2022-10-27T04:25:09.778" v="199" actId="14100"/>
          <ac:cxnSpMkLst>
            <pc:docMk/>
            <pc:sldMk cId="3377478756" sldId="266"/>
            <ac:cxnSpMk id="45" creationId="{84019E2A-EB2A-B2B3-60CF-809194547356}"/>
          </ac:cxnSpMkLst>
        </pc:cxnChg>
        <pc:cxnChg chg="add mod">
          <ac:chgData name="Weerayot Ekkarat" userId="c30975b3-f2ad-4386-849d-4e7562554483" providerId="ADAL" clId="{EF575EC4-6A17-F142-986C-0F44A3DC4F38}" dt="2022-10-27T04:25:24.095" v="205" actId="1076"/>
          <ac:cxnSpMkLst>
            <pc:docMk/>
            <pc:sldMk cId="3377478756" sldId="266"/>
            <ac:cxnSpMk id="46" creationId="{871903E0-D60E-5C7C-3941-17556789D467}"/>
          </ac:cxnSpMkLst>
        </pc:cxnChg>
        <pc:cxnChg chg="add mod">
          <ac:chgData name="Weerayot Ekkarat" userId="c30975b3-f2ad-4386-849d-4e7562554483" providerId="ADAL" clId="{EF575EC4-6A17-F142-986C-0F44A3DC4F38}" dt="2022-10-27T04:25:27.340" v="207" actId="1076"/>
          <ac:cxnSpMkLst>
            <pc:docMk/>
            <pc:sldMk cId="3377478756" sldId="266"/>
            <ac:cxnSpMk id="47" creationId="{8DB1A30A-7D1B-45EE-6E0B-220922D664F9}"/>
          </ac:cxnSpMkLst>
        </pc:cxnChg>
        <pc:cxnChg chg="add mod">
          <ac:chgData name="Weerayot Ekkarat" userId="c30975b3-f2ad-4386-849d-4e7562554483" providerId="ADAL" clId="{EF575EC4-6A17-F142-986C-0F44A3DC4F38}" dt="2022-10-27T04:25:32.006" v="209" actId="1076"/>
          <ac:cxnSpMkLst>
            <pc:docMk/>
            <pc:sldMk cId="3377478756" sldId="266"/>
            <ac:cxnSpMk id="48" creationId="{44749828-56D9-D649-A200-EFA4C25F013F}"/>
          </ac:cxnSpMkLst>
        </pc:cxnChg>
        <pc:cxnChg chg="add mod">
          <ac:chgData name="Weerayot Ekkarat" userId="c30975b3-f2ad-4386-849d-4e7562554483" providerId="ADAL" clId="{EF575EC4-6A17-F142-986C-0F44A3DC4F38}" dt="2022-10-27T04:25:52.665" v="211" actId="1076"/>
          <ac:cxnSpMkLst>
            <pc:docMk/>
            <pc:sldMk cId="3377478756" sldId="266"/>
            <ac:cxnSpMk id="49" creationId="{5F04E657-4C6B-5B4C-B886-65DDA65C765C}"/>
          </ac:cxnSpMkLst>
        </pc:cxnChg>
        <pc:cxnChg chg="add mod">
          <ac:chgData name="Weerayot Ekkarat" userId="c30975b3-f2ad-4386-849d-4e7562554483" providerId="ADAL" clId="{EF575EC4-6A17-F142-986C-0F44A3DC4F38}" dt="2022-10-27T04:26:02.272" v="228" actId="14100"/>
          <ac:cxnSpMkLst>
            <pc:docMk/>
            <pc:sldMk cId="3377478756" sldId="266"/>
            <ac:cxnSpMk id="50" creationId="{97F24B4F-BD96-DE16-075F-7CC5E25D3D24}"/>
          </ac:cxnSpMkLst>
        </pc:cxnChg>
      </pc:sldChg>
      <pc:sldChg chg="addSp delSp modSp mod modNotesTx">
        <pc:chgData name="Weerayot Ekkarat" userId="c30975b3-f2ad-4386-849d-4e7562554483" providerId="ADAL" clId="{EF575EC4-6A17-F142-986C-0F44A3DC4F38}" dt="2022-10-27T05:09:22.063" v="1970"/>
        <pc:sldMkLst>
          <pc:docMk/>
          <pc:sldMk cId="1298201459" sldId="275"/>
        </pc:sldMkLst>
        <pc:spChg chg="add mod">
          <ac:chgData name="Weerayot Ekkarat" userId="c30975b3-f2ad-4386-849d-4e7562554483" providerId="ADAL" clId="{EF575EC4-6A17-F142-986C-0F44A3DC4F38}" dt="2022-10-27T05:01:24.195" v="1739" actId="14100"/>
          <ac:spMkLst>
            <pc:docMk/>
            <pc:sldMk cId="1298201459" sldId="275"/>
            <ac:spMk id="8" creationId="{624345CB-2A1E-43C1-072C-97265763C1B3}"/>
          </ac:spMkLst>
        </pc:spChg>
        <pc:spChg chg="add mod">
          <ac:chgData name="Weerayot Ekkarat" userId="c30975b3-f2ad-4386-849d-4e7562554483" providerId="ADAL" clId="{EF575EC4-6A17-F142-986C-0F44A3DC4F38}" dt="2022-10-27T05:02:09.120" v="1750" actId="1035"/>
          <ac:spMkLst>
            <pc:docMk/>
            <pc:sldMk cId="1298201459" sldId="275"/>
            <ac:spMk id="9" creationId="{061A616B-582A-4D58-F6D2-28C7D333E137}"/>
          </ac:spMkLst>
        </pc:spChg>
        <pc:spChg chg="add mod">
          <ac:chgData name="Weerayot Ekkarat" userId="c30975b3-f2ad-4386-849d-4e7562554483" providerId="ADAL" clId="{EF575EC4-6A17-F142-986C-0F44A3DC4F38}" dt="2022-10-27T05:02:14.685" v="1751" actId="1035"/>
          <ac:spMkLst>
            <pc:docMk/>
            <pc:sldMk cId="1298201459" sldId="275"/>
            <ac:spMk id="10" creationId="{A28D165E-9FE6-4C0F-8030-CB4C0C187C98}"/>
          </ac:spMkLst>
        </pc:spChg>
        <pc:spChg chg="add mod">
          <ac:chgData name="Weerayot Ekkarat" userId="c30975b3-f2ad-4386-849d-4e7562554483" providerId="ADAL" clId="{EF575EC4-6A17-F142-986C-0F44A3DC4F38}" dt="2022-10-27T05:03:44.424" v="1808" actId="1038"/>
          <ac:spMkLst>
            <pc:docMk/>
            <pc:sldMk cId="1298201459" sldId="275"/>
            <ac:spMk id="11" creationId="{DC9F1624-D185-B53F-2BF7-809C28CB64AF}"/>
          </ac:spMkLst>
        </pc:spChg>
        <pc:spChg chg="add mod">
          <ac:chgData name="Weerayot Ekkarat" userId="c30975b3-f2ad-4386-849d-4e7562554483" providerId="ADAL" clId="{EF575EC4-6A17-F142-986C-0F44A3DC4F38}" dt="2022-10-27T05:04:58.231" v="1819" actId="14100"/>
          <ac:spMkLst>
            <pc:docMk/>
            <pc:sldMk cId="1298201459" sldId="275"/>
            <ac:spMk id="19" creationId="{D81F998D-08B4-56E6-1EAF-BCD8DBE4A497}"/>
          </ac:spMkLst>
        </pc:spChg>
        <pc:spChg chg="add mod">
          <ac:chgData name="Weerayot Ekkarat" userId="c30975b3-f2ad-4386-849d-4e7562554483" providerId="ADAL" clId="{EF575EC4-6A17-F142-986C-0F44A3DC4F38}" dt="2022-10-27T05:06:38.645" v="1902" actId="1038"/>
          <ac:spMkLst>
            <pc:docMk/>
            <pc:sldMk cId="1298201459" sldId="275"/>
            <ac:spMk id="23" creationId="{45A33FD8-3134-7962-EA25-198B88583262}"/>
          </ac:spMkLst>
        </pc:spChg>
        <pc:spChg chg="add mod">
          <ac:chgData name="Weerayot Ekkarat" userId="c30975b3-f2ad-4386-849d-4e7562554483" providerId="ADAL" clId="{EF575EC4-6A17-F142-986C-0F44A3DC4F38}" dt="2022-10-27T05:07:30.290" v="1918" actId="14100"/>
          <ac:spMkLst>
            <pc:docMk/>
            <pc:sldMk cId="1298201459" sldId="275"/>
            <ac:spMk id="24" creationId="{99972075-01B8-2098-3F8F-AEF8598712A7}"/>
          </ac:spMkLst>
        </pc:spChg>
        <pc:spChg chg="add mod">
          <ac:chgData name="Weerayot Ekkarat" userId="c30975b3-f2ad-4386-849d-4e7562554483" providerId="ADAL" clId="{EF575EC4-6A17-F142-986C-0F44A3DC4F38}" dt="2022-10-27T05:07:47.215" v="1921" actId="14100"/>
          <ac:spMkLst>
            <pc:docMk/>
            <pc:sldMk cId="1298201459" sldId="275"/>
            <ac:spMk id="25" creationId="{21C66110-5681-A6BB-9E48-81D9F9BF0F8F}"/>
          </ac:spMkLst>
        </pc:spChg>
        <pc:spChg chg="add mod">
          <ac:chgData name="Weerayot Ekkarat" userId="c30975b3-f2ad-4386-849d-4e7562554483" providerId="ADAL" clId="{EF575EC4-6A17-F142-986C-0F44A3DC4F38}" dt="2022-10-27T05:08:16.434" v="1935" actId="14100"/>
          <ac:spMkLst>
            <pc:docMk/>
            <pc:sldMk cId="1298201459" sldId="275"/>
            <ac:spMk id="26" creationId="{634C9381-1CE7-5973-5B63-9E67A74A6631}"/>
          </ac:spMkLst>
        </pc:spChg>
        <pc:grpChg chg="del mod">
          <ac:chgData name="Weerayot Ekkarat" userId="c30975b3-f2ad-4386-849d-4e7562554483" providerId="ADAL" clId="{EF575EC4-6A17-F142-986C-0F44A3DC4F38}" dt="2022-10-27T05:04:24.366" v="1813"/>
          <ac:grpSpMkLst>
            <pc:docMk/>
            <pc:sldMk cId="1298201459" sldId="275"/>
            <ac:grpSpMk id="14" creationId="{53281DF8-9E77-80E3-E520-BC11923B588F}"/>
          </ac:grpSpMkLst>
        </pc:grpChg>
        <pc:grpChg chg="del mod">
          <ac:chgData name="Weerayot Ekkarat" userId="c30975b3-f2ad-4386-849d-4e7562554483" providerId="ADAL" clId="{EF575EC4-6A17-F142-986C-0F44A3DC4F38}" dt="2022-10-27T05:04:26.930" v="1815"/>
          <ac:grpSpMkLst>
            <pc:docMk/>
            <pc:sldMk cId="1298201459" sldId="275"/>
            <ac:grpSpMk id="16" creationId="{573E57FF-A494-89BF-358F-028B36217311}"/>
          </ac:grpSpMkLst>
        </pc:grpChg>
        <pc:grpChg chg="mod">
          <ac:chgData name="Weerayot Ekkarat" userId="c30975b3-f2ad-4386-849d-4e7562554483" providerId="ADAL" clId="{EF575EC4-6A17-F142-986C-0F44A3DC4F38}" dt="2022-10-27T05:04:26.930" v="1815"/>
          <ac:grpSpMkLst>
            <pc:docMk/>
            <pc:sldMk cId="1298201459" sldId="275"/>
            <ac:grpSpMk id="18" creationId="{7AD0AA6C-1B47-D0B9-0D4B-351BEF07C180}"/>
          </ac:grpSpMkLst>
        </pc:grpChg>
        <pc:picChg chg="mod">
          <ac:chgData name="Weerayot Ekkarat" userId="c30975b3-f2ad-4386-849d-4e7562554483" providerId="ADAL" clId="{EF575EC4-6A17-F142-986C-0F44A3DC4F38}" dt="2022-10-27T05:07:19.923" v="1914" actId="1076"/>
          <ac:picMkLst>
            <pc:docMk/>
            <pc:sldMk cId="1298201459" sldId="275"/>
            <ac:picMk id="2" creationId="{569BDDD2-BEDF-4051-AEDE-A0A6781AA5B1}"/>
          </ac:picMkLst>
        </pc:picChg>
        <pc:inkChg chg="add mod">
          <ac:chgData name="Weerayot Ekkarat" userId="c30975b3-f2ad-4386-849d-4e7562554483" providerId="ADAL" clId="{EF575EC4-6A17-F142-986C-0F44A3DC4F38}" dt="2022-10-27T05:04:26.930" v="1815"/>
          <ac:inkMkLst>
            <pc:docMk/>
            <pc:sldMk cId="1298201459" sldId="275"/>
            <ac:inkMk id="12" creationId="{11D5C41A-8BCB-63CD-2AAC-3CAADB29E6A9}"/>
          </ac:inkMkLst>
        </pc:inkChg>
        <pc:inkChg chg="add mod">
          <ac:chgData name="Weerayot Ekkarat" userId="c30975b3-f2ad-4386-849d-4e7562554483" providerId="ADAL" clId="{EF575EC4-6A17-F142-986C-0F44A3DC4F38}" dt="2022-10-27T05:04:26.930" v="1815"/>
          <ac:inkMkLst>
            <pc:docMk/>
            <pc:sldMk cId="1298201459" sldId="275"/>
            <ac:inkMk id="13" creationId="{9F36DB4D-2022-C3CE-4AC1-43597BC04131}"/>
          </ac:inkMkLst>
        </pc:inkChg>
        <pc:inkChg chg="add mod">
          <ac:chgData name="Weerayot Ekkarat" userId="c30975b3-f2ad-4386-849d-4e7562554483" providerId="ADAL" clId="{EF575EC4-6A17-F142-986C-0F44A3DC4F38}" dt="2022-10-27T05:04:26.930" v="1815"/>
          <ac:inkMkLst>
            <pc:docMk/>
            <pc:sldMk cId="1298201459" sldId="275"/>
            <ac:inkMk id="15" creationId="{C01D5B97-73BE-B2F2-1B76-F0B769615A78}"/>
          </ac:inkMkLst>
        </pc:inkChg>
        <pc:inkChg chg="add mod">
          <ac:chgData name="Weerayot Ekkarat" userId="c30975b3-f2ad-4386-849d-4e7562554483" providerId="ADAL" clId="{EF575EC4-6A17-F142-986C-0F44A3DC4F38}" dt="2022-10-27T05:04:26.930" v="1815"/>
          <ac:inkMkLst>
            <pc:docMk/>
            <pc:sldMk cId="1298201459" sldId="275"/>
            <ac:inkMk id="17" creationId="{BD9A8BB6-16FB-CD49-E8AA-7EF97F356661}"/>
          </ac:inkMkLst>
        </pc:inkChg>
        <pc:inkChg chg="add">
          <ac:chgData name="Weerayot Ekkarat" userId="c30975b3-f2ad-4386-849d-4e7562554483" providerId="ADAL" clId="{EF575EC4-6A17-F142-986C-0F44A3DC4F38}" dt="2022-10-27T05:05:19.598" v="1833" actId="9405"/>
          <ac:inkMkLst>
            <pc:docMk/>
            <pc:sldMk cId="1298201459" sldId="275"/>
            <ac:inkMk id="20" creationId="{C6B5A5DC-8CEA-4A22-BBA8-A6E305847563}"/>
          </ac:inkMkLst>
        </pc:inkChg>
        <pc:inkChg chg="add">
          <ac:chgData name="Weerayot Ekkarat" userId="c30975b3-f2ad-4386-849d-4e7562554483" providerId="ADAL" clId="{EF575EC4-6A17-F142-986C-0F44A3DC4F38}" dt="2022-10-27T05:05:21.930" v="1834" actId="9405"/>
          <ac:inkMkLst>
            <pc:docMk/>
            <pc:sldMk cId="1298201459" sldId="275"/>
            <ac:inkMk id="21" creationId="{5EEA17A8-AB4B-592E-0507-2A542CD2D8A6}"/>
          </ac:inkMkLst>
        </pc:inkChg>
        <pc:inkChg chg="add">
          <ac:chgData name="Weerayot Ekkarat" userId="c30975b3-f2ad-4386-849d-4e7562554483" providerId="ADAL" clId="{EF575EC4-6A17-F142-986C-0F44A3DC4F38}" dt="2022-10-27T05:05:24.013" v="1835" actId="9405"/>
          <ac:inkMkLst>
            <pc:docMk/>
            <pc:sldMk cId="1298201459" sldId="275"/>
            <ac:inkMk id="22" creationId="{65E69FB3-7D65-C372-1CD0-E1932666EFCD}"/>
          </ac:inkMkLst>
        </pc:inkChg>
        <pc:inkChg chg="add">
          <ac:chgData name="Weerayot Ekkarat" userId="c30975b3-f2ad-4386-849d-4e7562554483" providerId="ADAL" clId="{EF575EC4-6A17-F142-986C-0F44A3DC4F38}" dt="2022-10-27T05:08:32.095" v="1936" actId="9405"/>
          <ac:inkMkLst>
            <pc:docMk/>
            <pc:sldMk cId="1298201459" sldId="275"/>
            <ac:inkMk id="27" creationId="{C0FF3F47-27E4-CAE9-12C8-74D2F4EE9D09}"/>
          </ac:inkMkLst>
        </pc:inkChg>
        <pc:inkChg chg="add">
          <ac:chgData name="Weerayot Ekkarat" userId="c30975b3-f2ad-4386-849d-4e7562554483" providerId="ADAL" clId="{EF575EC4-6A17-F142-986C-0F44A3DC4F38}" dt="2022-10-27T05:08:37.093" v="1937" actId="9405"/>
          <ac:inkMkLst>
            <pc:docMk/>
            <pc:sldMk cId="1298201459" sldId="275"/>
            <ac:inkMk id="28" creationId="{108DCB0B-0614-628E-99B2-1399F25E0F0F}"/>
          </ac:inkMkLst>
        </pc:inkChg>
        <pc:inkChg chg="add">
          <ac:chgData name="Weerayot Ekkarat" userId="c30975b3-f2ad-4386-849d-4e7562554483" providerId="ADAL" clId="{EF575EC4-6A17-F142-986C-0F44A3DC4F38}" dt="2022-10-27T05:08:40.904" v="1938" actId="9405"/>
          <ac:inkMkLst>
            <pc:docMk/>
            <pc:sldMk cId="1298201459" sldId="275"/>
            <ac:inkMk id="29" creationId="{BEAB331C-04EA-B15E-08C8-7FBFD807B135}"/>
          </ac:inkMkLst>
        </pc:inkChg>
        <pc:inkChg chg="add">
          <ac:chgData name="Weerayot Ekkarat" userId="c30975b3-f2ad-4386-849d-4e7562554483" providerId="ADAL" clId="{EF575EC4-6A17-F142-986C-0F44A3DC4F38}" dt="2022-10-27T05:08:44.117" v="1939" actId="9405"/>
          <ac:inkMkLst>
            <pc:docMk/>
            <pc:sldMk cId="1298201459" sldId="275"/>
            <ac:inkMk id="30" creationId="{87D7E99C-41F2-EB22-8E2B-0B9F1B125150}"/>
          </ac:inkMkLst>
        </pc:inkChg>
      </pc:sldChg>
      <pc:sldChg chg="addSp delSp modSp mod">
        <pc:chgData name="Weerayot Ekkarat" userId="c30975b3-f2ad-4386-849d-4e7562554483" providerId="ADAL" clId="{EF575EC4-6A17-F142-986C-0F44A3DC4F38}" dt="2022-10-27T05:11:49.679" v="2089" actId="115"/>
        <pc:sldMkLst>
          <pc:docMk/>
          <pc:sldMk cId="1342987502" sldId="276"/>
        </pc:sldMkLst>
        <pc:spChg chg="add mod">
          <ac:chgData name="Weerayot Ekkarat" userId="c30975b3-f2ad-4386-849d-4e7562554483" providerId="ADAL" clId="{EF575EC4-6A17-F142-986C-0F44A3DC4F38}" dt="2022-10-27T05:11:16.435" v="2051" actId="20577"/>
          <ac:spMkLst>
            <pc:docMk/>
            <pc:sldMk cId="1342987502" sldId="276"/>
            <ac:spMk id="17" creationId="{BBAB54DB-FF70-F192-9C84-BC030F1147F4}"/>
          </ac:spMkLst>
        </pc:spChg>
        <pc:spChg chg="add mod">
          <ac:chgData name="Weerayot Ekkarat" userId="c30975b3-f2ad-4386-849d-4e7562554483" providerId="ADAL" clId="{EF575EC4-6A17-F142-986C-0F44A3DC4F38}" dt="2022-10-27T05:11:49.679" v="2089" actId="115"/>
          <ac:spMkLst>
            <pc:docMk/>
            <pc:sldMk cId="1342987502" sldId="276"/>
            <ac:spMk id="18" creationId="{CB67DE2C-6BED-3624-18B0-729661E08DAB}"/>
          </ac:spMkLst>
        </pc:spChg>
        <pc:grpChg chg="mod">
          <ac:chgData name="Weerayot Ekkarat" userId="c30975b3-f2ad-4386-849d-4e7562554483" providerId="ADAL" clId="{EF575EC4-6A17-F142-986C-0F44A3DC4F38}" dt="2022-10-27T05:09:54.092" v="1974"/>
          <ac:grpSpMkLst>
            <pc:docMk/>
            <pc:sldMk cId="1342987502" sldId="276"/>
            <ac:grpSpMk id="6" creationId="{EE5A3423-15F5-9D08-6248-02FB0702B4F8}"/>
          </ac:grpSpMkLst>
        </pc:grpChg>
        <pc:grpChg chg="del mod">
          <ac:chgData name="Weerayot Ekkarat" userId="c30975b3-f2ad-4386-849d-4e7562554483" providerId="ADAL" clId="{EF575EC4-6A17-F142-986C-0F44A3DC4F38}" dt="2022-10-27T05:09:59.472" v="1979"/>
          <ac:grpSpMkLst>
            <pc:docMk/>
            <pc:sldMk cId="1342987502" sldId="276"/>
            <ac:grpSpMk id="9" creationId="{5C48FDE2-5B75-DD97-7F61-B797AF72F402}"/>
          </ac:grpSpMkLst>
        </pc:grpChg>
        <pc:grpChg chg="del mod">
          <ac:chgData name="Weerayot Ekkarat" userId="c30975b3-f2ad-4386-849d-4e7562554483" providerId="ADAL" clId="{EF575EC4-6A17-F142-986C-0F44A3DC4F38}" dt="2022-10-27T05:10:01.085" v="1981"/>
          <ac:grpSpMkLst>
            <pc:docMk/>
            <pc:sldMk cId="1342987502" sldId="276"/>
            <ac:grpSpMk id="11" creationId="{D5F115B5-C8A2-8AB7-48D7-FF99D7F7EE84}"/>
          </ac:grpSpMkLst>
        </pc:grpChg>
        <pc:grpChg chg="del mod">
          <ac:chgData name="Weerayot Ekkarat" userId="c30975b3-f2ad-4386-849d-4e7562554483" providerId="ADAL" clId="{EF575EC4-6A17-F142-986C-0F44A3DC4F38}" dt="2022-10-27T05:10:39.379" v="2018" actId="478"/>
          <ac:grpSpMkLst>
            <pc:docMk/>
            <pc:sldMk cId="1342987502" sldId="276"/>
            <ac:grpSpMk id="13" creationId="{D3AF1880-10FE-195F-93F1-940FDE09AC5A}"/>
          </ac:grpSpMkLst>
        </pc:grpChg>
        <pc:grpChg chg="del mod">
          <ac:chgData name="Weerayot Ekkarat" userId="c30975b3-f2ad-4386-849d-4e7562554483" providerId="ADAL" clId="{EF575EC4-6A17-F142-986C-0F44A3DC4F38}" dt="2022-10-27T05:10:41.456" v="2019" actId="478"/>
          <ac:grpSpMkLst>
            <pc:docMk/>
            <pc:sldMk cId="1342987502" sldId="276"/>
            <ac:grpSpMk id="16" creationId="{B8FFFD60-620C-7979-7EB0-6B3C2F83FC7D}"/>
          </ac:grpSpMkLst>
        </pc:grpChg>
        <pc:inkChg chg="add">
          <ac:chgData name="Weerayot Ekkarat" userId="c30975b3-f2ad-4386-849d-4e7562554483" providerId="ADAL" clId="{EF575EC4-6A17-F142-986C-0F44A3DC4F38}" dt="2022-10-27T05:09:49.769" v="1971" actId="9405"/>
          <ac:inkMkLst>
            <pc:docMk/>
            <pc:sldMk cId="1342987502" sldId="276"/>
            <ac:inkMk id="3" creationId="{EB104FA3-540C-1A39-D309-A75FF9F06A7C}"/>
          </ac:inkMkLst>
        </pc:inkChg>
        <pc:inkChg chg="add mod">
          <ac:chgData name="Weerayot Ekkarat" userId="c30975b3-f2ad-4386-849d-4e7562554483" providerId="ADAL" clId="{EF575EC4-6A17-F142-986C-0F44A3DC4F38}" dt="2022-10-27T05:09:54.092" v="1974"/>
          <ac:inkMkLst>
            <pc:docMk/>
            <pc:sldMk cId="1342987502" sldId="276"/>
            <ac:inkMk id="4" creationId="{25AE8B0F-EB9D-7514-5501-6D269A6CE643}"/>
          </ac:inkMkLst>
        </pc:inkChg>
        <pc:inkChg chg="add mod">
          <ac:chgData name="Weerayot Ekkarat" userId="c30975b3-f2ad-4386-849d-4e7562554483" providerId="ADAL" clId="{EF575EC4-6A17-F142-986C-0F44A3DC4F38}" dt="2022-10-27T05:09:54.092" v="1974"/>
          <ac:inkMkLst>
            <pc:docMk/>
            <pc:sldMk cId="1342987502" sldId="276"/>
            <ac:inkMk id="5" creationId="{CABF0AD2-B2DB-3E81-E4A2-4E560EFBCD05}"/>
          </ac:inkMkLst>
        </pc:inkChg>
        <pc:inkChg chg="add mod">
          <ac:chgData name="Weerayot Ekkarat" userId="c30975b3-f2ad-4386-849d-4e7562554483" providerId="ADAL" clId="{EF575EC4-6A17-F142-986C-0F44A3DC4F38}" dt="2022-10-27T05:10:01.085" v="1981"/>
          <ac:inkMkLst>
            <pc:docMk/>
            <pc:sldMk cId="1342987502" sldId="276"/>
            <ac:inkMk id="7" creationId="{5CC09104-73BB-FBC2-8632-74E404517BA1}"/>
          </ac:inkMkLst>
        </pc:inkChg>
        <pc:inkChg chg="add mod">
          <ac:chgData name="Weerayot Ekkarat" userId="c30975b3-f2ad-4386-849d-4e7562554483" providerId="ADAL" clId="{EF575EC4-6A17-F142-986C-0F44A3DC4F38}" dt="2022-10-27T05:10:01.085" v="1981"/>
          <ac:inkMkLst>
            <pc:docMk/>
            <pc:sldMk cId="1342987502" sldId="276"/>
            <ac:inkMk id="8" creationId="{75C207D7-1B21-8384-062D-48C768F97CCD}"/>
          </ac:inkMkLst>
        </pc:inkChg>
        <pc:inkChg chg="add mod">
          <ac:chgData name="Weerayot Ekkarat" userId="c30975b3-f2ad-4386-849d-4e7562554483" providerId="ADAL" clId="{EF575EC4-6A17-F142-986C-0F44A3DC4F38}" dt="2022-10-27T05:10:01.085" v="1981"/>
          <ac:inkMkLst>
            <pc:docMk/>
            <pc:sldMk cId="1342987502" sldId="276"/>
            <ac:inkMk id="10" creationId="{B47CEA0B-C2A8-0B2E-4C13-DB1DA251C4A8}"/>
          </ac:inkMkLst>
        </pc:inkChg>
        <pc:inkChg chg="add mod">
          <ac:chgData name="Weerayot Ekkarat" userId="c30975b3-f2ad-4386-849d-4e7562554483" providerId="ADAL" clId="{EF575EC4-6A17-F142-986C-0F44A3DC4F38}" dt="2022-10-27T05:10:01.085" v="1981"/>
          <ac:inkMkLst>
            <pc:docMk/>
            <pc:sldMk cId="1342987502" sldId="276"/>
            <ac:inkMk id="12" creationId="{2695D26C-92D2-54F2-757B-EE1D728D4000}"/>
          </ac:inkMkLst>
        </pc:inkChg>
        <pc:inkChg chg="add mod">
          <ac:chgData name="Weerayot Ekkarat" userId="c30975b3-f2ad-4386-849d-4e7562554483" providerId="ADAL" clId="{EF575EC4-6A17-F142-986C-0F44A3DC4F38}" dt="2022-10-27T05:10:04.170" v="1984"/>
          <ac:inkMkLst>
            <pc:docMk/>
            <pc:sldMk cId="1342987502" sldId="276"/>
            <ac:inkMk id="14" creationId="{AF5A36DE-4370-7697-08E4-97BCDDB94894}"/>
          </ac:inkMkLst>
        </pc:inkChg>
        <pc:inkChg chg="add mod">
          <ac:chgData name="Weerayot Ekkarat" userId="c30975b3-f2ad-4386-849d-4e7562554483" providerId="ADAL" clId="{EF575EC4-6A17-F142-986C-0F44A3DC4F38}" dt="2022-10-27T05:10:04.170" v="1984"/>
          <ac:inkMkLst>
            <pc:docMk/>
            <pc:sldMk cId="1342987502" sldId="276"/>
            <ac:inkMk id="15" creationId="{E02085C5-0130-2526-4D1E-46D6DC0FDD52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05T08:59:40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2382 4498 0,'-53'0'203,"-36"0"-203,19 0 0,-18 0 16,17 0-16,-17 0 15,35 0-15,-17 0 16,-1 18-16,18-1 15,0-17-15,-53 35 16,53 1 0,53-19-1,-17-17-15,-1 0 16,18 18-16,0 0 16,0-1 15,0 1-31,0 0 0,18-1 15,-18 1 1,17-1-16,-17 1 16,18 17-16,0 1 15,-1-19 1,1 1-16,0-18 0,-1 0 16,1 35-1,-1-17-15,19 0 16,-19-1-16,1-17 0,17 18 15,18-1-15,-17 1 16,16 0-16,19-18 16,-36 0-16,18 17 0,18 1 15,17-18-15,0 18 16,-17-18-16,-18 0 16,211 0-1,-193-18 1,-18 18-16,17 0 0,-35-18 15,36 18-15,-18 0 16,-18-17-16,1 17 0,-1-18 16,0 18-1,36-35-15,-36 35 16,0-18-16,-17 1 0,-1-1 16,19 18-1,-1-18-15,18 1 16,-53-1-16,18 18 0,-1-18 15,1 18-15,-1 0 16,-17-17-16,18 17 16,-18-18-16,0 0 31,0 1-31,0-1 16,0 0-1,0 1 1,-18-1-16,1 1 15,17-1-15,-18 0 16,-17-17-16,0 0 16,-18-1-16,0 19 15,-18-18-15,18 17 0,0 18 16,-17-53 0,-18 18-1,35 17-15,-18 0 0,18 18 16,0 0-16,0-17 15,-17 17-15,17 0 0,0 0 16,18 0-16,-18 0 16,0 0-16,18 0 15,-18 0-15,-18 0 0,36 0 16,-18 0-16,0 0 16,18 0-16,0 17 15,-1-17-15,1 0 0,0 0 16,17 0-16,0 0 15,1 0 1,-1 0-16,1 0 16</inkml:trace>
  <inkml:trace contextRef="#ctx0" brushRef="#br0" timeOffset="19626.86">12083 4939 0,'71'0'250,"334"0"-218,-264 0-17,212-18-15,18-17 31,-230 17-31,0 18 0,17-17 16,54 17 0,-53 0-1,-89-36-15,-17 36 0,0 0 16,36 0-16,-37 0 16,19 0-16,17 0 15,-17 0-15,87 0 16,-105 0-16,36 0 15,-54 0-15,71 0 16,-53 0-16,17 0 16,-17 18-16,-18-18 15,18 18-15,71-18 16,-89 17 0,18-17-16,-18 0 0,1 0 15,-1 0 1,0 0-16,0 0 0,1 0 15,-1 0-15,0 0 16,0 18-16,1-18 16,17 0-16,-18 18 15,0-18-15,0 0 16,18 0-16,0 0 16,18 17-16,-18-17 0,0 18 15,-36-18-15,19 0 16,-1 0-16,-17 0 15,-1 0-15,18 0 0,-17 0 16,0 0-16,17 0 16,0 18-1,-17-18 1,0 0-16,-1 0 0,-17 17 16,18-17-16,-1 0 15,1 0 16</inkml:trace>
  <inkml:trace contextRef="#ctx0" brushRef="#br0" timeOffset="-134258.06">2681 9013 0,'89'0'187,"140"53"-171,18-35-16,-71-18 0,1 0 15,-1 0-15,-35 0 16,0 0-16,0 0 16,-17 0-16,-71 0 0,35-18 15,-53 18-15,-17-17 16,0 17-1,-1 0-15,-17-18 16,18 18-16,-18-18 16,17 18-16,1-17 15,-18-1 1,0 1-16,18-1 0,-18 0 16,0 1-16,17-36 15,1-18 1,17 18-16,-17-17 15,17-19-15,-17 19 16,-1 17-16,-17 18 0,18-1 16,-18 1-16,0 18 15,0-19-15,-18 19 16,1-19-16,-18 19 16,-1-19-16,-34-16 15,-1 16-15,-52 19 16,35-36-16,-1 17 0,19 19 15,-18-18-15,35 35 16,-53 0-16,18 0 16,17 0-16,0 17 15,1-17-15,-18 18 0,35-18 16,-35 0 0,35 0-16,0 0 15,-18 0-15,18 0 0,-17 17 16,-1 1-16,-35 17 15,18 18 1,0-35-16,17 0 16,-17 17-16,0-18 0,35 36 15,-17-35-15,17 17 16,0 1-16,-18-19 16,36 1-16,0 35 15,-18-36-15,35 1 16,-17 0-16,17-1 0,-17 19 15,35-19-15,-18 18 16,1-17-16,-1-18 16,0 18-16,18-1 0,-17-17 15,-1 18 1,18 0 0,0-1-1,0 1 16,0 0 1,0-1-17,18-17 1,-18 18-16,17-18 0,1 0 16,0 0-1,-1 0 1,-17-18-1,36 18-15,-1-17 0,18-1 16,35 0 0,0 18-16,-17-17 0,34 17 15,-16 0-15,-36 0 0,17 0 16,71-18 0,-53 18-16,-35 0 15,-35 0-15,17 0 0,-17 0 16,0 0-1,-1 0-15,1 0 32,-18-18-32,0 1 15</inkml:trace>
  <inkml:trace contextRef="#ctx0" brushRef="#br0" timeOffset="44739.32">13794 11606 0,'0'0'0,"18"0"313,87-17-282,-87-1-31,17 18 16,-17-18-16,17 1 15,1 17-15,-19-18 16,18 18-16,1 0 16,-1-17-16,0-1 15,1 18 1,-1 0-16,-18 0 16,1 0-16,17 0 15,-17 0-15,0 0 16,17 0-1,-17 0-15,-1 0 0,-17 18 16,36-18-16,-19 0 16,1 17-16,17-17 15,-17 18-15,-1-18 0,1 0 16,0 0 0,-1 17-16,1-17 15,17 36 16,-17-36-31,-1 0 0,1 0 16,0 0 0,-1 0-16,1 0 15,0 0 1,-1 0-16,1 0 16,0 0-16,-1 0 15,1 0 1,-1 0-16,54 0 31,-53 0-31,17 0 16,0 0-1,-17 0-15,17-18 0,0 18 16,-17-18-16,0 18 16,17 0-16,0-17 0,-17 17 15,0-18-15,-1 18 16,18-17-16,-17 17 15,0 0-15,-1 0 0,1-18 16,17 18 0,-17 0-16,0 0 15,17 0-15,-18 0 0,1 0 16,17 0 0,1 0-16,-19 0 15,19 0-15,-1 0 16,-17 0-16,-1 0 15,18 0-15,1 18 0,-19-18 16,1 0-16,17 0 16,-17 0-16,0 17 15,105 18 17,-105-35-32,-1 18 15,1-18-15,0 18 16,17-18-16,-18 0 0,1 0 15,0 0-15,-1 17 16,1-17-16,-18 18 16,18-18-16,-1 0 0,1 0 15,0 0-15,-1 0 16,1 0 0,17 0-1,106-18 1,-88 18-1,18-17-15,-36-19 16,18 1-16,-18 18 16,18-1-16,18 18 0,-36-18 15,0 1-15,1-1 16,-1 0-16,0 18 16,-17 0-16,-1 0 0,19 0 15,-1 0-15,0 0 16,0 0-16,-17 0 15,17 0-15,1 18 0,-1-18 16,0 18-16,0-18 16,1 17-16,34 19 15,-34-19 1,-1-17-16,0 18 0,18-1 16,-18 1-16,1-18 15,17 35-15,-18-35 16,0 18-16,-17-18 15,-1 0-15,19 0 0,-19 0 16,1 0 0,0 0-16,17 0 15,-18 0-15,1 0 16,17 0-16,-17 0 0,176 0 47,-141-18-47,0 18 0,-18-17 15,0 17-15,18 0 16,-17 0-16,-19 0 16,1-18-16,0 18 15,-1-18-15,1 18 16,-1 0 0,1 0-16,0 0 0,-1 0 15,1 0 1,0 0-16,-1 0 15,1 0-15,0 0 16,-1 18-16,1-18 16,-1 0-1,1 18-15,0-18 16,-1 17-16,1-17 16,-18 18-16,18-18 15,17 0-15,-17 0 16,-1 0-16,19 0 15,105 0 17,-88-35-32,-1 17 0,19 18 15,-18-35-15,0 17 16,0 1-16,53-36 16,-36 17-1,-35 19 1,-17 17-16,0-18 0,-1 0 15,1 18 1,0 0-16,-1 0 16,19 0-16,-19 0 15,1 0 1,17 0-16,-17 0 16,-1 0-16,19 0 15,17 0 1,-36 0-16,18 0 15,1 0-15,-19 0 16,19 18 0,-1-18-16,-17 0 15,17 18-15,0-18 16,0 0-16,-35 17 0,36-17 16,-19 18-16,19-18 15,-19 0-15,19 0 16,-19 0-16,1 0 15,17 0-15,0 0 16,1 0-16,-19 0 16,19 0-16,-19 0 15,19 0-15,-19 0 16,1 0-16,-1 0 16,1 0-16,0 0 15,-1 0-15,19 0 16,-19 0-16,1 0 0,0 0 15,-1 0-15,1 0 16,-1 0-16,19 0 16,-19 0-16,1 0 0,0 0 15,17 0 1,-17 0-16,-1 0 16,18 0-16,-17-18 31,0 18-31,17-17 15</inkml:trace>
  <inkml:trace contextRef="#ctx0" brushRef="#br0" timeOffset="63904.27">16299 11042 0,'0'-106'156,"-36"0"-156,19-88 16,-54-53-16,-35-229 15,89 264-15,-36 18 16,-35 36-16,35 17 16,35 52-16,-35-34 15,18 35-15,-18-18 0,18 18 16,-54-124-1,37 159-15,16-35 16,-34 0-16,52 17 0,-17 18 16,0 18-16,-18 0 15,0-18-15,17 17 16,-52 1-16,0-35 0,0 34 16,35-17-16,-35 18 15,-36-18-15,1-17 16,35 17-16,-1 17 15,-105-34 1,106 35-16,0 17 16,17 18-16,-17-35 0,35 35 15,-35 0-15,-18 0 16,-17 0 0,52 35-16,18-35 0,18 18 15,0-1-15,0 1 16,-1-18-16,19 0 15,-1 18-15,-35 52 16,53-52 0,-18-1-16,1 1 15,-1 0 1,0-1 0,18 1-16,0 0 15,-17-1-15,-1 18 16,1 18-16,-1 18 0,-35 52 15,18 1-15,-18 35 16,35-89-16,1 18 16,-19 1-16,19-37 0,17-16 15,-18 17-15,18 0 16,-18 17-16,18-17 16,0 0-16,0 123 15,0-105 1,0-18-16,0 35 15,0-35-15,0 0 16,0-18-16,0 18 0,0-18 16,18 36-16,-18-18 15,18 0-15,-18 0 16,0 17-16,17-17 16,-17 0-16,36 0 15,-19 70-15,-17-87 16,0-1-16,0 0 15,18 1-15,-18-1 0,17 0 16,1 36 0,0-1-16,-1-17 15,-17 0-15,18 18 16,-18-36-16,0-17 16,0-1-16,0 18 15,0-17-15,18-18 16,-18 35-16,0-17 0,17 0 15,-17-1-15,18 1 16,-18 0-16,0-1 16,0 1-1,18-1-15,-18 1 0,17 0 16,-17-1-16,18 1 16,-18 0-1,0-1-15,17 1 16,-17 0-1,0-1 17</inkml:trace>
  <inkml:trace contextRef="#ctx0" brushRef="#br0" timeOffset="87127.43">6262 11307 0,'-18'0'0,"1"17"0,-36 1 0,35-18 16,1 0-16,-19 35 15,1-17-15,17 17 16,1 0-16,-18 1 16,35-1-16,-18 0 0,0-17 15,18 17-15,-17 53 16,17-52 0,0-1-16,0 0 0,0 18 15,0 0-15,0-18 16,0 0-1,17 36-15,-17-36 0,18 1 16,-18-19-16,18 18 16,-1-17-16,1 0 15,-1-1-15,-17 1 32,0 0-32,18-18 15,-18 17-15,18-17 31,-18 18-31,17-18 16,-17 18-16,36-18 31,-19 0-31,19 17 16,-19 1-16,1-18 16,17 0-16,18 0 15,-18 0-15,18 0 16,-17-18-16,16 1 0,1-19 15,-17 19-15,-1-19 16,0 1-16,-17-35 16,17-1-1,-35 0 1,18 19-16,-18 16 0,0 1 16,0 0-16,0-18 15,-18 18-15,18-1 16,-18 1-16,1 17 0,-18-158 31,17 141-31,0-1 16,1-17-16,-1 36 15,0-18-15,1-1 16,-1 19-16</inkml:trace>
  <inkml:trace contextRef="#ctx0" brushRef="#br0" timeOffset="164013.19">4904 13106 0,'123'0'250,"36"-18"-250,-18-17 0,0 35 16,-52-18-1,-19 18-15,18 0 0,230-35 31,-265 35-31,0-18 16,17 18-16,1 0 16,-18-17-16,35 17 0,-18-18 15,1 18-15,-36-35 16,1 35-16,-19 0 16,1 0-1,-1 0-15,1-18 16,17 0-1,-17 1-15,35-1 16,-18 0-16,1 1 16,-19 17-16,1-18 15,-1 1-15,-17-1 16,18 18-16,0-18 16,-1 1-16,-17-1 15,18 18-15,0-18 0,-18 1 16,17-1-16,1 18 15,0-35-15,-1 17 16,18-35-16,-35 36 0,0-1 16,0-17-16,18 17 15,-18 0-15,0 1 16,0-19-16,0 19 0,-18-18 16,-34-1-16,-1 19 15,-18-1-15,-17-35 16,-36 35-16,-17 18 15,-35-17-15,-89-18 16,159 35-16,18 0 16,-18 0-16,18 35 15,18-18-15,-18 1 0,-18 0 16,35-1-16,1 36 16,-19-35-1,36 17-15,-17-17 0,17 17 16,18-17-16,-1 35 0,1-36 15,17-17-15,1 0 16,17 18 0,-18-18-16,18 18 0,-17-1 15,17 1 1,0 17 0,0-17-1,17-18 32,1 0-31,-18 17-1</inkml:trace>
  <inkml:trace contextRef="#ctx0" brushRef="#br0" timeOffset="-190917.35">16775 15081 0,'70'0'218,"177"18"-186,-176 17-32,70-35 15,-35 18 1,-71-18-16,18 0 15,18 0-15,-18 0 0,-1 0 16,54 0 0,-35 0-16,-18 0 15,0 0-15,-18 0 16,18 0-16,0 0 0,-18 0 16,0 0-16,18 0 15,18 0-15,-36 0 16,18-35-16,0 17 15,35 0-15,-35 18 16,88-70 0,-106 52-16,-35 0 15,18 18 1,0 0-16,-1-17 0,1 17 16,-18-18-16,18 18 15,-1-18 1,-17 1 15,18 17-31,-18-18 16,18 18-16,-18-17 15,0-1-15,0 0 32,0 1-32,0-1 0,0-17 15,-18 17-15,-17-17 16,17 0-16,-17-1 0,-1 19 15,-16-19-15,-107-69 32,71 52-32,17 17 0,-17-17 0,17 18 15,1 18-15,-1-19 16,-17-17-16,35 18 16,-35 17-16,17 1 0,1-19 15,17 36 1,-88-52-16,70 34 15,18 0-15,-35 1 16,35 17-16,-17-18 0,34 18 16,19 0-16,-19 0 15,19 0-15,-18 0 16,-1 0-16,1 0 16,0 18-16,-18-1 15,17 1 1,19-18-16,-1 18 0,1-1 15,-1-17-15,0 0 0,1 18 16,-1-18-16,18 17 16,-18-17-16,1 18 15,17 0 1,-18-1-16,-17 1 0,17 17 16,-17 1-16,17-1 0,-17-17 15,35 17-15,-18-18 16,1 19-1,17-19-15,0 1 16,0 0-16,0-1 16,0 1-16,0 0 15,-18-1 1,18 18-16,-18 1 0,-17 52 16,17-35-1,18-36 1,-17 19-16,17-19 0,-18-17 15,18 18-15,0 0 16,0-1 0,0 19-1,0-19-15,0 1 16,0-1 0,0 1-1,0 0-15,0-1 16,18-17-16,-1 18 15,-17 0 1,18-18 0,0 0-16,-1 17 0,36 19 15,0 17-15,0-18 16,18-18-16,-18 19 16,-18-19-16,18 36 0,17-35 15,-34 0-15,-19-18 16,-17 17-16,18-17 15,0 0-15,-1 0 16,1 0-16,0 0 16,-1 0-1,1 0 17,-1 0-17,1 0 1,0 0-1</inkml:trace>
  <inkml:trace contextRef="#ctx0" brushRef="#br0" timeOffset="-188218.95">18698 14058 0,'-36'0'203,"-17"-17"-187,0-36-16,1 35 0,-19 0 15,0 18-15,-52-17 16,35 17 0,52 0-16,1 0 15,18 0-15,-19 0 16,19 0 0,-1 0-16,0 17 0,1-17 15,-1 18-15,-17 0 16,-18-1-1,35 1 1,-17-18-16,0 18 0,-1 17 16,-17 35-1,18-52-15,18-18 16,-19 18-16,19-1 16,-1-17-1,0 18-15,18 0 16,-17-18-16,17 17 15,0 1 1,0 0 0,0-1 15,0 1-15,0 35 15,0-36-31,0 1 0,-18 0 15,18-1 1,-18 1-16,18 0 16,0-36 46,0 0-62</inkml:trace>
  <inkml:trace contextRef="#ctx0" brushRef="#br0" timeOffset="-187135.63">17357 14305 0,'0'18'0,"35"35"32,-17-53-17,-18 17-15,18-17 16,-18 18-16,17 0 16,1-1 15,-18 1-31,17 0 15,1-1 17,-18 1-32,18-1 15,-1 36 17,1-53-32,-18 18 15,35-18 16,-17 0-31,0 0 16,17-18-16,-18 1 16,19-19-16,-1-34 15,0 17-15,18 18 16,106-124 0,-71 88-16,-17 18 0,-36 1 15,0 34-15,-17 0 16,0 18-1,-18 18 32,0 0-47</inkml:trace>
  <inkml:trace contextRef="#ctx0" brushRef="#br0" timeOffset="-185158.54">18609 14676 0,'141'-106'171,"53"-71"-155,36 36-16,-1 35 16,-35-17-16,-70 88 15,-36-1-15,-71 19 16,19 17-16,-36 17 62,0 1-46</inkml:trace>
  <inkml:trace contextRef="#ctx0" brushRef="#br0" timeOffset="-183509.8">20020 14111 0,'-17'18'0,"17"-1"16,0 1-16,-18 17 31,18-17-31,-17-18 0,-1 18 16,18-1-16,-18 1 16,1 0-16,-1-1 15,0 1 1,1 17 15,-1-35-31,18 18 16,0-1-1,18-17 17,-1-35-1,1 17-31,0 18 0,-1-17 15,-17-1-15,0 1 16,18-1-16,0 0 16,-1 1-16,1-1 15,35-35-15,-36 18 16,19-18-16,-1 18 0,-17-36 16,17 53-16,-35-17 15,17 0-15,1 0 16,-18 17-16,18 18 15,-18-18-15,0 1 0,0-1 16,0 0-16,0 1 16,0-1-16,0 0 15,0 1-15,0-1 16,-18 0-16,18 1 16,0-1-16,-18 18 15,1 0-15,-1 0 0,1 0 16,-19 0-1,19 0 1,-19 35-16,-105 71 31,106-70-31,0-1 0,-1 0 16,19-17-16,-1 35 16,1-18-16,-1-17 0,18-1 15,-18 1-15,1 17 16,17-17-1,0-1-15,0 1 16,0 0-16,0-1 16,17-17-1,-17 18-15,18 0 16,0-1 0,-18 1-1,0 0 1,0-1 15,-18 1-31,0 0 16,1-1-16,-1 1 0,18-1 15,-18-17 1,1 18-16,-1 0 16,0-1-1,36-34 48,0-1-63,-1 18 15</inkml:trace>
  <inkml:trace contextRef="#ctx0" brushRef="#br0" timeOffset="-182563.63">20091 13935 0,'-18'0'0,"1"17"31,17 1-31,-18 0 15,18-1 1,-18 1-16,1 0 16,17 34 15,0-34-31,0 0 31,0-1-15,0 1-1,0 0 1,0-1 0,17-17-16,1 0 31,0 0-31,-1 0 47,1 0-47</inkml:trace>
  <inkml:trace contextRef="#ctx0" brushRef="#br0" timeOffset="-181275.05">20514 14023 0,'-17'0'140,"-71"35"-124,52-17-16,36-1 15,-17 1 1,-1-18-16,18 18 0,-18-1 16,18 1-16,0 0 15,0-1-15,0 1 16,0 0 0,18-18-1,0 0 1,-1 0 15,1 0-31,0 0 16,-1-18-1,71-35 1,1-18 0,-37 19-16,19-19 15,-18 18-15,-18-17 0,-17 34 16,0 1-16,-18 17 15,17 1 1,-17-1-16,0-17 0,0 17 16,0 0-16,0-17 15,0 0 1,0 0-16,0-1 0,0 1 16,-17 0-16,17-18 15,-18 18-15,18 17 16,0 0-16,-18 1 0,18-1 15,0 0 1,-17 18-16,-1 36 16,18-1-1,0 0-15</inkml:trace>
  <inkml:trace contextRef="#ctx0" brushRef="#br0" timeOffset="-179751.36">21079 13811 0,'0'53'219,"0"88"-188,0-88-31,-18 18 0,-17 52 16,17-17 0,1-71-1,-1 18-15,-17 0 0,35-18 16,0-17-16,-18 0 16,18-1-16,-18 1 15,18 0-15,-17-18 0,-1 17 16,1 1-1,-1-18 1,0 18 0,1-18-16,17 17 15,-18-17-15,0 0 0,1 0 16,-1-17 0,18-1-1,-18 18 1,18-18-1,0 1 32,0-1-47,18 0 16,-18 1-16</inkml:trace>
  <inkml:trace contextRef="#ctx0" brushRef="#br0" timeOffset="1666.59">9278 16704 0,'142'18'187,"475"88"-156,-458-89-31,-18-17 16,-35 0 0,123 18-16,-123 17 15,17-35-15,18 0 0,-35 0 16,35 0-16,0-18 16,53 18-16,283-70 31,-301 52-31,-17-35 15,-53 18-15,35 35 0,-53-35 16,-18-1-16,-17 19 16,0-36-16,-35 18 15,17 17-15,-35 0 0,18 1 16,-18-1-16,0 0 16,0 1-16,0-1 15,0-17-15,0 17 0,0 1 31,0-1-31,-18 0 16,1-17-16,-1 17 16,-17-35-16,-71-17 15,53 35-15,-35-18 16,-1 17 0,19 19-16,-195-54 15,107 36-15,52 17 0,-18 18 16,-34 0-1,87 18-15,-17-18 16,-18 53-16,-18-35 16,19 34-16,-19-16 0,1 52 15,-36-18-15,0 1 16,-246 247 0,281-248-1,-105 71-15,141-70 16,-1-18-16,36-18 15,-35 0-15,35 18 0,18-18 16,-18 18-16,18-35 16,-18 17-16,18 1 15,17-19-15,0 1 16,1-1-16,-1-17 16,18-17 77,18-1-77</inkml:trace>
  <inkml:trace contextRef="#ctx0" brushRef="#br0" timeOffset="92792.7">5927 17674 0,'35'-17'235,"53"-54"-235,1 0 15,34-34-15,106-37 16,-140 72 0,34 35-16,-17-18 15,106-18 1,-89 18-16,-52 53 16,-36 0-16,35 0 15,-34 0-15,17 0 16,-36 0-16,19 0 15,-1 18-15,0 0 0,18-1 16,0 1-16,18 17 16,-1 0-16,1-17 15,-18 17-15,17 18 16,-17-35-16,0 17 16,18 0-16,-19 1 0,1 17 15,18-18-15,-18 0 16,0 0-16,17 18 15,-17-53-15,-18 36 16,1-1-16,-1 0 16,0-17-16,18 17 15,-18-17-15,-17 17 16,53 88 15,-54-87-31,1-19 0,-18 19 16,18-19-16,-18 1 15,0 0-15,0 35 16,0-1-16,-36 37 16,-17-19-16,18 1 15,-71 70-15,18-53 16,-18 0-16,-17 18 0,-36 35 16,0-53-16,1-88 15,34 0-15,36 0 16,-36 0-16,54 0 15,-18 0-15,17 0 16,1 0-16,-1 0 0,18 0 16,-70-17-16,52-1 15,-52-17-15,-36-18 16,18 0-16,-18-18 16,35 18-16,1-17 0,0-1 15,-89-17 1,159 35-16,18 18 15,-18 0-15,35 17 16,-17 0-16,-18-34 16,35 34-1,-17 18-15,17-53 0,1 18 16,-1-1-16,-17 19 16,17 17-16,18-35 0,-17 17 15,-1 0 1,18 1-16,0-1 15,0 0 1,0 1 0,0-1-16,0 0 15,0 1 1,0-19 0,0 19-1,0-1-15,0 1 16</inkml:trace>
  <inkml:trace contextRef="#ctx0" brushRef="#br0" timeOffset="-98605.77">1870 9666 0,'71'0'391,"34"35"-391,37-17 15,193-18 1,-124-35-16,-34 35 0,158-53 15,-53 35 1,-176 18-16,17 0 16,-52 0-16,17 0 15,-17 18-15,17-1 16,-35-17-16,0 18 0,-18 0 16,36-1-1,-18-17-15,17 0 0,230-35 16,-194 17-1,-18 1-15,0-18 16,0-1-16,-35 19 0,-17-1 16,-1 18-16,-18 0 15,1 0-15,0 0 16,-1 0 0,1 0 15,0 0-31,17-18 15,18-17 1,-36 35-16,-17-18 16,18 1-16,0 17 15,-18-18-15,17 18 16,-17-17-16,18 17 31,0 0-31,-1 0 16,1 0-1,88 0 17,-89 0-32,1 0 0,0 0 15,-1 0 1,1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04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1 181 24575,'12'0'0,"16"-7"0,-7 2 0,9-6 0,2 0 0,-10 3 0,8-3 0,-8 3 0,-7 1 0,3-1 0,-3 1 0,-1 3 0,0-3 0,-3 4 0,2-1 0,-6-2 0,7 5 0,-4-5 0,1 5 0,-1-5 0,-4 3 0,1-1 0,-1-2 0,1 6 0,-1-3 0,1 3 0,-1 0 0,0 0 0,0 0 0,0 0 0,0 0 0,1 0 0,-1 0 0,4 0 0,1 0 0,0 0 0,2 0 0,-6 3 0,3 0 0,0 4 0,-3-1 0,3 4 0,0 1 0,1 3 0,0 1 0,3-1 0,-3 0 0,0 0 0,2 0 0,-5 1 0,2-5 0,0 4 0,-2-7 0,2 3 0,-4-4 0,0 1 0,1-1 0,-1 1 0,1-1 0,-1-2 0,0-2 0,0-2 0,0 0 0,0 0 0,0 0 0,1 0 0,-1 0 0,1 0 0,7-3 0,-3-4 0,12-5 0,-4-3 0,4 2 0,1-1 0,0-3 0,0 0 0,-4-2 0,2 3 0,-3 1 0,5 3 0,-5-2 0,-1 5 0,-4-1 0,-3 3 0,3 3 0,-7 1 0,3 1 0,-4 1 0,1-2 0,-1 3 0,0 0 0,1 0 0,-1 0 0,1 0 0,-1 0 0,0 0 0,1 0 0,-1 3 0,4 1 0,1 2 0,3 2 0,0-1 0,1 3 0,-1 1 0,4 4 0,-3-1 0,4-2 0,-5 1 0,0-2 0,0 3 0,0-3 0,-3 3 0,3-6 0,-3 2 0,0-3 0,-2 0 0,-2-1 0,-1 0 0,1-2 0,-1 2 0,1-6 0,-1 3 0,0-3 0,1 0 0,-1 0 0,0 0 0,0 0 0,1 0 0,-1 0 0,1 0 0,-1 0 0,4 0 0,1 0 0,3-3 0,0-4 0,0-1 0,4-6 0,-2 2 0,6-3 0,-7 0 0,9-4 0,-5 2 0,5-3 0,1 0 0,-6 4 0,0 0 0,0 2 0,-4 6 0,0-6 0,-2 9 0,-5-4 0,5 8 0,-5-5 0,1 5 0,-2-2 0,3 3 0,-3 0 0,3 0 0,0 0 0,-3 0 0,6 0 0,-2 0 0,7 4 0,-2 3 0,6 5 0,-7 2 0,8 2 0,-4-1 0,1 4 0,2-3 0,-5 7 0,1-8 0,-3 8 0,0-8 0,0 3 0,-1-4 0,-3-3 0,-1 3 0,0-7 0,-3 3 0,3-3 0,-6-1 0,1-2 0,-1-1 0,2-3 0,0 0 0,0 0 0,0 0 0,1 0 0,-1 0 0,4 0 0,1 0 0,3-4 0,0-3 0,5-1 0,0-6 0,4 5 0,1-6 0,-1 3 0,0-4 0,1 4 0,-1-3 0,0 3 0,1-3 0,4-2 0,-8 2 0,7 2 0,-8-1 0,1 6 0,-5-3 0,-2 4 0,-6 0 0,3 4 0,-3 0 0,-1 0 0,0 2 0,1-2 0,-1 3 0,1 0 0,-1 0 0,0 0 0,1 0 0,-1 0 0,1 0 0,-1 0 0,4 0 0,-3 0 0,3 0 0,-3 0 0,2 3 0,-1 1 0,2 3 0,0-1 0,-3 1 0,3 0 0,-4-1 0,1 0 0,-1 1 0,0-1 0,1 1 0,-1-4 0,1 3 0,-1-3 0,0 4 0,0-4 0,-2 2 0,1-4 0,-1 5 0,2-5 0,1 1 0,-1-2 0,1 0 0,-1 0 0,0 0 0,1 0 0,3 0 0,0 0 0,1 0 0,3 0 0,-4 0 0,5 0 0,-1 0 0,0 0 0,4 0 0,-3 0 0,4-3 0,-5-1 0,0-3 0,0 0 0,0 0 0,1-1 0,-1-2 0,-3 5 0,2-4 0,-5 2 0,5-1 0,-5-2 0,5 2 0,-6 2 0,7-1 0,-4 0 0,1 0 0,2 0 0,-2 0 0,0 3 0,2-3 0,-6 7 0,3-4 0,-3 4 0,3 0 0,-3 0 0,3 0 0,-4 0 0,1 0 0,-1 0 0,0 0 0,1 0 0,3 4 0,-3-1 0,6 4 0,-2 0 0,3 0 0,1 0 0,3 1 0,-3 2 0,3-2 0,1 6 0,-4-6 0,7 7 0,-7-7 0,8 3 0,-8-4 0,3 1 0,-7-2 0,-1 1 0,0 0 0,-3-3 0,3-1 0,-4-3 0,-2 2 0,-2-1 0,-2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09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0 906 24575,'0'-27'0,"0"-25"0,0-5 0,0-11 0,0 10 0,0 4 0,0-5 0,0-15 0,0 11 0,0 1 0,0 11 0,0 10 0,0 1 0,0 0 0,0 6 0,0 5 0,0 5 0,0 5 0,0 5 0,0 3 0,0 1 0,0 4 0,0-1 0,3 4 0,1 0 0,2 3 0,4 0 0,15 0 0,1 0 0,14 0 0,-6 0 0,5 0 0,-4 0 0,10 0 0,-10 4 0,10-3 0,-10 3 0,10-4 0,-10 3 0,10-2 0,-10 7 0,9-7 0,-8 6 0,8-6 0,-8 3 0,3 0 0,-5-3 0,0 2 0,0-3 0,0 0 0,-5 0 0,4 0 0,-4 0 0,0 0 0,4 4 0,-4-3 0,0 3 0,4 0 0,-8-3 0,3 2 0,-5 1 0,-4-3 0,0 5 0,-9-5 0,0 2 0,-3-3 0,-1 0 0,0 0 0,1 0 0,-1 3 0,0-2 0,1 2 0,-1 0 0,4-3 0,1 3 0,3 0 0,0-2 0,4 6 0,-3-6 0,4 5 0,-8-5 0,2 2 0,-6 0 0,3-2 0,-4 2 0,1-3 0,-4 2 0,3-1 0,-5 4 0,1-2 0,-2 3 0,0 0 0,0 1 0,0-1 0,0 0 0,0 4 0,0 5 0,0 4 0,0 5 0,-4 4 0,0-4 0,-4 9 0,-1-4 0,1 0 0,0 4 0,-1-4 0,5 1 0,-4-2 0,4-5 0,-4 0 0,0 1 0,1-5 0,-1 3 0,0-6 0,1 2 0,0-7 0,0 2 0,3-6 0,-2 3 0,5-3 0,-4-1 0,4 0 0,-5 4 0,5-2 0,-5 5 0,5-2 0,-5-1 0,5 4 0,-5-4 0,5 1 0,-2 3 0,0-7 0,2 6 0,-5-6 0,6 3 0,-3 0 0,0-3 0,2 7 0,-5-7 0,6 6 0,-3-5 0,0 5 0,2-6 0,-2 3 0,3-3 0,0-1 0,-3-2 0,2 1 0,-2-1 0,3-1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12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1 248 24575,'9'0'0,"3"0"0,2-2 0,0-2 0,0-3 0,9-3 0,-10 2 0,10-2 0,-9 2 0,0 1 0,1 0 0,-1-3 0,0 2 0,0-6 0,0 6 0,1-5 0,3 4 0,-3-1 0,7-1 0,-6 3 0,2-3 0,-4 7 0,-3-3 0,2 7 0,-6-6 0,3 5 0,-3-2 0,-1 3 0,0 0 0,0 3 0,-3 0 0,3 4 0,-2 2 0,2-1 0,1 9 0,3-5 0,-1 10 0,4-7 0,-1 8 0,3-8 0,-4 3 0,3-4 0,-6 1 0,2-5 0,-4 0 0,1-3 0,-1-4 0,-2 3 0,1-5 0,-1 2 0,2-3 0,0-3 0,0-1 0,1-6 0,3 2 0,5-6 0,0 3 0,4-4 0,-1 0 0,-3 1 0,3-1 0,-4 1 0,5-1 0,-4 3 0,3-2 0,-4 3 0,1 0 0,-5 1 0,4 0 0,-4 5 0,1-4 0,-1 5 0,-4 1 0,1 0 0,-1 3 0,1 0 0,-1 0 0,1 0 0,-1 0 0,0 0 0,4 0 0,-2 0 0,1 0 0,1 0 0,-2 0 0,5 3 0,-6 1 0,3 2 0,0 1 0,-3-1 0,7 5 0,-7-4 0,3 3 0,0 0 0,-3-3 0,3 3 0,0 0 0,-3-3 0,6 6 0,-5-5 0,2 1 0,-4 1 0,1-2 0,-1 2 0,1-7 0,-1 0 0,1-3 0,-1 0 0,0 0 0,0 0 0,0 0 0,0-3 0,4-4 0,1-4 0,3-3 0,0 0 0,1-1 0,3 0 0,-3 1 0,3 2 0,-3-1 0,-1 1 0,4 1 0,-6-3 0,6 6 0,-7-2 0,3-1 0,0 7 0,-3-6 0,2 6 0,-2 1 0,0-3 0,2 5 0,-2-2 0,-1 3 0,4 0 0,-4 0 0,1 0 0,3 0 0,-7 0 0,6 0 0,-2 3 0,0 1 0,2 3 0,-2 3 0,7 2 0,-3 2 0,8 1 0,-8 4 0,8-3 0,-7 3 0,2-5 0,-4-3 0,-3 3 0,3-6 0,-7 2 0,3-4 0,-4 1 0,-2-9 0,-1 4 0,-3-8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15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65 620 24575,'0'-9'0,"0"-7"0,0 0 0,0-8 0,0 5 0,-3-3 0,2 6 0,-10-6 0,10 7 0,-6-4 0,3 5 0,4 0 0,-6 3 0,5-3 0,-2 7 0,3-3 0,-3 3 0,2-3 0,-2 3 0,3-3 0,0 4 0,0-1 0,0 1 0,0-1 0,0 1 0,0-1 0,0 0 0,0 1 0,0-1 0,-3 1 0,3-4 0,-3 3 0,0-7 0,2 3 0,-2 0 0,3-2 0,-4 2 0,4 0 0,-4-2 0,4 6 0,0-3 0,0 3 0,0-3 0,0 3 0,0-3 0,0 3 0,0 1 0,0-1 0,0 1 0,0-1 0,0 1 0,0-1 0,3 1 0,1-1 0,2 1 0,1-1 0,-1 0 0,4 1 0,1-1 0,3 0 0,0-1 0,0 4 0,-3-2 0,2 6 0,-2-3 0,0 3 0,-1 0 0,-4 0 0,4 0 0,-3 0 0,3 0 0,-3 0 0,-1 0 0,1 0 0,-1 0 0,4 0 0,-3 0 0,3 0 0,-4 0 0,1 2 0,3 2 0,-3 3 0,3-3 0,-4 1 0,1-1 0,-1 2 0,1-2 0,-1 2 0,0-3 0,1 4 0,-4-1 0,3-2 0,-5 1 0,2-1 0,0 2 0,-3 1 0,3-1 0,0 1 0,-2-1 0,2 0 0,-3 1 0,3 3 0,-3 13 0,4-1 0,-4 5 0,0-4 0,0-8 0,3 3 0,-2-4 0,2 1 0,-3-1 0,0 0 0,0-3 0,0 2 0,0-2 0,0 0 0,0 2 0,0-2 0,0-1 0,0 4 0,0-4 0,0 5 0,0-1 0,0 0 0,0 0 0,0-3 0,0 2 0,0-2 0,0 3 0,0-3 0,0 2 0,0-2 0,0 3 0,0 1 0,0-5 0,0 4 0,0-7 0,0 3 0,0-4 0,0 1 0,0-1 0,0 0 0,0 1 0,-3-1 0,-1 0 0,1 0 0,-3 1 0,3-1 0,-7 1 0,2-1 0,-2 1 0,4 0 0,-1-1 0,-3 1 0,3-1 0,-3 1 0,0-3 0,2 1 0,-1-4 0,2 2 0,-9 0 0,7-3 0,-6 3 0,8-3 0,1 0 0,0 0 0,-1 0 0,1 0 0,-1 0 0,1 0 0,-1 0 0,1 0 0,0 0 0,-1 0 0,1 0 0,-1 0 0,1 0 0,0 0 0,-1 0 0,1 0 0,0 0 0,0 0 0,2-3 0,-1 3 0,4-3 0,-2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28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1 206 24575,'32'-14'0,"-15"3"0,21-5 0,-19 2 0,4 5 0,-3-2 0,-2 3 0,0 4 0,-3-2 0,4 5 0,-5-2 0,-3 3 0,2 0 0,-6 0 0,7 0 0,-7 0 0,6 0 0,-5 0 0,5 0 0,-2 0 0,-1 0 0,4 0 0,-4 0 0,9 0 0,-4 0 0,7 0 0,-7 3 0,8 5 0,-4 0 0,4 7 0,1-3 0,-4 7 0,2-3 0,-6 3 0,6-7 0,-6 1 0,-1-1 0,-2-1 0,-2-1 0,0-3 0,-1-1 0,-4 1 0,1-1 0,-1-2 0,0-1 0,0-3 0,1 0 0,-1 0 0,0 0 0,1 0 0,3-4 0,0-3 0,5-1 0,-1-5 0,0 2 0,4-1 0,1-2 0,5 2 0,-1-4 0,1 1 0,-5-1 0,3 1 0,-3 0 0,1 0 0,-2 3 0,-4-1 0,0 1 0,1 1 0,-1 1 0,0 3 0,0 0 0,-3 0 0,2 0 0,-2 3 0,3-3 0,-3 7 0,2-4 0,2 4 0,0 0 0,4 0 0,-1 0 0,-3 0 0,7 0 0,-6 0 0,6 0 0,-3 0 0,0 4 0,4 0 0,-8 3 0,7 4 0,-2-2 0,3 5 0,-4-2 0,5 8 0,-5-4 0,5 4 0,0-5 0,-1 1 0,-4-1 0,4-3 0,-4 2 0,4-2 0,-3 0 0,2-1 0,-7-4 0,3 0 0,-3 0 0,-1 1 0,0-1 0,0-3 0,-3-1 0,2-3 0,-2 0 0,0 0 0,2 0 0,-6 0 0,3 0 0,0 0 0,-3 0 0,3-3 0,0-1 0,1-3 0,3-3 0,0-1 0,1-4 0,-1 1 0,5-5 0,1-2 0,6-4 0,4-2 0,-3 1 0,4 0 0,-11 5 0,3 1 0,-7 9 0,2 0 0,-4 4 0,-3 3 0,2-3 0,-6 7 0,3-4 0,-3 4 0,3 0 0,-3 0 0,6 0 0,-2 4 0,3 3 0,0 4 0,1 7 0,4-2 0,1 7 0,1-3 0,3 6 0,-2 3 0,4-2 0,0 3 0,0-4 0,-1-1 0,1 1 0,-2-5 0,0-1 0,0-8 0,-5 2 0,3-5 0,-2 1 0,-1-2 0,3-1 0,-3-3 0,1 0 0,2-4 0,-3 0 0,5 0 0,-1 0 0,0 0 0,1 0 0,-1-4 0,5-4 0,-3-4 0,4-9 0,-6 4 0,6-4 0,-3 1 0,-2 3 0,0-7 0,-4 8 0,4-4 0,-5 5 0,4-1 0,-8 5 0,3-3 0,-4 6 0,5-3 0,-4 1 0,7 1 0,-7-1 0,8 2 0,-4 0 0,9 0 0,-3 0 0,3 4 0,-5-3 0,-4 6 0,4-6 0,-4 6 0,0-3 0,3 4 0,-6 0 0,6 0 0,-7 0 0,8 0 0,-8 0 0,7 4 0,-7 0 0,8 4 0,-8 2 0,7 2 0,-7 2 0,8 2 0,-4-1 0,0 0 0,4-4 0,-8 3 0,7-2 0,-7-1 0,4 0 0,-5-4 0,0 0 0,-3-3 0,-1-1 0,-4-3 0,1 0 0,-1 0 0,0 0 0,1 0 0,3 0 0,0 0 0,9-3 0,0-5 0,4-4 0,5-1 0,-3-2 0,3 3 0,-5 0 0,5-4 0,-3 7 0,3-6 0,-5 6 0,1-6 0,-1 7 0,-4-3 0,4 3 0,-8 1 0,3 2 0,0-1 0,-2 5 0,2-6 0,0 6 0,1-2 0,1 0 0,2 2 0,-7-2 0,8 3 0,-8 0 0,7 0 0,-7 0 0,8 0 0,-8 0 0,3 0 0,-4 0 0,1 0 0,3 0 0,-3 3 0,3 1 0,-4 3 0,5 0 0,-4 4 0,7 1 0,-1 7 0,2-2 0,2 7 0,4-7 0,-3 8 0,2-8 0,-2 8 0,-3-9 0,-3 0 0,-1-2 0,-9-6 0,0 2 0,-3-6 0,-4 1 0,0-4 0,-3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30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1 765 24575,'0'-22'0,"0"-2"0,0-15 0,0 3 0,0-8 0,0 3 0,0-5 0,0-6 0,0 10 0,0-9 0,0 10 0,0 1 0,0 0 0,0 11 0,0-4 0,0 9 0,0-1 0,0 7 0,0 7 0,0 1 0,0 4 0,3-1 0,0 1 0,3 2 0,1-1 0,3 1 0,0-3 0,5 0 0,-1-1 0,0 1 0,0 0 0,0 3 0,-3-2 0,3 2 0,-4 0 0,5 1 0,-1 3 0,0-3 0,4 2 0,-3-2 0,8 3 0,-4 0 0,0 0 0,4 0 0,-4 0 0,4 0 0,-3 0 0,2 0 0,-3 0 0,4 0 0,-3 0 0,2 0 0,-3 0 0,5 0 0,-5 0 0,3 0 0,-2 3 0,3 2 0,0 3 0,-3-1 0,-2 0 0,0 1 0,-3-1 0,4 0 0,-5 0 0,4 1 0,-3-1 0,4 0 0,-9 0 0,4 0 0,-4 0 0,1 0 0,2 0 0,-5-1 0,5 1 0,-6 0 0,3 0 0,-3-1 0,-1 0 0,1 1 0,-4-1 0,0 1 0,-3-1 0,0 0 0,0 0 0,0 0 0,0 4 0,0-3 0,0 7 0,0-3 0,0 3 0,0 0 0,0 0 0,0 4 0,0-2 0,0 6 0,0-3 0,0 0 0,0 4 0,-3-8 0,2 3 0,-5-3 0,2-1 0,0 0 0,-3 0 0,3 0 0,0 1 0,-2-1 0,5-4 0,-5 4 0,5-3 0,-6 3 0,3 0 0,-3 0 0,0 4 0,-1-2 0,1 2 0,0-7 0,3 2 0,-2-6 0,6 3 0,-6-3 0,5-1 0,-2 0 0,3 0 0,0 0 0,0 3 0,0 1 0,0 3 0,0 10 0,0-10 0,0 6 0,0-12 0,0-1 0,0 0 0,0 1 0,0-1 0,0 0 0,3-3 0,-2 0 0,2-3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34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0 117 24575,'13'-3'0,"-4"-1"0,5-3 0,-4 3 0,8-5 0,-6 1 0,1 0 0,-3 2 0,-3 6 0,3 0 0,-4 0 0,1 0 0,-1 0 0,1 0 0,-1 0 0,1 0 0,2 0 0,-1 0 0,2 0 0,0 3 0,0 1 0,1 3 0,2 3 0,-2 0 0,4 9 0,3-3 0,-1 6 0,1-6 0,-2 6 0,3-2 0,-3 0 0,4 3 0,-5-3 0,0-1 0,0 3 0,-1-7 0,-2 4 0,2-8 0,-7 2 0,3-5 0,-3 2 0,0-7 0,-1-8 0,1-12 0,0-10 0,6-13 0,1 0 0,4-1 0,8-19 0,-7 21 0,6-15 0,-13 28 0,0 3 0,-5 12 0,-1 1 0,1 7 0,-1 0 0,1 3 0,-1 0 0,0 0 0,0 0 0,4 0 0,1 0 0,3 0 0,0 0 0,5 0 0,0 0 0,4 3 0,5 6 0,-3 3 0,8 5 0,-9-1 0,4 0 0,-4-1 0,-1 1 0,0-1 0,-3 0 0,-2-3 0,-4 1 0,0-5 0,0 3 0,1-1 0,-5-3 0,0 3 0,-3-3 0,-1-4 0,1 0 0,-1-3 0,0 0 0,0 0 0,1 0 0,-1-6 0,4-2 0,6-11 0,0-1 0,7-1 0,-2-3 0,4 3 0,0-4 0,-4 4 0,2 5 0,-11 6 0,2 2 0,-8 2 0,1 2 0,-1 1 0,0 3 0,0 0 0,1 0 0,-1 0 0,8 0 0,2 0 0,7 0 0,5 4 0,1 1 0,5 3 0,0 5 0,0 0 0,0 4 0,0 0 0,-5-1 0,-1 0 0,-4-4 0,-1 3 0,-4-7 0,0 3 0,-5-4 0,-4 0 0,0 0 0,-3-4 0,-1 0 0,1-3 0,-1 0 0,0 0 0,1 0 0,2 0 0,2-6 0,7-3 0,6-7 0,2-4 0,7 2 0,-3-3 0,-1 9 0,4-1 0,-9 5 0,5 0 0,-6 4 0,-4 0 0,-1 4 0,-3 0 0,-5 0 0,4 0 0,-7 0 0,6 0 0,-5 0 0,2 0 0,-4 3 0,4 1 0,-3 6 0,3-2 0,1 5 0,-4-2 0,7 3 0,-3 0 0,0 0 0,2-3 0,-5-1 0,1-3 0,-5 3 0,-1-6 0,-3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37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116 788 24575,'0'-20'0,"0"-1"0,-3-2 0,2-1 0,-9 1 0,4-1 0,-5 1 0,0-1 0,2 1 0,-2 4 0,3-4 0,1 8 0,-1-8 0,4 8 0,-3-7 0,6 2 0,-6 1 0,7-3 0,-4 6 0,1-6 0,2 7 0,-2-8 0,3 8 0,0-4 0,0 5 0,0 0 0,0 3 0,0-2 0,0 5 0,0-2 0,0 4 0,0-1 0,0 1 0,0-1 0,2 4 0,2-6 0,3 4 0,0-8 0,-1 5 0,4-5 0,1 2 0,3-3 0,5-1 0,-4 0 0,3 0 0,-4 4 0,-3-2 0,3 5 0,-7-2 0,7 3 0,-7 3 0,6-2 0,-5 2 0,5 0 0,-2-2 0,3 5 0,4-2 0,-3 3 0,8 0 0,-8 0 0,7 0 0,-7 0 0,8 0 0,-4 0 0,0 0 0,4 0 0,-4 0 0,0 0 0,4 0 0,-8 0 0,3 0 0,0 3 0,-2-2 0,2 6 0,-4-6 0,0 5 0,-3-2 0,2 3 0,-2-4 0,0 3 0,2-2 0,-2 3 0,0 0 0,2 0 0,-6-1 0,7 1 0,-4 0 0,1 3 0,3-2 0,-6 6 0,5-7 0,-5 3 0,5 1 0,-6-4 0,3 6 0,-3-5 0,0 1 0,-1-2 0,1 3 0,-1-3 0,1 3 0,0 0 0,-1-3 0,1 3 0,0 0 0,-1-3 0,1 3 0,-3 0 0,1-3 0,-4 3 0,2 0 0,0-3 0,-3 6 0,3-5 0,0 2 0,-2 0 0,2-3 0,-1 3 0,-1 0 0,2-3 0,-3 3 0,0 0 0,0-3 0,0 3 0,0 0 0,0-3 0,0 3 0,0-4 0,0 1 0,0-1 0,0 0 0,0 1 0,0-1 0,0 4 0,0-3 0,0 3 0,-3 0 0,2-3 0,-9 11 0,5-7 0,-9 8 0,6-5 0,-2-3 0,3 2 0,3-6 0,-2 3 0,2-4 0,1 1 0,-3-4 0,5 3 0,-4-5 0,1 4 0,-2-1 0,-4 5 0,2-1 0,-2 2 0,4-4 0,2 0 0,-2 1 0,-1 7 0,-1-6 0,-2 6 0,3-8 0,3 1 0,-1-1 0,1-2 0,1-1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41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0 158 24575,'6'0'0,"4"0"0,4 0 0,0-3 0,2-1 0,-6 0 0,-1-1 0,1 1 0,1-3 0,0 3 0,-1 1 0,0-4 0,-3 6 0,3-6 0,0 4 0,-3 2 0,3-2 0,-4 3 0,1 0 0,-1 0 0,4 0 0,-3 0 0,3 0 0,0 0 0,1 0 0,-1 0 0,4 0 0,-3 0 0,3 3 0,0 1 0,-3 6 0,2-2 0,-5 6 0,2-7 0,-3 3 0,-1-3 0,1-1 0,-1 1 0,1-1 0,-1 0 0,1 1 0,-1-4 0,0 0 0,3-3 0,-2 0 0,2 0 0,1-3 0,1-1 0,7-7 0,-3 3 0,3-3 0,1 0 0,-4 3 0,3-3 0,-4 4 0,-3 0 0,2 3 0,-5-2 0,5 2 0,-6-2 0,7-2 0,-7 2 0,6 2 0,-5-2 0,5 5 0,-6-4 0,6 4 0,-5-5 0,5 5 0,-6-2 0,7 3 0,-7 0 0,6 0 0,-5 0 0,5 0 0,-6 0 0,7 0 0,-7 0 0,6 0 0,-6 3 0,3 1 0,0 3 0,-2-1 0,2 4 0,-4-2 0,4 2 0,-2-4 0,2 1 0,-4-1 0,0 1 0,1-1 0,-1-2 0,0-1 0,0-3 0,0 0 0,1-3 0,-1-4 0,4-1 0,6-6 0,-1 3 0,7-5 0,-7 5 0,8-4 0,-8 4 0,3-1 0,-4 2 0,1 2 0,-1 4 0,0-2 0,0 5 0,0-5 0,1 5 0,-1-2 0,0 3 0,0 0 0,4 0 0,-2 0 0,6 0 0,-7 0 0,3 0 0,-3 3 0,-1 1 0,0 3 0,-3 0 0,2 0 0,-5 3 0,5-2 0,-5 5 0,5-2 0,-5 0 0,5 2 0,-5-2 0,2 0 0,0-1 0,-3-4 0,3 1 0,-3 0 0,-1-1 0,0-2 0,1-2 0,-1-2 0,1 0 0,-1 0 0,1 0 0,-1 0 0,0 0 0,4 0 0,1 0 0,0-2 0,6-6 0,-5 0 0,6-6 0,0 6 0,-2-6 0,2 6 0,-4-3 0,4 4 0,-2 0 0,-2-1 0,0 4 0,-3-2 0,-1 6 0,4-4 0,-7 4 0,3 0 0,0 0 0,-3 0 0,6 0 0,-5 0 0,5 0 0,-2 0 0,3 0 0,0 4 0,0-1 0,5 8 0,-4 1 0,7 3 0,-3 0 0,5 0 0,-1 1 0,0 0 0,1-4 0,-1 2 0,0-5 0,-3 2 0,2-3 0,-7-1 0,0 0 0,-2-3 0,-2-1 0,0-3 0,-1 0 0,-4 0 0,1 0 0,-1 0 0,0 0 0,1 0 0,-1 0 0,0 0 0,-3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49:4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53 748 24575,'0'-9'0,"0"-6"0,0 0 0,-3-8 0,2 8 0,-7-12 0,7 14 0,-2-14 0,3 16 0,-4-8 0,4 1 0,-4 3 0,4 0 0,0-3 0,-3 6 0,2-6 0,-8 4 0,7-5 0,-4 4 0,6-3 0,0 3 0,-3 1 0,2 0 0,-2-1 0,3 1 0,0-4 0,0 2 0,0 1 0,0 2 0,0 6 0,0-7 0,0 7 0,0-3 0,0 0 0,0 3 0,0-3 0,0 0 0,0 2 0,0-2 0,0 4 0,0-1 0,3 1 0,0-4 0,4 5 0,-3-4 0,1 5 0,-1-6 0,3 3 0,3-3 0,-3 3 0,7 0 0,-4 0 0,5 0 0,-1 0 0,4 3 0,-3-3 0,8 3 0,-8 0 0,7-3 0,-3 6 0,5-6 0,-5 6 0,3-6 0,-2 6 0,3-6 0,-4 3 0,4 0 0,-8-3 0,7 7 0,-7-4 0,0 2 0,-1 1 0,-4-2 0,5 3 0,-1 0 0,-4 0 0,4 0 0,-7 0 0,6 0 0,-2 0 0,0 0 0,2 0 0,-2 0 0,3 0 0,0 0 0,5 0 0,-4 0 0,3 0 0,-4 0 0,1 0 0,-5 0 0,4 0 0,-7 3 0,3-2 0,-4 4 0,1-1 0,-1 2 0,0 1 0,1-1 0,-4 0 0,3 1 0,-2-1 0,-1 4 0,3-3 0,-5 7 0,2-7 0,0 6 0,-2-5 0,2 2 0,-3-1 0,0-1 0,0 2 0,0 0 0,0 0 0,0 1 0,0 2 0,0-2 0,0 7 0,0-2 0,0 6 0,-4-3 0,0 5 0,-8-1 0,4 0 0,-3-3 0,3 2 0,1-7 0,-1 7 0,1-6 0,-1 6 0,0-7 0,1 3 0,0-3 0,0-1 0,-1 0 0,1 4 0,0-2 0,-1 2 0,1-4 0,0 0 0,-1 0 0,1 1 0,0-1 0,0 0 0,0-3 0,0 2 0,0-6 0,0 7 0,1-7 0,-2 6 0,-2-5 0,3 2 0,-4 0 0,1-2 0,3 2 0,-3-4 0,3 1 0,1-1 0,-1 1 0,1-4 0,-1 3 0,1-5 0,0 1 0,2-4 0,2 1 0,2-1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32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 24575,'-10'0'0,"1"0"0,-3 6 0,-4 49 0,4-33 0,2 39 0,10-50 0,0 3 0,0 13 0,0-9 0,0 8 0,0-11 0,0-5 0,0 4 0,0-7 0,0 6 0,0-5 0,0 1 0,3 1 0,1-2 0,3 1 0,-4-2 0,3 3 0,-2-3 0,3 6 0,-1-5 0,2 5 0,1-2 0,-1 0 0,5 2 0,-2-2 0,0-1 0,2 4 0,-2-7 0,3 7 0,0-6 0,-3 2 0,2-3 0,-2-1 0,0 1 0,2 0 0,-5 0 0,5 0 0,-2-1 0,3 2 0,0-1 0,0 0 0,5 0 0,0 1 0,4-4 0,-4 3 0,4-7 0,-4 7 0,0-6 0,0 5 0,-5-5 0,0 2 0,0-3 0,0 4 0,-3-4 0,2 4 0,-5-4 0,5 0 0,-6 0 0,3 0 0,0 0 0,1 0 0,0 0 0,2 0 0,-6 0 0,7-4 0,-4 0 0,5-3 0,-1 0 0,0-3 0,0 2 0,-3-2 0,2 2 0,-2 2 0,0-1 0,2-4 0,-2 1 0,0-1 0,2-7 0,-2 6 0,1-6 0,1 4 0,-1-5 0,-1 4 0,0-7 0,0 9 0,-3-4 0,2 6 0,-3 0 0,-3 1 0,2 0 0,-2-1 0,0-3 0,2 0 0,-5 3 0,5-2 0,-5 2 0,6-8 0,-7 4 0,7-3 0,-6-1 0,2 4 0,-3-3 0,0 4 0,0-1 0,0 1 0,0 3 0,-6-2 0,-2 5 0,-7-6 0,-3 6 0,3-2 0,-8 2 0,8 4 0,-7-3 0,2 2 0,1 1 0,-4-3 0,4 6 0,0-2 0,-4 3 0,4 0 0,-1-3 0,-2 2 0,3-2 0,-1 3 0,-2 0 0,7 0 0,-4 0 0,5 0 0,0-4 0,-1 4 0,1-4 0,3 4 0,-2 0 0,2 0 0,-3 0 0,-1 0 0,-3 0 0,3 0 0,-4 0 0,5 0 0,0 0 0,-1 3 0,1 1 0,0 4 0,-1-1 0,1 0 0,0 0 0,0 0 0,3 0 0,1-1 0,3-2 0,1-1 0,2-3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50:10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1 339 24575,'13'-7'0,"-5"2"0,10-6 0,-7 1 0,-1 6 0,11-13 0,-9 9 0,9-7 0,-10 5 0,6-1 0,-5 0 0,6-4 0,-3 1 0,3-1 0,-3 0 0,3 1 0,-3 2 0,-1-1 0,0 2 0,0 0 0,-3 1 0,2 2 0,-5 2 0,1 2 0,-2 1 0,-1 0 0,1 2 0,-1-1 0,0 2 0,1 0 0,-1 0 0,0 0 0,1 0 0,2 0 0,6 0 0,0 3 0,8 1 0,1 4 0,0 3 0,4 1 0,0 5 0,-3-2 0,4 6 0,-5-4 0,1 7 0,-2-7 0,3 7 0,-7-8 0,0 3 0,0-4 0,-7-1 0,5 1 0,-6-4 0,3 3 0,1-6 0,-5 2 0,4-3 0,-7-1 0,3 1 0,-4-1 0,1-2 0,-1-1 0,1-3 0,-1 0 0,1-11 0,-1 2 0,11-23 0,-3 5 0,7-12 0,1-1 0,-4 5 0,8-10 0,-8 10 0,3 0 0,-8 7 0,-2 9 0,-4 4 0,0 5 0,-1 6 0,1 1 0,-1 3 0,0 0 0,0 0 0,0 3 0,4 1 0,6 11 0,3-2 0,7 11 0,-3-7 0,8 8 0,-1-2 0,2 3 0,4 2 0,-11-7 0,5 0 0,-11-6 0,3 0 0,-2 0 0,-1 0 0,-1-3 0,0 2 0,-2-6 0,6 6 0,-3-5 0,5 5 0,-1-5 0,-4 5 0,4-5 0,-8 1 0,7-2 0,-7-1 0,4 0 0,-9-3 0,4-1 0,-7-3 0,3 0 0,-4 0 0,4 0 0,-3 0 0,7 0 0,-3-6 0,3-2 0,1-10 0,-1-2 0,6-4 0,2-6 0,9 2 0,-2-7 0,2 2 0,-3-4 0,-1 5 0,-1 2 0,-2 8 0,-3 3 0,-3 4 0,-4 4 0,-3 1 0,2 3 0,-6 0 0,3 3 0,0 1 0,-2 3 0,5 0 0,-6 0 0,6 0 0,-5 0 0,5 0 0,-2 0 0,0 0 0,2 0 0,-2 3 0,3 5 0,0 3 0,0 3 0,6 5 0,-5-4 0,4 5 0,0-1 0,-3-4 0,4 9 0,-1-4 0,1 0 0,1 3 0,2-2 0,-1 4 0,2-4 0,1 3 0,-5-11 0,-1 6 0,-5-12 0,-3 3 0,2-3 0,-5 0 0,1-3 0,-2-1 0,-1-3 0,1 0 0,-1 0 0,1 0 0,-1 0 0,4 0 0,1-7 0,7-1 0,-3-4 0,3-2 0,2-2 0,-1 0 0,2-7 0,2 2 0,-7 1 0,4-3 0,-1 7 0,-3-3 0,2 4 0,-4 1 0,0 0 0,0 3 0,1-3 0,-5 6 0,4-2 0,-7 6 0,6-2 0,-5 5 0,1-2 0,1 3 0,-2 0 0,5 0 0,-6 0 0,7 0 0,-4 0 0,1 0 0,6 3 0,-5 5 0,7 7 0,-1 1 0,-1 6 0,6-1 0,-6 3 0,7 1 0,-8-6 0,8 1 0,-9-1 0,4-7 0,-4 6 0,-1-10 0,0 2 0,0-3 0,1 0 0,-5 0 0,0 0 0,0-4 0,-3 0 0,3-3 0,-3 0 0,-1 0 0,0 0 0,4 0 0,-2 0 0,9 0 0,-5 0 0,6-6 0,0-3 0,-2-9 0,8-3 0,-2-9 0,4-2 0,-3-3 0,3-2 0,-3 1 0,4 5 0,-5-4 0,3 9 0,-9 1 0,1 6 0,-4 8 0,-5 1 0,5 6 0,-6 1 0,6 3 0,-5 0 0,5 0 0,-2 0 0,3 0 0,0 0 0,0 6 0,5 3 0,-3 14 0,8-1 0,-2 12 0,0-3 0,4 0 0,-8 2 0,6-6 0,-7 1 0,3-8 0,-5 3 0,-4-12 0,3 7 0,-6-8 0,5 2 0,-5-3 0,5-1 0,-6-2 0,6 1 0,-2-3 0,3 2 0,1-2 0,-1 0 0,4 2 0,-3-5 0,8 3 0,-8-4 0,7 0 0,-3 0 0,1 0 0,2 0 0,-7 0 0,8 0 0,-8 0 0,3 0 0,0-4 0,-2-3 0,6-5 0,-7-2 0,7-2 0,-2 1 0,0-4 0,2 2 0,-5-5 0,5 5 0,-6-1 0,6 2 0,-7 2 0,4-1 0,-5 1 0,-3 3 0,2 0 0,-6 5 0,3 2 0,-3-2 0,-1 5 0,0-1 0,-2-1 0,-1-8 0,2 16 0,8 7 0,13 26 0,3 4 0,9 6 0,-9-10 0,4 5 0,1 5 0,1-2 0,5 9 0,-6-7 0,-2-10 0,-10-4 0,3-9 0,-12-5 0,5-1 0,-10-5 0,2-3 0,-3-1 0,-1-7 0,0 0 0,0-3 0,1 0 0,-1 0 0,4-6 0,1-6 0,3-3 0,6-9 0,-3 0 0,7-3 0,-1-7 0,-2 8 0,5-9 0,-4 9 0,0-8 0,3 7 0,-8 3 0,2 0 0,-4 9 0,0-3 0,-1 3 0,0 4 0,0-2 0,0 5 0,-3-2 0,2 2 0,-5 5 0,2-3 0,0 2 0,-3 0 0,3 1 0,-4 3 0,4 0 0,-3 0 0,3 0 0,0 0 0,1 0 0,3 0 0,0 0 0,0 0 0,1 0 0,3 0 0,1 7 0,4-2 0,1 10 0,4-3 0,1 5 0,5 0 0,0 0 0,-5-1 0,4-3 0,-8-2 0,7-2 0,-7-2 0,3 2 0,-5-2 0,1-2 0,-5 1 0,3-5 0,-7 2 0,0-3 0,-1 0 0,-7 0 0,3 0 0,-4 0 0,1 0 0,-1 0 0,0 0 0,1 0 0,-1 0 0,1 0 0,-1 0 0,0 0 0,1 0 0,-1 0 0,0-2 0,-2-5 0,2-8 0,-1-14 0,3-2 0,1-9 0,3 6 0,-2 0 0,5 5 0,-3 1 0,4 4 0,-5 9 0,3 0 0,-6 9 0,2 2 0,-4 1 0,0 3 0,1 0 0,-1 0 0,0 0 0,0 0 0,0 0 0,0 3 0,4 3 0,0 1 0,8 7 0,2 2 0,4 1 0,6 8 0,-5-8 0,5 8 0,-6-8 0,0-1 0,-5-1 0,-4-8 0,-2 4 0,-5-5 0,1-2 0,-5-1 0,-1-3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50:13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10 950 24575,'0'-13'0,"0"-9"0,0-8 0,0-6 0,0-8 0,0 3 0,-4-5 0,3 5 0,-3-4 0,4 10 0,0-4 0,0-1 0,0 5 0,0-4 0,0 5 0,0 0 0,0 4 0,0 2 0,0 5 0,0-1 0,0 1 0,0 3 0,3-2 0,1 7 0,7-4 0,-4 5 0,7 0 0,-3-1 0,3 1 0,0 3 0,5 0 0,-4 1 0,7 1 0,-3-2 0,1 4 0,2-1 0,-3 4 0,5-3 0,4 2 0,-4-3 0,4 0 0,0 4 0,-3-3 0,8 6 0,-4-3 0,5 4 0,-5 0 0,4 0 0,-4 0 0,5 0 0,0 0 0,0 0 0,0 0 0,-5 0 0,4 0 0,-9 4 0,0 0 0,-1 4 0,-12-2 0,7 2 0,-11-5 0,3 1 0,-4-2 0,1-1 0,-4 5 0,3-3 0,-3 1 0,3 1 0,1-1 0,-1 2 0,1 4 0,0 1 0,3 0 0,-2 6 0,6-8 0,-6 13 0,2-10 0,-2 6 0,2-4 0,-2 1 0,3 3 0,-4-3 0,0 3 0,1 1 0,-1-4 0,-3 3 0,-1-4 0,1 5 0,-4-4 0,4 3 0,-4-4 0,0 5 0,0 0 0,0 0 0,0 3 0,0-2 0,0 3 0,-4 0 0,0-3 0,-3 2 0,-1-7 0,1 4 0,-1-1 0,4-3 0,-3 7 0,6-7 0,-5 4 0,5-5 0,-2 0 0,3 0 0,0 1 0,-3-5 0,2 4 0,-2-4 0,3 1 0,0 2 0,0-2 0,0 0 0,0 6 0,0-5 0,0 6 0,0-3 0,0-1 0,0 0 0,0-3 0,0 2 0,0-6 0,0 3 0,-3-3 0,2-1 0,-1 0 0,-1 1 0,2 3 0,-2 1 0,0-1 0,2 0 0,-1-3 0,-1-1 0,2 0 0,-2 1 0,0-4 0,0 0 0,0-3 0,0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50:19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0 318 24575,'10'0'0,"-3"-3"0,10-1 0,-5-6-9831,14-9 8341,-10-1 4308,6-2-2818,-8 4 1719,-3 7-1719,3-3 0,-4 3 0,5 0 6784,-4-2-6784,2 2 0,-2 0 0,0-3 0,-1 6 0,-3-2 0,-1 4 0,1-1 0,-1 4 0,-2-3 0,1 5 0,-1-4 0,2 4 0,0-5 0,1 3 0,-1-4 0,0 4 0,0 0 0,1 3 0,-1 0 0,1 0 0,-1 0 0,1 0 0,-1 0 0,0 0 0,4 0 0,1 0 0,3 6 0,0 2 0,1 7 0,3-1 0,-3 1 0,4 4 0,-5-4 0,2 7 0,-2-7 0,6 9 0,-5-9 0,5 4 0,-6-5 0,-3 1 0,2-4 0,-5-1 0,2-4 0,-4 1 0,1-4 0,-1 0 0,0-3 0,0 0 0,0 0 0,1 0 0,-1-3 0,4-1 0,1-6 0,4-5 0,4-5 0,-3 0 0,8-4 0,-8 4 0,4-4 0,-4 0 0,-1 1 0,1 0 0,-4 3 0,-2 5 0,-3 5 0,-1 4 0,1-1 0,-1 4 0,1 0 0,-1 3 0,0 0 0,0 0 0,0 0 0,4 3 0,4 1 0,2 6 0,6 2 0,-3 3 0,5 1 0,0 4 0,-1-3 0,8 8 0,-6-4 0,11 6 0,-9-1 0,3 1 0,-4-2 0,-2-4 0,-4-1 0,-1-6 0,-9-3 0,4-1 0,-7-3 0,3-1 0,-4-2 0,1-1 0,-1-3 0,0-3 0,0-4 0,1-4 0,3 0 0,6-3 0,-1-2 0,8 0 0,-3-3 0,-1 4 0,3 3 0,-6-2 0,6 2 0,-7 1 0,3-3 0,-3 6 0,-1-6 0,0 6 0,0-2 0,-3 3 0,2 0 0,-5 0 0,5 0 0,-6 0 0,3 4 0,0-4 0,-3 7 0,3-4 0,-3 4 0,-1 0 0,0 0 0,1 0 0,3 0 0,-3 0 0,3 0 0,0 0 0,0 0 0,1 3 0,3 1 0,-4 6 0,4 1 0,5 4 0,-4-1 0,3 1 0,1 4 0,-3-3 0,3 3 0,-5-5 0,1-3 0,-1 3 0,-4-7 0,0 3 0,-3-3 0,-1-4 0,1 0 0,-1-3 0,0 0 0,0 0 0,1 0 0,0-10 0,3 1 0,2-14 0,8-2 0,-2-5 0,8-6 0,-4 5 0,1-3 0,-4 12 0,-3-5 0,-2 12 0,-2 0 0,-2 5 0,-4 3 0,0 1 0,1 2 0,-1 1 0,1 0 0,-1 3 0,1-3 0,2 3 0,-1 0 0,5 0 0,-6 0 0,7 0 0,-4 0 0,9 0 0,-4 0 0,7 3 0,-7 1 0,4 4 0,-1-1 0,1 4 0,5 1 0,4 4 0,-3 4 0,8-2 0,-3 3 0,1 0 0,2-3 0,-3 2 0,-1-3 0,-1-5 0,-5 3 0,1-6 0,-5 2 0,-4-4 0,-5-1 0,-4-2 0,1 2 0,-1-6 0,0 3 0,-2 0 0,1-2 0,-1 1 0,-1-2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50:22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44 746 24575,'0'-20'0,"0"3"0,0-5 0,0 2 0,0-3 0,0-1 0,0 1 0,0-5 0,-3 3 0,2-8 0,-6 9 0,6-4 0,-6 4 0,6 1 0,-6 3 0,6-2 0,-5 10 0,6-5 0,-3 6 0,3 0 0,-3 1 0,2 3 0,-2 1 0,3-4 0,0 2 0,0-1 0,0 2 0,0 0 0,0 1 0,0-1 0,0 1 0,0 0 0,0-1 0,0 1 0,0-4 0,0-1 0,0-3 0,0 3 0,0 1 0,0 0 0,3 2 0,1-2 0,2 4 0,0-1 0,1 1 0,-1 2 0,1-1 0,-1 4 0,4-5 0,1 5 0,3-2 0,0 0 0,0 2 0,1-6 0,-1 7 0,4-4 0,1 4 0,1-3 0,2 2 0,-3-5 0,9 5 0,-3-3 0,3 4 0,-5-3 0,1 2 0,-1-6 0,0 6 0,5-6 0,-3 6 0,3-7 0,-5 8 0,1-7 0,-1 6 0,0-6 0,1 6 0,-1-6 0,0 6 0,1-3 0,-1 1 0,-4 2 0,0-2 0,-5 3 0,0 0 0,0 0 0,-3 0 0,2 0 0,-2 0 0,0 0 0,2 0 0,-2 0 0,3 0 0,0 0 0,-3 0 0,2 0 0,-2 0 0,3 0 0,-3 0 0,2 0 0,-2 0 0,0 0 0,2 0 0,-6 0 0,3 2 0,0-1 0,-3 5 0,3-5 0,-3 4 0,-1-4 0,1 5 0,-1-3 0,0 1 0,1 1 0,-1-4 0,1 5 0,-1-3 0,4 4 0,-3-3 0,3 2 0,-3-3 0,-1 4 0,0-1 0,4 1 0,-2-1 0,1 1 0,-2 0 0,-1-1 0,1 0 0,-1 1 0,1-1 0,-1 1 0,0-1 0,1 1 0,-4-1 0,3 0 0,-5 1 0,4-1 0,-4 1 0,5-1 0,-5 0 0,4 1 0,-4 3 0,2-3 0,-3 3 0,3-4 0,-3 1 0,3-1 0,0 1 0,-2-1 0,2 0 0,0 1 0,-3 3 0,3-3 0,0 3 0,-2-4 0,2 1 0,-3 3 0,2-3 0,-1 6 0,2-5 0,0 5 0,-2-6 0,2 7 0,-3-7 0,0 3 0,3-4 0,-2 1 0,2-1 0,-3 0 0,0 1 0,2-1 0,-1 4 0,2-3 0,-3 3 0,0-3 0,0-1 0,0 1 0,0-1 0,3 4 0,-2 1 0,2-1 0,-3 4 0,0-4 0,0 1 0,0-1 0,0 0 0,0-3 0,0 6 0,0-6 0,3-1 0,-2 0 0,1-2 0,-2 2 0,0 0 0,0 0 0,0 1 0,0-1 0,0-3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4:15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1 613 24575,'0'-9'0,"0"1"0,18-27 0,-1 9 0,17-19 0,-15 15 0,11 2 0,-17 9 0,12-2 0,-6 2 0,6-2 0,-3 0 0,7-5 0,-9 10 0,10-9 0,0 7 0,5-3 0,-1 4 0,0 0 0,0 0 0,5-1 0,-4 4 0,4-2 0,1 6 0,-5-6 0,4 6 0,-5 1 0,0 2 0,-5 2 0,-1 1 0,-4 0 0,-5 4 0,-1 0 0,1 0 0,-4 0 0,3 0 0,-4 0 0,1 0 0,3 0 0,-3 0 0,3 3 0,1 5 0,-4 3 0,4 8 0,-1-3 0,-2 2 0,7 2 0,-7 0 0,4 0 0,-6-2 0,1-4 0,-1-3 0,0 0 0,0-4 0,0 0 0,-3 0 0,7-3 0,-7-2 0,12-2 0,-4 0 0,14-4 0,-1-9 0,8-2 0,13-13 0,-10 9 0,22-11 0,-12 10 0,6-4 0,-5 5 0,17-2 0,-8 0 0,12 5 0,-20 1 0,23 5 0,-36 4 0,42-4 0,-34 9 0,16-4 0,-7 5 0,0 0 0,-5 0 0,3 0 0,-3 0 0,-1 0 0,5 0 0,-5 0 0,0 0 0,5 0 0,-11 0 0,11 0 0,-10 5 0,-2-4 0,-7 6 0,-9-2 0,2 3 0,-7 0 0,3 0 0,-9 0 0,4-1 0,-4 1 0,4 0 0,1-1 0,-1 1 0,0 0 0,5 0 0,-3-4 0,13 4 0,-7-3 0,8 0 0,0 3 0,-4-3 0,10 0 0,-10 2 0,4-2 0,-5 3 0,-4 0 0,-2 1 0,-9-2 0,-1 0 0,-4 1 0,1-1 0,-4 3 0,-1 1 0,-3 7 0,1-3 0,-1 8 0,1 1 0,0 0 0,0 9 0,-3-4 0,-2 11 0,-3-5 0,0 9 0,0-3 0,0 5 0,0 0 0,0 0 0,0-6 0,0 11 0,-4-9 0,-1 10 0,-4-12 0,0 5 0,0-4 0,0-1 0,0-1 0,-3-5 0,3-4 0,-7 2 0,3-7 0,0 8 0,-2-4 0,2 0 0,0-1 0,-1-4 0,5-1 0,-2 0 0,3-4 0,0 4 0,1-8 0,-1 7 0,0-2 0,1 3 0,-1-4 0,0 4 0,1-4 0,-1 0 0,0 3 0,1-2 0,-1-1 0,-3 3 0,3-6 0,-7 6 0,7-7 0,-6 3 0,3-3 0,-1-1 0,-1 0 0,2 0 0,-4 0 0,1 1 0,0-1 0,-4 1 0,2 3 0,-7-2 0,3 4 0,-3-5 0,-1-3 0,1 3 0,-1-6 0,1 5 0,-1-5 0,1 2 0,0-3 0,-1 0 0,-4 0 0,3 0 0,-3 0 0,0 0 0,3 0 0,-8 0 0,4 0 0,-5-3 0,0 2 0,0-6 0,5 7 0,-4-8 0,3 8 0,-4-7 0,5 2 0,-4 1 0,9-3 0,-9 3 0,3-4 0,-4 0 0,0 4 0,0-3 0,0 2 0,-5-3 0,3 4 0,-3-3 0,5 3 0,0-4 0,0 0 0,0 0 0,0 0 0,5 0 0,0 0 0,6 0 0,0 3 0,-1-2 0,5 3 0,-4-4 0,11 2 0,-9-1 0,12 5 0,-8-5 0,6 5 0,-3-3 0,0 5 0,-1-1 0,1 0 0,0 0 0,-1 0 0,1 0 0,0 0 0,-1 0 0,1 0 0,3 0 0,-2 0 0,5 0 0,-1-1 0,2 1 0,0-1 0,1 1 0,-1-4 0,1 3 0,-1-2 0,1-1 0,2 3 0,-2-5 0,6 4 0,-6-4 0,5 5 0,-5-3 0,6 4 0,-6-4 0,5 3 0,-5-3 0,6 4 0,-6-1 0,2 1 0,1-1 0,0 1 0,0-1 0,2 0 0,-5 1 0,6-1 0,-3 1 0,3-1 0,0 1 0,-3-4 0,2 0 0,-1-3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4:18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24575,'0'10'0,"0"-7"0,0 18 0,3-7 0,1 2 0,4 2 0,8 15 0,-6-14 0,6 14 0,-12-22 0,2-1 0,-2-4 0,-1 0 0,0 1 0,0-1 0,-2 1 0,4-1 0,-4 1 0,5-1 0,-5 0 0,4 1 0,-1-1 0,2 1 0,-2-1 0,2 1 0,-3-1 0,4 0 0,-1 1 0,1 3 0,-1-3 0,-2 3 0,2-4 0,-6 1 0,6-1 0,-5 0 0,5 1 0,-6-1 0,6-2 0,-6 1 0,6-5 0,-3 3 0,3-3 0,0 0 0,0 0 0,0 0 0,10 0 0,-4 0 0,9 0 0,-7-3 0,4 2 0,-2-5 0,2 5 0,0-6 0,-3 6 0,8-6 0,-8 6 0,3-2 0,-4 0 0,-3 2 0,2-5 0,-5 5 0,2-5 0,-4 5 0,4-5 0,-3 5 0,3-2 0,0 0 0,-3 2 0,7-6 0,-7 7 0,3-4 0,-4 2 0,1 1 0,-1-2 0,0 0 0,1 2 0,-1-2 0,1 3 0,-1 0 0,1 0 0,-1 0 0,0 0 0,-2-2 0,1 1 0,-1-2 0,2 3 0,0 0 0,0 0 0,0 0 0,1 0 0,-1-3 0,0 2 0,0-1 0,1 2 0,-1-3 0,1 2 0,-1-2 0,0 3 0,4-3 0,-2 2 0,1-2 0,-2 3 0,-1 0 0,1 0 0,-1 0 0,-2 0 0,-2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4:23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453 1 24575,'0'16'0,"0"3"0,0 7 0,0 9 0,0 2 0,0 17 0,0-16 0,0 11 0,0-15 0,0 0 0,0 5 0,-9 8 0,3 0 0,-18 11 0,10-21 0,-10 18 0,3-17 0,1 14 0,-3-1 0,4-3 0,-5 10 0,-2 1 0,2-9 0,-1 13 0,3-21 0,2 10 0,-3 0 0,5-10 0,3 8 0,0-19 0,5 7 0,-2-13 0,4 3 0,4-9 0,-3-1 0,6-4 0,-5-3 0,6 2 0,-7-2 0,7 0 0,-4 2 0,1-2 0,-1 3 0,0-3 0,1 2 0,0-2 0,2 3 0,-2 0 0,3-3 0,0-1 0,0 0 0,0-3 0,0 3 0,0-3 0,0-1 0,0 0 0,0 0 0,0 0 0,0-2 0,0-2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4:26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24575,'0'9'0,"0"-2"0,0 7 0,0-7 0,0 6 0,3-2 0,1 0 0,3 2 0,-3-2 0,2 3 0,-2 0 0,3 5 0,1-4 0,-1 3 0,0-7 0,0 2 0,0-2 0,-1 0 0,1 2 0,-3-6 0,2 7 0,-5-7 0,2 3 0,0-4 0,-2 1 0,5-1 0,-6 0 0,3 1 0,-3-1 0,3-2 0,-2 2 0,2-3 0,-1 1 0,-1 1 0,2-1 0,0 0 0,-2 1 0,4-1 0,-4 2 0,2 1 0,0-4 0,-3 3 0,6-3 0,-5 4 0,4-4 0,-4 3 0,2-3 0,0 1 0,-3 1 0,6-4 0,-3 1 0,3-2 0,0 0 0,3-6 0,-2 2 0,3-10 0,21-15 0,-10 10 0,25-19 0,-21 21 0,4-4 0,-5 5 0,-1 0 0,-4 1 0,4 3 0,-8-1 0,3 4 0,-7-1 0,2 3 0,-5 1 0,1-1 0,-2 3 0,-1 1 0,1 0 0,-1 3 0,-3-6 0,3 5 0,-5-4 0,4 4 0,-1-5 0,2 3 0,1-4 0,-1 0 0,1 1 0,-1 2 0,0-1 0,1 1 0,-1 0 0,1-1 0,-1 4 0,1-5 0,-1 5 0,0-2 0,1 0 0,-1 3 0,1-3 0,-4 0 0,3 2 0,-3-1 0,1 2 0,-2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5:19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 24575,'9'-3'0,"-2"-1"0,7-6 0,3-7 0,-2 4 0,6-11 0,-10 16 0,3-10 0,-3 7 0,-3 0 0,1 2 0,-5 2 0,2 0 0,0 1 0,0 3 0,-2 2 0,-2 8 0,-2 4 0,0 7 0,-3 1 0,-1 5 0,-4-1 0,0 0 0,0 1 0,4-5 0,-3 3 0,2-6 0,1 2 0,-3 0 0,3-3 0,0 8 0,1-4 0,-1 4 0,3 1 0,-2-1 0,3 0 0,0 1 0,0-5 0,0 3 0,0-7 0,0 4 0,0-5 0,0 0 0,0-3 0,0 2 0,0-2 0,0 0 0,0 2 0,0-6 0,0 7 0,0-7 0,0 3 0,0-4 0,0 1 0,0-1 0,0 0 0,0 1 0,0-1 0,0 1 0,0-1 0,0 0 0,0 0 0,0 0 0,3 0 0,-2 0 0,1 1 0,-2-1 0,3 0 0,-2 1 0,2-1 0,0-3 0,-3 0 0,3-3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5:21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0 167 24575,'0'-6'0,"0"-3"0,0-2 0,0-4 0,0 5 0,7-4 0,-6 7 0,12-4 0,-8 1 0,5-1 0,0 3 0,1-1 0,0 2 0,3-1 0,-3-3 0,3 7 0,-3-2 0,2 5 0,-2-1 0,0-1 0,2 2 0,-6-2 0,7 3 0,-7 0 0,3 0 0,-4 0 0,1 0 0,-1 0 0,0 0 0,1 0 0,-4 3 0,0 0 0,-3 4 0,0-1 0,0 1 0,0 3 0,0 0 0,0 5 0,0-1 0,0 0 0,0 4 0,-4 6 0,0 1 0,-4 3 0,-4 0 0,3 1 0,-7 0 0,4-1 0,-1-4 0,-1-1 0,1 0 0,-2-3 0,0-2 0,4-4 0,1-3 0,3-1 0,1-4 0,-1 1 0,4-1 0,-3-2 0,8-2 0,2-2 0,11 0 0,4 0 0,9 0 0,-3 0 0,7 0-6784,8 0 6784,-8 0 0,6 0 0,-14 0 0,-5 0 0,-1 0 0,-7 0 0,-1 0 0,-4 0 0,1-2 0,-1 1 1696,0-2 0,-2 3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34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259 10 24575,'-6'0'0,"0"0"0,0 3 0,-8 4 0,6 4 0,-9 0 0,9 2 0,-5-2 0,5 3 0,-6 0 0,6-3 0,-2 3 0,7-7 0,-4 6 0,3-6 0,-3 7 0,4-3 0,-4 3 0,3 0 0,-3 0 0,0 0 0,0 1 0,-1-1 0,1 0 0,0 0 0,0 0 0,0 1 0,-4-1 0,6-4 0,-4 4 0,5-7 0,-3 3 0,4-4 0,0 1 0,0-4 0,2 3 0,-2-3 0,3 3 0,0 1 0,0-1 0,0 0 0,0 4 0,0 1 0,0 3 0,0 1 0,0-1 0,0 0 0,0 4 0,0-3 0,7 8 0,1-8 0,8 7 0,-2-7 0,5 4 0,-4-7 0,3 2 0,-3-7 0,3 4 0,-3-4 0,7 4 0,-6-3 0,6 4 0,-3-5 0,5 1 0,-1 0 0,0-4 0,1-1 0,-1 1 0,0-3 0,-3 2 0,2-3 0,-3 0 0,5 0 0,-5 3 0,3-2 0,-3 2 0,5-3 0,-5 0 0,3 0 0,-6 0 0,2 0 0,-7 0 0,2 0 0,-6 0 0,3 0 0,0 0 0,-3 0 0,3 0 0,-3-3 0,-1 0 0,-2-4 0,1-2 0,0-6 0,1 0 0,2-7 0,0-7 0,0-2 0,4-4 0,-2 2 0,1 4 0,-2-5 0,-1 9 0,0-2 0,-2 15 0,2-6 0,-5 11 0,1-3 0,-4 0 0,0-1 0,0-3 0,0-5 0,0 4 0,0-3 0,0 3 0,0 1 0,0 0 0,-7 3 0,2-3 0,-8 6 0,5-5 0,-6 5 0,3-6 0,-3 3 0,0 0 0,-5-3 0,4 2 0,-3 1 0,-1-3 0,4 5 0,-3-1 0,7 3 0,-3 0 0,7 0 0,-7 3 0,7 1 0,-3 0 0,0 2 0,3-1 0,-3-1 0,3 2 0,1-2 0,-4 3 0,2 0 0,-2-3 0,4 2 0,-4-1 0,3 2 0,-7 0 0,7 0 0,-7-4 0,7 4 0,-7-4 0,4 1 0,-1 2 0,-3-2 0,4 0 0,-5 2 0,1-5 0,3 5 0,-2-2 0,5 0 0,-5 2 0,5-5 0,-2 6 0,4-3 0,3 0 0,-3 2 0,5-2 0,-2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5:24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24575,'20'0'0,"-3"0"0,5 0 0,-2 0 0,-1 0 0,8-7 0,-7 5 0,4-6 0,-1 8 0,-4-7 0,4 5 0,-3-4 0,-2 6 0,-4 0 0,-3 0 0,2 0 0,-6 0 0,3 0 0,-3 0 0,-4 2 0,0 2 0,-3 2 0,0 4 0,0 0 0,0 5 0,-3-1 0,-5 4 0,-4 1 0,-19 13 0,12-7 0,-11 2 0,15-9 0,1-7 0,0 0 0,3-5 0,1 1 0,6 0 0,-2-1 0,11-2 0,0-2 0,12-2 0,2 0 0,4 0 0,7 0 0,-5 0 0,0 0 0,-6 0 0,-5 0 0,0 0 0,-3 0 0,2 0 0,-6 3 0,7 1 0,-7 3 0,3-1 0,-4 1 0,1-1 0,-1 1 0,-2 2 0,-1 2 0,-3 3 0,0 5 0,0-4 0,0 3 0,0-4 0,0 1 0,0-1 0,0 0 0,0 0 0,-4 0 0,0 1 0,-2-5 0,-5 1 0,0-5 0,1 1 0,-4 0 0,3 0 0,-7 0 0,3-3 0,-8 0 0,4-4 0,-5 0 0,1 0 0,-1 0 0,5 0 0,-3 0 0,2 0 0,1 0 0,1 0 0,7 0 0,1-3 0,3 2 0,1-5 0,2 6 0,1-3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8:32.0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1 174 24575,'9'0'0,"14"0"0,-10 0 0,16 0 0,-4-4 0,0 0 0,1 0 0,-4-3 0,-7 6 0,8-9 0,-8 8 0,3-5 0,-4 1 0,-3 4 0,2-4 0,-2 6 0,0-3 0,2 2 0,-2-2 0,0 0 0,2 3 0,-6-3 0,7 0 0,-7 2 0,6-6 0,-2 7 0,0-7 0,2 7 0,-2-3 0,3 0 0,0 2 0,0-6 0,1 7 0,-5-7 0,4 7 0,-3-3 0,-1 0 0,0 2 0,-3-2 0,-1 3 0,0 0 0,1 0 0,-1 0 0,1 0 0,-1 0 0,0 0 0,1 0 0,-1 0 0,0 0 0,4 0 0,1 0 0,3 0 0,4 4 0,-2 0 0,6 4 0,-3 2 0,5-1 0,-1 2 0,0 1 0,1-4 0,-5 6 0,3-5 0,-7 1 0,4-2 0,-5-1 0,-3-1 0,2 2 0,-6-5 0,7 0 0,-7-3 0,6 0 0,-5 0 0,1 0 0,1 0 0,-2 0 0,1 0 0,1 0 0,-2 0 0,9 0 0,-5 0 0,6 0 0,-4-6 0,5 1 0,0-6 0,4 0 0,1 2 0,-1-2 0,0-1 0,1 4 0,-1-7 0,0 6 0,1-2 0,-1-1 0,0 4 0,-3-7 0,2 7 0,-3-3 0,0 4 0,4 2 0,-8-1 0,3 5 0,1-6 0,-4 6 0,7-2 0,-7 3 0,8 0 0,-4 0 0,4 0 0,1 0 0,-1 0 0,0 0 0,1 0 0,-5 0 0,3 0 0,-7 0 0,8 3 0,-8 1 0,0 4 0,-2-1 0,-6-4 0,7 4 0,-7-4 0,3 4 0,0-4 0,-3 3 0,6-2 0,-5 3 0,5-4 0,-6 3 0,7-5 0,-4 5 0,1-3 0,-1 1 0,-4 2 0,1-5 0,-1 2 0,1-3 0,-1 2 0,-2-1 0,-1 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8:37.0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28 24575,'22'0'0,"17"-4"0,4 3 0,7-3 0,30 0 0,-30 3 0,31-3 0,-35 4 0,-6 0 0,0 0 0,-6 0 0,0 0 0,-5 0 0,-1 0 0,0 0 0,-8 0 0,7 3 0,-7-2 0,3 6 0,0-6 0,-3 6 0,2-7 0,-3 7 0,1-3 0,2 0 0,-7 3 0,8-3 0,-8 3 0,7 1 0,-7-1 0,4 0 0,-1 1 0,1-1 0,0 1 0,4-1 0,-8 4 0,7-3 0,-2 3 0,-1-4 0,3 1 0,-7 2 0,8-1 0,-8 1 0,7-2 0,-7-1 0,8-3 0,-8 0 0,7-4 0,-2 0 0,-1 0 0,3 0 0,-2 0 0,3 0 0,5 0 0,-4 0 0,5 0 0,-1 0 0,1 0 0,5 0 0,0 0 0,0-4 0,0 3 0,0-7 0,-1 7 0,1-3 0,0 4 0,0 0 0,0 0 0,0 0 0,5 0 0,-3 0 0,3 0 0,-5 0 0,0 0 0,0 0 0,0 0 0,-5 0 0,4 0 0,-4 0 0,0 0 0,-1 0 0,0-3 0,-3 2 0,8-3 0,-4 4 0,5 0 0,0 0 0,0 0 0,0 0 0,0 0 0,0 0 0,0 0 0,0 0 0,-1 0 0,1 0 0,0 0 0,0 0 0,0 0 0,0 0 0,0 0 0,5 0 0,-3 0 0,8 0 0,-3 0 0,5 0 0,0 0 0,0 0 0,0 0 0,-6 0 0,-1 0 0,-5 0 0,0 0 0,-4 0 0,2 0 0,-7 0 0,8 0 0,-4 0 0,5 0 0,0 0 0,0 0 0,0 0 0,5-4 0,2-1 0,-1-1 0,5-2 0,-5 3 0,6-4 0,0 0 0,0 3 0,0-2 0,6 3 0,-5 0 0,11-4 0,-11 4 0,5-1 0,0-2 0,-5 2 0,11 1 0,-10-3 0,3 7 0,1-8 0,-4 8 0,3-3 0,1-1 0,-4 4 0,3-3 0,-5 4 0,-5 0 0,-2 0 0,-9-4 0,-2 0 0,-13-3 0,0-4 0,-4 7 0,4-3 0,11 7 0,-2 0 0,9 4 0,2 1 0,46 12 0,-25-6 0,26 2 0,-38-5 0,-3-7 0,5 8 0,0-8 0,0 3 0,-6-4 0,-1 0 0,-5 3 0,0-2 0,0 3 0,-5-4 0,4 4 0,-4-3 0,1 6 0,2-2 0,-7-1 0,8 4 0,-9-4 0,9 4 0,-8-3 0,3 2 0,-5-3 0,0 4 0,1-4 0,-5 3 0,3-6 0,-2 2 0,3 0 0,-4-2 0,4 3 0,-4-4 0,4 0 0,5 0 0,-3 0 0,7 0 0,-2 0 0,4 0 0,0 0 0,0 0 0,5-4 0,-4-1 0,10-4 0,-10 0 0,4 0 0,-5 1 0,0-1 0,0 1 0,0-1 0,0 4 0,0-2 0,0 6 0,0-7 0,5 7 0,-4-3 0,10 4 0,-4 0 0,4 0 0,1 0 0,0 0 0,-5 0 0,3 0 0,-8 0 0,3 0 0,-5 0 0,0 0 0,0 0 0,0 0 0,0 0 0,-5 0 0,4 0 0,-9 0 0,4 0 0,0 0 0,-3 0 0,3 0 0,0 0 0,-3 0 0,7 0 0,-7 0 0,8 0 0,-4 0 0,5-4 0,0 4 0,5-8 0,-4 3 0,5-4 0,-6 4 0,-1-2 0,-3 6 0,8-7 0,-8 7 0,10-7 0,-1 7 0,-4-7 0,4 7 0,1-3 0,-5 1 0,4 2 0,-5-3 0,0 4 0,-5 0 0,-1 0 0,-4 0 0,-1 0 0,0 0 0,1 0 0,-1 0 0,1 0 0,-1 0 0,0 0 0,1 0 0,-1 0 0,0 0 0,1 0 0,-1 0 0,-4 0 0,-1 0 0,-3 0 0,-1 0 0,-3 0 0,2 0 0,-6 0 0,7 0 0,-7 3 0,3-3 0,0 6 0,-3-5 0,3 5 0,0-2 0,-3 0 0,3-1 0,0 0 0,0-2 0,5 5 0,-1-5 0,4 6 0,-3-3 0,8 0 0,-4 2 0,4-1 0,1-1 0,-1 3 0,0-6 0,1 6 0,-1-6 0,0 2 0,1 1 0,-1-4 0,0 4 0,-3-4 0,2 0 0,-7 0 0,0 0 0,-2 0 0,-5 0 0,2 0 0,-4 0 0,0 0 0,1 0 0,-1 0 0,1 0 0,-1 0 0,0 0 0,1 0 0,-1 0 0,-2 0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8:40.9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1 109 24575,'17'0'0,"-3"0"0,8 0 0,4 0 0,-2 0 0,6-3 0,-11 2 0,4-6 0,-4 3 0,4-1 0,1-2 0,-1 3 0,0 0 0,1-3 0,-1 6 0,0-6 0,1 6 0,-5-6 0,3 6 0,-2-5 0,-1 5 0,-1-3 0,1 1 0,-4 2 0,7-3 0,-7 1 0,4 2 0,-5-2 0,0 3 0,0 0 0,0 0 0,1 0 0,-1 0 0,-4 0 0,4 0 0,-3 0 0,3 0 0,0 0 0,0 0 0,0 0 0,5 0 0,-4 0 0,3 0 0,0 0 0,-2 0 0,6 0 0,-7 3 0,7 2 0,-2 2 0,3 1 0,-4-1 0,8 1 0,-6 3 0,7 2 0,-5-1 0,1 2 0,-1-5 0,-4 2 0,4-3 0,-8-1 0,3 0 0,-4 0 0,0 1 0,-3-2 0,3-2 0,-7-1 0,6-3 0,-6 0 0,7 0 0,-3 0 0,3 0 0,0 0 0,4 0 0,2 0 0,-1 0 0,3 0 0,-3 0 0,9 0 0,-3-3 0,3-2 0,0-7 0,-3 3 0,7-3 0,-7 1 0,8 1 0,-9-1 0,9 2 0,-8-2 0,7 2 0,-7-3 0,8 4 0,-4 0 0,5-1 0,0 0 0,0 5 0,0-4 0,0 3 0,-1 1 0,1-4 0,-4 7 0,2-3 0,-2 4 0,-1 0 0,-1 0 0,0 0 0,-3 0 0,3 0 0,0 0 0,-4 0 0,4 0 0,-4 0 0,4 0 0,-4 0 0,9 0 0,-4 0 0,5 0 0,-5 0 0,4 4 0,-4 1 0,1 3 0,2 0 0,-2 0 0,-1 1 0,-1-1 0,-5-1 0,1 1 0,-1 0 0,0 0 0,1 0 0,4-4 0,-4 3 0,4-3 0,0 4 0,2 0 0,-1 0 0,4 1 0,-9-1 0,9 0 0,-13 0 0,7-4 0,-7 3 0,-1-6 0,-1 2 0,0-3 0,-2 0 0,2 0 0,-4 0 0,4 0 0,-2 0 0,6 0 0,-3 0 0,5 0 0,-1 0 0,5 0 0,-3 0 0,7 0 0,-2 0 0,-1 0 0,9 0 0,-8 0 0,10 0 0,-6-4 0,0 3 0,0-6 0,5 6 0,-4-7 0,0 7 0,-3-6 0,-2 6 0,4-7 0,-5 7 0,4-6 0,-4 6 0,5-7 0,-5 7 0,4-7 0,-4 7 0,0-2 0,4 3 0,-8-4 0,3 3 0,-5-2 0,0 3 0,1 0 0,-1 0 0,-4 0 0,0 0 0,-1 0 0,-3 0 0,7 0 0,-6 0 0,6 0 0,-3 0 0,5 0 0,-5 0 0,3 0 0,-3 0 0,5 3 0,4-2 0,-4 6 0,4-6 0,0 6 0,-3-6 0,3 3 0,0-4 0,-3 0 0,7 0 0,-2 0 0,-1 0 0,4 0 0,-9 0 0,9 0 0,-9 0 0,5 0 0,-6 0 0,0 0 0,-4 0 0,4 0 0,-8 0 0,3 0 0,-3 0 0,-1 0 0,-4 0 0,4 0 0,-7 0 0,3 0 0,0 0 0,1 0 0,-1 0 0,0 0 0,0 0 0,-3 0 0,3 0 0,-3 0 0,-1 0 0,0 0 0,1 0 0,-1 0 0,1 0 0,3 3 0,0-2 0,5 5 0,-1-2 0,0 0 0,4 3 0,-3-3 0,4 3 0,-9 0 0,4 0 0,-7-1 0,3-2 0,-4 2 0,1-5 0,-1 4 0,0-4 0,-2 2 0,-1-3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8:44.1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50 24575,'17'0'0,"11"0"0,-6 0 0,15 0 0,-16 0 0,3 0 0,3 0 0,-2 0 0,4 0 0,4-4 0,-8 3 0,3-10 0,0 10 0,-4-6 0,9 3 0,-9 3 0,9-7 0,-8 7 0,8-3 0,-9 1 0,9 2 0,-9-2 0,4 3 0,-4 0 0,4 0 0,-4 0 0,4 0 0,-4 0 0,-1 0 0,0 0 0,1 0 0,-5 0 0,3 0 0,-2 3 0,-1 1 0,3 4 0,-2-1 0,-1 1 0,3-1 0,-3 1 0,1-1 0,2 1 0,-3 0 0,5-1 0,-1 1 0,0 0 0,1 0 0,-1 0 0,0-1 0,1 1 0,-1 0 0,0 0 0,1-4 0,-5-1 0,3-3 0,-6 0 0,2 0 0,0 0 0,-3 0 0,4 0 0,-5 0 0,0 0 0,0 0 0,5-3 0,-4-1 0,7-4 0,-3 0 0,5-3 0,-1 2 0,5-2 0,-3 3 0,7-1 0,-7 1 0,8 0 0,-4 3 0,5-2 0,0 6 0,0-3 0,0 4 0,5 0 0,-4 0 0,5 0 0,-7 0 0,1 0 0,-4 0 0,2 0 0,-7 0 0,8 4 0,-9 4 0,9 5 0,-8 7 0,4-3 0,-4 7 0,-1-7 0,6 8 0,-5-8 0,4 4 0,-10-6 0,4 1 0,-8-5 0,7 0 0,-7-4 0,8 1 0,-4-4 0,4-1 0,1-3 0,-1 0 0,0 0 0,5 0 0,-3 0 0,8 0 0,-4 0 0,0-7 0,4 6 0,-4-14 0,0 10 0,4-8 0,-4 5 0,5-4 0,0 2 0,-4-2 0,2 4 0,-7 0 0,8 3 0,-9-2 0,4 6 0,-4-6 0,-1 6 0,0-2 0,-3 0 0,2 2 0,-7-2 0,0 3 0,-2 0 0,-2 0 0,3 0 0,0 0 0,-3 0 0,2 0 0,-2 0 0,0 0 0,2 0 0,-2 0 0,7 0 0,-3 0 0,8 0 0,-4 0 0,9 0 0,-3 0 0,7 4 0,-7-4 0,3 4 0,-5 0 0,1-3 0,-1 2 0,0-3 0,-3 0 0,2 0 0,-7 0 0,8 0 0,-8 0 0,3 0 0,-4 0 0,0 0 0,1 0 0,-5 0 0,0 0 0,-3 0 0,-1 0 0,0 0 0,1 0 0,-4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44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00.13605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2-11-24T06:56:19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13326 15261 0,'-37'0'31,"1"0"-15,-1 0-16,0 0 16,0 0-16,0 0 15,0 0-15,1 0 16,-1 0-16,0 0 16,0 0-1,0 0 1,1 0-16,-1 0 15,0 0 1,0 0 0,0 0-16,1 0 15,-1 0 1,0 0-16,0 0 16,0 0-16,0 0 15,1 37 1,-1-37-16,37 37 15,-37-37 1,37 36-16,-37-36 0,0 37 31,1 0-15,36 0 0,0 0-1,0-1-15,-37 1 16,37 0 15,0 0-31,0-1 16,0 1-16,0 0 15,0 0 1,0 0-16,0-1 16,0 1-16,0 0 15,0 0-15,0-1 16,37-36-1,-1 37 1,1-37-16,0 37 16,0-37-1,0 37-15,-1-37 16,1 0-16,0 0 16,37 0-16,-37 0 15,-1 0-15,1 0 16,0 0-16,0 0 0,0 0 15,-1 0-15,1 0 16,-37-37-16,37 0 16,0 37-1,0 0-15,-1 0 0,1-37 16,0 1-16,-37-1 16,0 0-16,74 0 15,-37-36-15,-1 36 0,1 0 16,-37 0-1,37 1 1,-37-1-16,37 0 16,0 0-16,-37 1 15,0-1 17,0 0-17,0 0 1,0 0-1,0 1 1,0-1 15,0 0 1,-37 37 14,0 0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9:49.7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2291 26 24575,'-49'0'0,"6"0"0,3 0 0,1 0 0,-2 0 0,-11 0 0,-23 0 0,-19 0-583,40 0 1,-2 0 582,-6-2 0,-1-2 0,4 1 0,0-1 0,-9 1 0,0-1 0,8 1 0,0 1 0,-3 1 0,1 2 0,3-1 0,1 0 0,7 0 0,0 0 0,-6 0 0,0 0 0,-35 0-109,19 0 109,-4 0 0,27 0 0,-10 0 0,8 8 0,6 2 1159,6 4-1159,0 3 115,6-4-115,4 8 0,2-4 0,2 7 0,7-8 0,-7 13 0,10-8 0,-5 9 0,8-2 0,1 6 0,4 1 0,-1 10 0,0-4 0,4 5 0,0-6 0,5-1 0,0-5 0,0 0 0,0 0 0,0 0 0,0 5 0,4-3 0,5 3 0,9 0 0,4-2 0,6 8 0,4-7 0,-4 6 0,8-6 0,-4 3 0,17-2 0,-4 0 0,15-3 0,-5-2 0,5-9 0,5 5 0,10-8 0,1 4 0,12-4 0,-24-6 0,14 0 0,-17-6 0,13 0 0,15 2 0,-11-2 0,11 1 0,-22-5 0,-7-1 0,-2-5 0,2 0 0,1 0 0,-1 0 0,-8 0 0,-7-4 0,-4-5 0,4-5 0,-10-3 0,4-1 0,-5 1 0,0 0 0,1-5 0,0 4 0,5-8 0,1 7 0,0-8 0,0 4 0,0-1 0,-8-2 0,5 8 0,-16-2 0,1 5 0,-9 4 0,-3-3 0,-1 6 0,-3-2 0,-1 4 0,1-13 0,1 2 0,-4-11 0,3 4 0,-6-4 0,7-12 0,-4 7 0,6-16 0,-6 7 0,4 0 0,-7-9 0,3 11 0,-4-6 0,4 0 0,-3 0 0,3 5 0,-4 2 0,0 5 0,0 4 0,0 6 0,0 6 0,0 3 0,0 5 0,0 0 0,0 3 0,0-3 0,0 3 0,0-3 0,-7 0 0,3-1 0,-6 0 0,-1-2 0,0 5 0,0-5 0,-6 4 0,5-4 0,-11 4 0,8-1 0,-8 2 0,-1-4 0,0 3 0,-4-3 0,-1 4 0,5 0 0,-9 0 0,8 0 0,-8-1 0,4 5 0,-10-4 0,3 7 0,-8-3 0,-3 4 0,0 0 0,-5 0 0,0 0 0,4 0 0,2 0 0,11-4 0,7 3 0,8-2 0,2 3 0,4 0 0,6 0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9:51.68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0 359 24575,'0'-13'0,"0"-9"0,0 2 0,8-19 0,3 3 0,13-15 0,-1 13 0,-2-5 0,-5 21 0,-5 2 0,-7 3 0,6 11 0,-10-7 0,6 12 0,-2-2 0,-1-3 0,3 4 0,-6-4 0,3 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5:09:53.5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1 384 24575,'0'-10'0,"0"-1"0,0-7 0,3 9 0,0-8 0,9-6 0,-4 9 0,3-15 0,-4 18 0,0-3 0,0 3 0,-1 1 0,1 4 0,-4-1 0,3 1 0,-2-1 0,2-3 0,1 3 0,-3-3 0,1 3 0,-1-3 0,3 3 0,0-15 0,0 12 0,1-16 0,2 17 0,-2-8 0,2 9 0,-3-6 0,0 7 0,-3-3 0,-2 7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38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614 26 24575,'-10'0'0,"-2"0"0,-13 0 0,3 0 0,-12 0 0,0 0 0,8 0 0,-8 0 0,15 0 0,-4 0 0,4 0 0,0 0 0,-4 0 0,4 0 0,-1 3 0,-2 1 0,7 3 0,-8 1 0,4 3 0,-5 5 0,0 1 0,-1 8 0,1-9 0,3 8 0,-2-8 0,11 2 0,-6-6 0,10-2 0,-2-3 0,7-1 0,0 1 0,3-1 0,0 0 0,0 1 0,0-1 0,0 0 0,0 4 0,0-3 0,0 11 0,0-7 0,0 8 0,0-5 0,0 4 0,0-3 0,3 3 0,1 1 0,7-4 0,0 3 0,7-3 0,-3-1 0,8-2 0,1 3 0,5-6 0,5 3 0,0-3 0,5 0 0,2-1 0,5 2 0,0-5 0,-6-1 0,-1-1 0,-5-2 0,-4 3 0,-2-4 0,-5 0 0,-4 0 0,4 0 0,-8 0 0,7 0 0,-7 0 0,4 0 0,-5 0 0,0 0 0,0 0 0,0 0 0,1 0 0,-1-3 0,-3-1 0,-2 0 0,-2-1 0,-1 4 0,1-5 0,-1 5 0,1-8 0,0 1 0,4-10 0,0 2 0,4-6 0,0 3 0,4-1 0,-2-3 0,1 7 0,-3 1 0,-4 1 0,-1 7 0,-4-3 0,1 6 0,-1-2 0,-2 3 0,-1-3 0,-3 0 0,0 0 0,0-1 0,0-2 0,0-2 0,0 1 0,-4-7 0,-3 5 0,-2-11 0,-4 8 0,1-3 0,-2 3 0,3 1 0,-3 3 0,7 1 0,-7 0 0,7 2 0,-7 1 0,4 1 0,-5 2 0,5-3 0,-4 3 0,-1-2 0,0 5 0,-4-6 0,5 3 0,0-3 0,0 0 0,-1 3 0,1-3 0,3 4 0,-2-4 0,5 0 0,-2 3 0,4-2 0,-1 3 0,1-4 0,-1 4 0,4-3 0,-3 2 0,2-2 0,1 2 0,0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40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316 71 24575,'-10'0'0,"-9"0"0,3 0 0,-31 7 0,22-2 0,-18 7 0,24-1 0,0-3 0,8 2 0,1-6 0,4 2 0,2-3 0,1 4 0,3-1 0,0 0 0,-3 1 0,3-1 0,-6 4 0,2-3 0,-3 7 0,0 1 0,3 0 0,-3 3 0,3-7 0,-3 2 0,3-2 0,-2 0 0,5 2 0,-5-2 0,6 3 0,-4 0 0,1 0 0,2 1 0,-2-1 0,0-4 0,3 4 0,-3-7 0,3 6 0,0-5 0,0 5 0,0-2 0,0 0 0,0 6 0,0-5 0,0 6 0,0-4 0,3 4 0,1-2 0,7 2 0,0-4 0,3 0 0,0-3 0,4 3 0,2-5 0,8 6 0,1-6 0,10 4 0,-3-5 0,8 1 0,-9 0 0,10-4 0,-10-1 0,10-4 0,-10 0 0,10 0 0,-10 0 0,10 0 0,-10 0 0,-1-4 0,-1-1 0,-8-6 0,3 2 0,-9-5 0,-1 5 0,-4-1 0,1 0 0,-1 2 0,-3-2 0,2 3 0,-6 0 0,3 0 0,-3 1 0,-1 2 0,-2-2 0,-2 3 0,1-4 0,-2-3 0,2 3 0,0-7 0,-2 7 0,2-6 0,-3 5 0,4-14 0,-3 5 0,2-11 0,-3 8 0,0-7 0,4 7 0,-3-13 0,2-2 0,-3 0 0,0-5 0,4 11 0,-4 1 0,4 8 0,-4 2 0,0 7 0,0 1 0,0 4 0,0-1 0,0 1 0,0 0 0,0 0 0,-6-1 0,-2 0 0,-7 0 0,1 0 0,0 0 0,-5-1 0,0 0 0,0 1 0,-4-1 0,8 1 0,-3-1 0,-1 1 0,4 3 0,0-3 0,2 7 0,2-3 0,0 3 0,-3 0 0,4 0 0,-1 0 0,-3 0 0,3 0 0,-3 0 0,-4 0 0,2 0 0,-6 0 0,7 0 0,-8 0 0,8 3 0,-7 1 0,6 3 0,-2 1 0,0-1 0,2 0 0,-2 1 0,4-4 0,3 2 0,-3-6 0,7 6 0,-3-5 0,7 4 0,0-4 0,3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42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774 22 24575,'-24'0'0,"-24"0"0,8 0 0,-21 0 0,20 0 0,-4 0 0,5 0 0,-16 0 0,18 0 0,-6 0 0,25 0 0,-4 0 0,8 0 0,-3 0 0,-1 0 0,4 0 0,-7 0 0,6 0 0,-6 0 0,7 3 0,-4 1 0,5 3 0,0 0 0,3 0 0,-3 3 0,4 1 0,-5 0 0,1 2 0,3-2 0,0 4 0,5-5 0,2 4 0,-2-7 0,5 6 0,-2-5 0,3 5 0,0-2 0,0 7 0,0-3 0,0 8 0,0-4 0,0 4 0,4 1 0,4 4 0,9-3 0,0 3 0,2-7 0,1 2 0,0-7 0,4 4 0,-1-5 0,1 1 0,-1-4 0,5 0 0,-3-4 0,3 0 0,-5-1 0,0 1 0,1-3 0,-5-2 0,3-3 0,-2 0 0,-1 0 0,3 0 0,-3 0 0,5 0 0,4 0 0,-4 0 0,9 0 0,-4-4 0,5-1 0,-4-3 0,-2 0 0,-5 0 0,-4 1 0,0-1 0,-5 1 0,0 0 0,0-1 0,-3 2 0,2-2 0,-2 1 0,3-3 0,-3 2 0,2-2 0,-2 0 0,0 2 0,2-5 0,-2 2 0,0-3 0,2 0 0,-2-1 0,4 1 0,-1 0 0,13-7 0,-10 8 0,10-7 0,-13 16 0,-3-6 0,-1 7 0,-4-1 0,0-2 0,1 3 0,-4-4 0,0 1 0,-3 0 0,0 0 0,0 0 0,0-1 0,0-2 0,0-2 0,0 0 0,0-3 0,-6 4 0,1-5 0,-6 1 0,1 0 0,2-1 0,-5 4 0,1 1 0,-8-4 0,4 6 0,-5-6 0,7 10 0,0-2 0,-1 2 0,1 0 0,0-3 0,-5 6 0,4-2 0,-3 3 0,-1-3 0,4 2 0,-3-3 0,7 4 0,-3 0 0,7 0 0,-6 0 0,5 0 0,-2 0 0,4-3 0,-1 3 0,4-6 0,3 5 0,0-2 0,3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45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572 1 24575,'-9'0'0,"-31"0"0,4 0 0,-31 0 0,25 0 0,-9 0 0,11 0 0,-1 0 0,2 0 0,5 0 0,4 0 0,2 0 0,9 3 0,0 1 0,9 3 0,0-1 0,3 1 0,3-1 0,-2 4 0,2 1 0,0 3 0,-2 0 0,5 0 0,-5 1 0,2-1 0,0 0 0,-3 0 0,7 0 0,-4-3 0,4 3 0,0-7 0,0 6 0,0-2 0,0 3 0,0 0 0,0 1 0,0-1 0,0 0 0,0 0 0,7 0 0,1 1 0,10-1 0,-3 1 0,7 0 0,2-3 0,1 3 0,3-6 0,0 2 0,1-3 0,0 0 0,4 1 0,-8-1 0,8-4 0,-9 0 0,9-4 0,-4 4 0,0-3 0,4 2 0,-8-3 0,3 0 0,-5 0 0,0 0 0,-3 0 0,2 0 0,-7 0 0,8 0 0,-8 0 0,7 0 0,-3 0 0,1 0 0,2 0 0,-3 0 0,5 0 0,-1 0 0,0 0 0,1 0 0,-5 0 0,-1 0 0,-4 0 0,1 0 0,-5 0 0,4 0 0,-4 0 0,1 0 0,2 0 0,-2 0 0,0 0 0,2-3 0,-2-1 0,0-6 0,3 2 0,-7-6 0,7 6 0,-7-2 0,4 0 0,-1 2 0,-3-2 0,3 3 0,-3-3 0,-1 3 0,4-3 0,-2 3 0,2 0 0,-4 1 0,0-1 0,1 1 0,-1-1 0,1 1 0,-1-1 0,1 1 0,-4-1 0,0 1 0,0 2 0,-3-2 0,3 3 0,-3-4 0,0 1 0,0-4 0,0 3 0,0-3 0,0 0 0,0 2 0,-3-5 0,-1 5 0,-3-5 0,-3 5 0,-1-5 0,-3 5 0,-7-9 0,5 8 0,-4-4 0,9 6 0,-7-1 0,6 5 0,-6-4 0,4 3 0,-5 0 0,4-2 0,-7 5 0,6-6 0,-6 7 0,7-4 0,-8 4 0,8 0 0,-8 0 0,8 0 0,-3 0 0,3 0 0,1 0 0,3 0 0,-2 0 0,2 0 0,0 0 0,-2 0 0,5 0 0,-5 0 0,6 0 0,-7 0 0,3 0 0,-7 0 0,3 0 0,-8 0 0,8 0 0,-8 4 0,8-3 0,-7 2 0,6-3 0,-2 0 0,4 0 0,-1 0 0,5 0 0,-4 0 0,7 0 0,-3 0 0,3 0 0,1 0 0,2 3 0,2-3 0,2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48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1784 398 24575,'-18'-7'0,"-20"-14"0,5 1 0,-15-8 0,-33-12 0,34 17 0,-38-17 0,55 27 0,-3-3 0,4 3 0,0 0 0,-4-3 0,4 7 0,-5-4 0,-1 1 0,1 2 0,0-6 0,0 7 0,0-3 0,0 3 0,0 0 0,0 1 0,0 3 0,5-2 0,-4 2 0,8-3 0,-8 4 0,9 0 0,-4 1 0,4 2 0,1-3 0,-1 4 0,1 0 0,-1 0 0,1 0 0,0 0 0,3 0 0,-2 0 0,6 0 0,-6 0 0,7 0 0,-8 0 0,8 0 0,-7 0 0,2 0 0,-3 4 0,-1 0 0,1 4 0,-5 0 0,3 3 0,-3 2 0,4 2 0,1 1 0,0-1 0,-1 1 0,1-1 0,3 0 0,2-3 0,4 1 0,2-2 0,-1 4 0,5-5 0,-2 4 0,6-7 0,-2 3 0,5-4 0,-1 4 0,-2 1 0,4 0 0,-4 2 0,4-2 0,-3 3 0,2 0 0,-2-3 0,3 2 0,0-2 0,-3 3 0,2-3 0,-2 2 0,3-2 0,0 3 0,0 0 0,0-3 0,0 2 0,0-5 0,0 5 0,0-6 0,0 7 0,0-7 0,0 3 0,0-4 0,0 4 0,0-3 0,0 3 0,0 0 0,0-3 0,0 3 0,0 0 0,0-2 0,0 1 0,0-2 0,0-1 0,0 1 0,0-4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04:23:50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 24575,'12'0'0,"1"0"0,2 0 0,3 0 0,-3 3 0,3 1 0,-3 3 0,-1 1 0,-3-5 0,-2 3 0,-2-2 0,-1 0 0,1 1 0,-1-4 0,1 2 0,-4 0 0,3 0 0,-3 4 0,3-4 0,1 3 0,-1-6 0,0 6 0,1-2 0,-1 2 0,1 0 0,2-2 0,-1 2 0,2-3 0,-4 1 0,0 2 0,1-3 0,-1 1 0,1-1 0,-4-1 0,3-1 0,-3 2 0,1 0 0,1-2 0,-2 1 0,3-2 0,0 0 0,1 0 0,-1 0 0,0 0 0,0-3 0,1-4 0,0-3 0,3-5 0,-2 1 0,5 0 0,-2-1 0,3 4 0,1-2 0,-5 5 0,0-2 0,-3 4 0,-1-1 0,1 3 0,-1 2 0,-2-1 0,1 2 0,-4-5 0,4 6 0,-4-3 0,1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0E7D-DAAE-A14D-AEB1-57999940FF19}" type="datetimeFigureOut">
              <a:rPr lang="en-TH" smtClean="0"/>
              <a:t>11/24/2022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54BA0-97E8-9D42-87B5-A7EF81583FF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50098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1 Can you tell the difference between Thai cuisine and in the picture cuisine?</a:t>
            </a:r>
          </a:p>
          <a:p>
            <a:r>
              <a:rPr lang="en-TH" dirty="0"/>
              <a:t>2. Which cuisine is more delicious?</a:t>
            </a:r>
          </a:p>
          <a:p>
            <a:r>
              <a:rPr lang="en-TH" dirty="0"/>
              <a:t>3. What country has the better type/ taste/ styles of foods?</a:t>
            </a:r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9879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Intensify </a:t>
            </a:r>
            <a:r>
              <a:rPr lang="th-TH" dirty="0"/>
              <a:t>คือตัวบอกดีกรี ของ</a:t>
            </a:r>
            <a:r>
              <a:rPr lang="en-US" dirty="0"/>
              <a:t>comparative</a:t>
            </a:r>
            <a:r>
              <a:rPr lang="th-TH" dirty="0"/>
              <a:t> ซึ่ง นอกจากเราจะบอกว่า สวยกว่าแล้ว เรายังบอกได้อีกว่า สวยกว่าอย่างไร </a:t>
            </a:r>
          </a:p>
          <a:p>
            <a:endParaRPr lang="th-TH" dirty="0"/>
          </a:p>
          <a:p>
            <a:r>
              <a:rPr lang="th-TH" dirty="0"/>
              <a:t>เช่น หนูจะบอกว่า โรงเรียนนี้เป็นอย่างไร หนูก็บอกว่า ดี ครูก็ถามต่อว่า ดีประมาณไหน หนูบอกดีมากกกกกก  </a:t>
            </a:r>
          </a:p>
          <a:p>
            <a:endParaRPr lang="th-TH" dirty="0"/>
          </a:p>
          <a:p>
            <a:r>
              <a:rPr lang="th-TH" dirty="0"/>
              <a:t>ไอตรงดีมากอ่า เราเรียนว่า </a:t>
            </a:r>
            <a:r>
              <a:rPr lang="en-US" dirty="0"/>
              <a:t>intensify </a:t>
            </a:r>
            <a:endParaRPr lang="th-TH" dirty="0"/>
          </a:p>
          <a:p>
            <a:endParaRPr lang="th-TH" dirty="0"/>
          </a:p>
          <a:p>
            <a:r>
              <a:rPr lang="th-TH" dirty="0"/>
              <a:t>ซึ่ง </a:t>
            </a:r>
            <a:r>
              <a:rPr lang="en-US" dirty="0"/>
              <a:t>intensify </a:t>
            </a:r>
            <a:r>
              <a:rPr lang="th-TH" dirty="0"/>
              <a:t>อยู่</a:t>
            </a:r>
            <a:r>
              <a:rPr lang="th-TH" dirty="0" err="1"/>
              <a:t>เดี่ยวๆ</a:t>
            </a:r>
            <a:r>
              <a:rPr lang="th-TH" dirty="0"/>
              <a:t>ได้มั้ย ได้ แต่เวลาจะใช้ต้องใช้ หลังจาก การพูดหรือบรรยายเรื่องราวที่กี่</a:t>
            </a:r>
            <a:r>
              <a:rPr lang="th-TH" dirty="0" err="1"/>
              <a:t>ยวข้</a:t>
            </a:r>
            <a:r>
              <a:rPr lang="th-TH" dirty="0"/>
              <a:t>องเหล่านั้นมาแล้วบ้าง 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Intensify </a:t>
            </a:r>
            <a:r>
              <a:rPr lang="th-TH" dirty="0"/>
              <a:t>ที่เราจะเจอๆก็จะมี </a:t>
            </a:r>
            <a:r>
              <a:rPr lang="en-US" dirty="0"/>
              <a:t> a lot </a:t>
            </a:r>
            <a:r>
              <a:rPr lang="th-TH" dirty="0"/>
              <a:t>( </a:t>
            </a:r>
            <a:r>
              <a:rPr lang="en-US" dirty="0"/>
              <a:t>comparative)</a:t>
            </a:r>
          </a:p>
          <a:p>
            <a:r>
              <a:rPr lang="en-US" dirty="0"/>
              <a:t>(Comparative) </a:t>
            </a:r>
            <a:r>
              <a:rPr lang="th-TH" dirty="0"/>
              <a:t>ตระกูล </a:t>
            </a:r>
            <a:r>
              <a:rPr lang="en-US" dirty="0"/>
              <a:t>far </a:t>
            </a:r>
            <a:r>
              <a:rPr lang="th-TH" dirty="0"/>
              <a:t>เช่น </a:t>
            </a:r>
            <a:r>
              <a:rPr lang="en-US" dirty="0"/>
              <a:t>/ far more/ by far </a:t>
            </a:r>
            <a:endParaRPr lang="th-TH" dirty="0"/>
          </a:p>
          <a:p>
            <a:r>
              <a:rPr lang="th-TH" dirty="0"/>
              <a:t>ทั้งหมดจะแปลว่ามาก</a:t>
            </a:r>
          </a:p>
          <a:p>
            <a:endParaRPr lang="th-TH" dirty="0"/>
          </a:p>
          <a:p>
            <a:r>
              <a:rPr lang="en-US" dirty="0"/>
              <a:t>a little (comparative)</a:t>
            </a:r>
          </a:p>
          <a:p>
            <a:r>
              <a:rPr lang="en-US" dirty="0"/>
              <a:t>Slightly (Comparative)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3579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8000"/>
                </a:solidFill>
                <a:effectLst/>
                <a:latin typeface="Times New Roman" panose="02020603050405020304" pitchFamily="18" charset="0"/>
              </a:rPr>
              <a:t>politeness; deportment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7094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The diffirences between compartive and superlatives/ Notice the boxes and underlines </a:t>
            </a:r>
          </a:p>
          <a:p>
            <a:endParaRPr lang="en-TH" dirty="0"/>
          </a:p>
          <a:p>
            <a:r>
              <a:rPr lang="en-TH" dirty="0"/>
              <a:t>Comparatives</a:t>
            </a:r>
          </a:p>
          <a:p>
            <a:r>
              <a:rPr lang="en-US" dirty="0"/>
              <a:t>L</a:t>
            </a:r>
            <a:r>
              <a:rPr lang="en-TH" dirty="0"/>
              <a:t>ook at the blue lines and green lines / some words can be used both adding suffix “ER” at the back of the words OR Adding PREFIX  such as “MORE and “LESS” behind</a:t>
            </a:r>
          </a:p>
          <a:p>
            <a:r>
              <a:rPr lang="en-TH" dirty="0"/>
              <a:t>Somewords cant just use by adding ”ER” /// Mostly the words with 3 syllables – You need to use by adding SUFFIX  “MORE/ LESS to expess the comparatives at the end</a:t>
            </a:r>
          </a:p>
          <a:p>
            <a:endParaRPr lang="en-TH" dirty="0"/>
          </a:p>
          <a:p>
            <a:r>
              <a:rPr lang="en-TH" dirty="0"/>
              <a:t>Superlatives </a:t>
            </a:r>
          </a:p>
          <a:p>
            <a:r>
              <a:rPr lang="en-US" dirty="0"/>
              <a:t>L</a:t>
            </a:r>
            <a:r>
              <a:rPr lang="en-TH" dirty="0"/>
              <a:t>ook at the blue lines and green lines / some words can be used both adding suffix “EST” at the back of the words OR Adding PREFIX  such as “MOST and “LEST” behind</a:t>
            </a:r>
          </a:p>
          <a:p>
            <a:r>
              <a:rPr lang="en-TH" dirty="0"/>
              <a:t>Somewords cant just use by adding ”EST” /// Mostly the words with 3 syllables – You need to use by adding SUFFIX  “MOST/ LEST to expess the comparatives at the end</a:t>
            </a:r>
          </a:p>
          <a:p>
            <a:endParaRPr lang="en-TH" dirty="0"/>
          </a:p>
          <a:p>
            <a:endParaRPr lang="en-TH" dirty="0"/>
          </a:p>
          <a:p>
            <a:r>
              <a:rPr lang="en-TH" dirty="0"/>
              <a:t>How do we form the comparatives and superlatives in the sentences?</a:t>
            </a:r>
          </a:p>
          <a:p>
            <a:r>
              <a:rPr lang="en-TH" dirty="0"/>
              <a:t>All the the comparative and superlative words are ADJ/ IT could be Adv too</a:t>
            </a:r>
          </a:p>
          <a:p>
            <a:endParaRPr lang="th-TH" dirty="0"/>
          </a:p>
          <a:p>
            <a:r>
              <a:rPr lang="th-TH" dirty="0"/>
              <a:t>โครงสร้างปกติทั่วไปทั้ง </a:t>
            </a:r>
            <a:r>
              <a:rPr lang="en-US" dirty="0"/>
              <a:t>compare/</a:t>
            </a:r>
            <a:r>
              <a:rPr lang="en-US" dirty="0" err="1"/>
              <a:t>superla</a:t>
            </a:r>
            <a:r>
              <a:rPr lang="th-TH" dirty="0"/>
              <a:t> เราจะ </a:t>
            </a:r>
            <a:r>
              <a:rPr lang="en-TH" dirty="0"/>
              <a:t>1. Placing after V.Be / Linking Verb (Feel, sound, taste, smell, turn, keep, grow, come, remain, seem, get)</a:t>
            </a:r>
          </a:p>
          <a:p>
            <a:endParaRPr lang="en-TH" dirty="0"/>
          </a:p>
          <a:p>
            <a:r>
              <a:rPr lang="en-TH" dirty="0"/>
              <a:t>2 </a:t>
            </a:r>
            <a:r>
              <a:rPr lang="th-TH" dirty="0"/>
              <a:t>เราสามารถเอา </a:t>
            </a:r>
            <a:r>
              <a:rPr lang="en-US" dirty="0"/>
              <a:t>and </a:t>
            </a:r>
            <a:r>
              <a:rPr lang="th-TH" dirty="0"/>
              <a:t>มาเชื่อมได้ มันจะเป็นการบอก การเพิ่มขึ้น หรือ ลดลงทีละน้อยของคำนานนั้น </a:t>
            </a:r>
          </a:p>
          <a:p>
            <a:r>
              <a:rPr lang="en-US" dirty="0"/>
              <a:t>3 </a:t>
            </a:r>
            <a:r>
              <a:rPr lang="th-TH" dirty="0"/>
              <a:t>ถ้าเป็นโครงสร้างคู่ขนาน จะต่างจาก </a:t>
            </a:r>
            <a:r>
              <a:rPr lang="en-US" dirty="0"/>
              <a:t>2 </a:t>
            </a:r>
            <a:r>
              <a:rPr lang="th-TH" dirty="0"/>
              <a:t>อันแรกละ โครงสร้างจะเป็นแบบนี้ </a:t>
            </a:r>
            <a:r>
              <a:rPr lang="en-TH" dirty="0"/>
              <a:t>Combine at at parellell /// The…ADJ/ADV(er)…+ Subject + Verb……. , the ….. ADJ/ADV(er)…+ Subject + Verb…./////// Combine at at parellell /// The…(more/less)ADJ/ADV…+ Subject + Verb……. , the …..(more/less)ADJ/ADV…+ Subject + Verb….</a:t>
            </a:r>
            <a:r>
              <a:rPr lang="th-TH" dirty="0"/>
              <a:t>  มันจะเป็นการบอกว่า ยิ่ง</a:t>
            </a:r>
            <a:r>
              <a:rPr lang="en-US" dirty="0"/>
              <a:t>...</a:t>
            </a:r>
            <a:r>
              <a:rPr lang="th-TH" dirty="0"/>
              <a:t>ยิ่ง</a:t>
            </a:r>
            <a:endParaRPr lang="en-TH" dirty="0"/>
          </a:p>
          <a:p>
            <a:pPr marL="228600" indent="-228600">
              <a:buAutoNum type="arabicPeriod"/>
            </a:pPr>
            <a:endParaRPr lang="th-TH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Intensify </a:t>
            </a:r>
            <a:r>
              <a:rPr lang="th-TH" dirty="0"/>
              <a:t>คือตัวบอกดีกรี ของ</a:t>
            </a:r>
            <a:r>
              <a:rPr lang="en-US" dirty="0"/>
              <a:t>comparative</a:t>
            </a:r>
            <a:r>
              <a:rPr lang="th-TH" dirty="0"/>
              <a:t> ซึ่ง นอกจากเราจะบอกว่า สวยกว่าแล้ว เรายังบอกได้อีกว่า สวยกว่าอย่างไร </a:t>
            </a:r>
          </a:p>
          <a:p>
            <a:endParaRPr lang="th-TH" dirty="0"/>
          </a:p>
          <a:p>
            <a:r>
              <a:rPr lang="th-TH" dirty="0"/>
              <a:t>เช่น หนูจะบอกว่า โรงเรียนนี้เป็นอย่างไร หนูก็บอกว่า ดี ครูก็ถามต่อว่า ดีประมาณไหน หนูบอกดีมากกกกกก  </a:t>
            </a:r>
          </a:p>
          <a:p>
            <a:endParaRPr lang="th-TH" dirty="0"/>
          </a:p>
          <a:p>
            <a:r>
              <a:rPr lang="th-TH" dirty="0"/>
              <a:t>ไอตรงดีมากอ่า เราเรียนว่า </a:t>
            </a:r>
            <a:r>
              <a:rPr lang="en-US" dirty="0"/>
              <a:t>intensify </a:t>
            </a:r>
            <a:endParaRPr lang="th-TH" dirty="0"/>
          </a:p>
          <a:p>
            <a:endParaRPr lang="th-TH" dirty="0"/>
          </a:p>
          <a:p>
            <a:r>
              <a:rPr lang="th-TH" dirty="0"/>
              <a:t>ซึ่ง </a:t>
            </a:r>
            <a:r>
              <a:rPr lang="en-US" dirty="0"/>
              <a:t>intensify </a:t>
            </a:r>
            <a:r>
              <a:rPr lang="th-TH" dirty="0"/>
              <a:t>อยู่</a:t>
            </a:r>
            <a:r>
              <a:rPr lang="th-TH" dirty="0" err="1"/>
              <a:t>เดี่ยวๆ</a:t>
            </a:r>
            <a:r>
              <a:rPr lang="th-TH" dirty="0"/>
              <a:t>ได้มั้ย ได้ แต่เวลาจะใช้ต้องใช้ หลังจาก การพูดหรือบรรยายเรื่องราวที่กี่</a:t>
            </a:r>
            <a:r>
              <a:rPr lang="th-TH" dirty="0" err="1"/>
              <a:t>ยวข้</a:t>
            </a:r>
            <a:r>
              <a:rPr lang="th-TH" dirty="0"/>
              <a:t>องเหล่านั้นมาแล้วบ้าง 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Intensify </a:t>
            </a:r>
            <a:r>
              <a:rPr lang="th-TH" dirty="0"/>
              <a:t>ที่เราจะเจอๆก็จะมี </a:t>
            </a:r>
            <a:r>
              <a:rPr lang="en-US" dirty="0"/>
              <a:t> a lot </a:t>
            </a:r>
            <a:r>
              <a:rPr lang="th-TH" dirty="0"/>
              <a:t>( </a:t>
            </a:r>
            <a:r>
              <a:rPr lang="en-US" dirty="0"/>
              <a:t>comparative)</a:t>
            </a:r>
          </a:p>
          <a:p>
            <a:r>
              <a:rPr lang="en-US" dirty="0"/>
              <a:t>(Comparative) </a:t>
            </a:r>
            <a:r>
              <a:rPr lang="th-TH" dirty="0"/>
              <a:t>ตระกูล </a:t>
            </a:r>
            <a:r>
              <a:rPr lang="en-US" dirty="0"/>
              <a:t>far </a:t>
            </a:r>
            <a:r>
              <a:rPr lang="th-TH" dirty="0"/>
              <a:t>เช่น </a:t>
            </a:r>
            <a:r>
              <a:rPr lang="en-US" dirty="0"/>
              <a:t>/ far more/ by far </a:t>
            </a:r>
            <a:endParaRPr lang="th-TH" dirty="0"/>
          </a:p>
          <a:p>
            <a:r>
              <a:rPr lang="th-TH" dirty="0"/>
              <a:t>ทั้งหมดจะแปลว่ามาก</a:t>
            </a:r>
          </a:p>
          <a:p>
            <a:endParaRPr lang="th-TH" dirty="0"/>
          </a:p>
          <a:p>
            <a:r>
              <a:rPr lang="en-US" dirty="0"/>
              <a:t>a little (comparative)</a:t>
            </a:r>
          </a:p>
          <a:p>
            <a:r>
              <a:rPr lang="en-US" dirty="0"/>
              <a:t>Slightly (Comparative) </a:t>
            </a:r>
          </a:p>
          <a:p>
            <a:pPr marL="228600" indent="-228600">
              <a:buAutoNum type="arabicPeriod"/>
            </a:pPr>
            <a:endParaRPr lang="en-TH" dirty="0"/>
          </a:p>
          <a:p>
            <a:endParaRPr lang="en-TH" dirty="0"/>
          </a:p>
          <a:p>
            <a:endParaRPr lang="en-TH" dirty="0"/>
          </a:p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11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85332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คาบ แรก </a:t>
            </a:r>
            <a:r>
              <a:rPr lang="en-US" dirty="0"/>
              <a:t>- </a:t>
            </a:r>
            <a:r>
              <a:rPr lang="th-TH" dirty="0"/>
              <a:t>จบ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16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02242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ห้อง </a:t>
            </a:r>
            <a:r>
              <a:rPr lang="en-US" dirty="0"/>
              <a:t>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17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4178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คาบ </a:t>
            </a:r>
            <a:r>
              <a:rPr lang="en-US" dirty="0"/>
              <a:t>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18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4140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Structure </a:t>
            </a:r>
          </a:p>
          <a:p>
            <a:pPr marL="228600" indent="-228600">
              <a:buAutoNum type="arabicPeriod"/>
            </a:pPr>
            <a:r>
              <a:rPr lang="en-TH" dirty="0"/>
              <a:t>Subject + 1/ 2 Verb + Pron + Bare Infinitives </a:t>
            </a:r>
          </a:p>
          <a:p>
            <a:pPr marL="228600" indent="-228600">
              <a:buAutoNum type="arabicPeriod"/>
            </a:pPr>
            <a:r>
              <a:rPr lang="en-TH" dirty="0"/>
              <a:t>Subject + 1/ 2 + Bare Infinitives </a:t>
            </a:r>
          </a:p>
          <a:p>
            <a:pPr marL="228600" indent="-228600">
              <a:buAutoNum type="arabicPeriod"/>
            </a:pPr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54BA0-97E8-9D42-87B5-A7EF81583FF8}" type="slidenum">
              <a:rPr lang="en-TH" smtClean="0"/>
              <a:t>20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4808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746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08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37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7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58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51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305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0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82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8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90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C4C2E-AB40-4496-9C8B-B92E582009B7}" type="datetimeFigureOut">
              <a:rPr lang="ko-KR" altLang="en-US" smtClean="0"/>
              <a:t>2022-11-24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EC65-7F72-443F-BFC3-0D6F792826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60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31.png"/><Relationship Id="rId21" Type="http://schemas.openxmlformats.org/officeDocument/2006/relationships/image" Target="../media/image2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3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8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1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0.png"/><Relationship Id="rId40" Type="http://schemas.openxmlformats.org/officeDocument/2006/relationships/customXml" Target="../ink/ink20.xml"/><Relationship Id="rId45" Type="http://schemas.openxmlformats.org/officeDocument/2006/relationships/image" Target="../media/image34.png"/><Relationship Id="rId5" Type="http://schemas.openxmlformats.org/officeDocument/2006/relationships/image" Target="../media/image140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1.png"/><Relationship Id="rId31" Type="http://schemas.openxmlformats.org/officeDocument/2006/relationships/image" Target="../media/image27.png"/><Relationship Id="rId44" Type="http://schemas.openxmlformats.org/officeDocument/2006/relationships/customXml" Target="../ink/ink22.xml"/><Relationship Id="rId4" Type="http://schemas.openxmlformats.org/officeDocument/2006/relationships/customXml" Target="../ink/ink2.xml"/><Relationship Id="rId9" Type="http://schemas.openxmlformats.org/officeDocument/2006/relationships/image" Target="../media/image1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customXml" Target="../ink/ink15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8" Type="http://schemas.openxmlformats.org/officeDocument/2006/relationships/customXml" Target="../ink/ink4.xml"/><Relationship Id="rId3" Type="http://schemas.openxmlformats.org/officeDocument/2006/relationships/image" Target="../media/image14.png"/><Relationship Id="rId12" Type="http://schemas.openxmlformats.org/officeDocument/2006/relationships/customXml" Target="../ink/ink6.xml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20" Type="http://schemas.openxmlformats.org/officeDocument/2006/relationships/customXml" Target="../ink/ink10.xml"/><Relationship Id="rId4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49.png"/><Relationship Id="rId18" Type="http://schemas.openxmlformats.org/officeDocument/2006/relationships/customXml" Target="../ink/ink31.xml"/><Relationship Id="rId26" Type="http://schemas.openxmlformats.org/officeDocument/2006/relationships/customXml" Target="../ink/ink35.xml"/><Relationship Id="rId3" Type="http://schemas.openxmlformats.org/officeDocument/2006/relationships/image" Target="../media/image44.png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openxmlformats.org/officeDocument/2006/relationships/customXml" Target="../ink/ink28.xml"/><Relationship Id="rId17" Type="http://schemas.openxmlformats.org/officeDocument/2006/relationships/image" Target="../media/image51.pn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30.xml"/><Relationship Id="rId20" Type="http://schemas.openxmlformats.org/officeDocument/2006/relationships/customXml" Target="../ink/ink3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11" Type="http://schemas.openxmlformats.org/officeDocument/2006/relationships/image" Target="../media/image48.png"/><Relationship Id="rId24" Type="http://schemas.openxmlformats.org/officeDocument/2006/relationships/customXml" Target="../ink/ink34.xml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openxmlformats.org/officeDocument/2006/relationships/customXml" Target="../ink/ink27.xml"/><Relationship Id="rId19" Type="http://schemas.openxmlformats.org/officeDocument/2006/relationships/image" Target="../media/image52.png"/><Relationship Id="rId4" Type="http://schemas.openxmlformats.org/officeDocument/2006/relationships/customXml" Target="../ink/ink24.xml"/><Relationship Id="rId9" Type="http://schemas.openxmlformats.org/officeDocument/2006/relationships/image" Target="../media/image47.png"/><Relationship Id="rId14" Type="http://schemas.openxmlformats.org/officeDocument/2006/relationships/customXml" Target="../ink/ink29.xml"/><Relationship Id="rId22" Type="http://schemas.openxmlformats.org/officeDocument/2006/relationships/customXml" Target="../ink/ink33.xml"/><Relationship Id="rId27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customXml" Target="../ink/ink37.xml"/><Relationship Id="rId4" Type="http://schemas.openxmlformats.org/officeDocument/2006/relationships/image" Target="../media/image5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1A74002A-FFBB-4EFA-8DFC-4AD2A391D210}"/>
              </a:ext>
            </a:extLst>
          </p:cNvPr>
          <p:cNvGrpSpPr/>
          <p:nvPr/>
        </p:nvGrpSpPr>
        <p:grpSpPr>
          <a:xfrm>
            <a:off x="339467" y="441000"/>
            <a:ext cx="8465067" cy="5976000"/>
            <a:chOff x="573548" y="441000"/>
            <a:chExt cx="8465067" cy="5976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40036C0-48E6-45C1-8715-2579CCC0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548" y="441000"/>
              <a:ext cx="4253410" cy="5976000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C1201AED-D9EA-4C77-A7D1-6538BC4E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6958" y="441000"/>
              <a:ext cx="4211657" cy="59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451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39B7A98-DC14-42E3-BB4B-C10EB986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62046"/>
            <a:ext cx="8915400" cy="47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96AED77-6E9A-4A54-95AD-710F372D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53" y="0"/>
            <a:ext cx="8825093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3DF54D4-1017-4105-B8C4-8BCC4D2F5A7D}"/>
              </a:ext>
            </a:extLst>
          </p:cNvPr>
          <p:cNvSpPr/>
          <p:nvPr/>
        </p:nvSpPr>
        <p:spPr>
          <a:xfrm>
            <a:off x="1786376" y="4625434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longer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40230457-64D4-484A-A4F0-D695D93A9C45}"/>
              </a:ext>
            </a:extLst>
          </p:cNvPr>
          <p:cNvSpPr/>
          <p:nvPr/>
        </p:nvSpPr>
        <p:spPr>
          <a:xfrm>
            <a:off x="5248894" y="4702629"/>
            <a:ext cx="665018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AECBBC3-EE42-4207-ABC4-A3D782026466}"/>
              </a:ext>
            </a:extLst>
          </p:cNvPr>
          <p:cNvSpPr/>
          <p:nvPr/>
        </p:nvSpPr>
        <p:spPr>
          <a:xfrm>
            <a:off x="5805054" y="5010781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26C6223-C335-4790-9FAD-381172CD672A}"/>
              </a:ext>
            </a:extLst>
          </p:cNvPr>
          <p:cNvSpPr/>
          <p:nvPr/>
        </p:nvSpPr>
        <p:spPr>
          <a:xfrm>
            <a:off x="3040082" y="5281935"/>
            <a:ext cx="1531917" cy="2519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E9DE1BD-CFCF-4BA6-BE13-BE7C0CAFFE5A}"/>
              </a:ext>
            </a:extLst>
          </p:cNvPr>
          <p:cNvSpPr/>
          <p:nvPr/>
        </p:nvSpPr>
        <p:spPr>
          <a:xfrm>
            <a:off x="1498003" y="5911326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FDECCA72-1E0C-4E14-8B46-E8B8089AEBCA}"/>
              </a:ext>
            </a:extLst>
          </p:cNvPr>
          <p:cNvSpPr/>
          <p:nvPr/>
        </p:nvSpPr>
        <p:spPr>
          <a:xfrm>
            <a:off x="3249612" y="6526864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B5501BF-39D1-4A75-8C11-914C3CDDC4E7}"/>
              </a:ext>
            </a:extLst>
          </p:cNvPr>
          <p:cNvSpPr/>
          <p:nvPr/>
        </p:nvSpPr>
        <p:spPr>
          <a:xfrm>
            <a:off x="1826042" y="4930674"/>
            <a:ext cx="8066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crazier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CC26ACD-E474-42CE-B3DD-2BFDECC4F8D6}"/>
              </a:ext>
            </a:extLst>
          </p:cNvPr>
          <p:cNvSpPr/>
          <p:nvPr/>
        </p:nvSpPr>
        <p:spPr>
          <a:xfrm>
            <a:off x="6652177" y="5228697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farther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7152E58-2CD4-48FE-A241-3BA77B6ADB6D}"/>
              </a:ext>
            </a:extLst>
          </p:cNvPr>
          <p:cNvSpPr/>
          <p:nvPr/>
        </p:nvSpPr>
        <p:spPr>
          <a:xfrm>
            <a:off x="7266079" y="5830747"/>
            <a:ext cx="8050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cutest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4E3F6C0A-6DC0-4B91-B07D-5844A87C3B68}"/>
              </a:ext>
            </a:extLst>
          </p:cNvPr>
          <p:cNvSpPr/>
          <p:nvPr/>
        </p:nvSpPr>
        <p:spPr>
          <a:xfrm>
            <a:off x="6298206" y="6509051"/>
            <a:ext cx="524493" cy="223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DDCA82-A31B-F1C5-F119-550DE9973A4E}"/>
              </a:ext>
            </a:extLst>
          </p:cNvPr>
          <p:cNvCxnSpPr/>
          <p:nvPr/>
        </p:nvCxnSpPr>
        <p:spPr>
          <a:xfrm>
            <a:off x="4401668" y="2223247"/>
            <a:ext cx="21515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CF5102-B11C-C494-C633-00E6DE9E2A79}"/>
              </a:ext>
            </a:extLst>
          </p:cNvPr>
          <p:cNvCxnSpPr/>
          <p:nvPr/>
        </p:nvCxnSpPr>
        <p:spPr>
          <a:xfrm>
            <a:off x="4392703" y="2501152"/>
            <a:ext cx="21515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A9AE24-E206-7F6C-534D-524C9AFE1FFA}"/>
              </a:ext>
            </a:extLst>
          </p:cNvPr>
          <p:cNvCxnSpPr/>
          <p:nvPr/>
        </p:nvCxnSpPr>
        <p:spPr>
          <a:xfrm>
            <a:off x="4105829" y="2770091"/>
            <a:ext cx="39600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B21414-6799-43AD-858A-F78E117DFAAE}"/>
              </a:ext>
            </a:extLst>
          </p:cNvPr>
          <p:cNvCxnSpPr/>
          <p:nvPr/>
        </p:nvCxnSpPr>
        <p:spPr>
          <a:xfrm>
            <a:off x="4168583" y="3012141"/>
            <a:ext cx="28800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0D19E-988B-63A2-8DBE-46BA526C7242}"/>
              </a:ext>
            </a:extLst>
          </p:cNvPr>
          <p:cNvSpPr/>
          <p:nvPr/>
        </p:nvSpPr>
        <p:spPr>
          <a:xfrm>
            <a:off x="3648635" y="1719378"/>
            <a:ext cx="2384612" cy="29767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ABA5AB-C842-88B7-7980-483F8516F233}"/>
              </a:ext>
            </a:extLst>
          </p:cNvPr>
          <p:cNvSpPr/>
          <p:nvPr/>
        </p:nvSpPr>
        <p:spPr>
          <a:xfrm>
            <a:off x="6167717" y="1719378"/>
            <a:ext cx="2384612" cy="29767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946E7B-7D1A-CF0C-A31A-4406BB50FB12}"/>
              </a:ext>
            </a:extLst>
          </p:cNvPr>
          <p:cNvCxnSpPr/>
          <p:nvPr/>
        </p:nvCxnSpPr>
        <p:spPr>
          <a:xfrm>
            <a:off x="7113676" y="2241176"/>
            <a:ext cx="21515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47FAE80-D56D-DCFA-8CC2-8339EAA74CDF}"/>
              </a:ext>
            </a:extLst>
          </p:cNvPr>
          <p:cNvCxnSpPr/>
          <p:nvPr/>
        </p:nvCxnSpPr>
        <p:spPr>
          <a:xfrm>
            <a:off x="7113675" y="2501152"/>
            <a:ext cx="21515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484956-C03F-2229-FDB0-56B5E75D35C5}"/>
              </a:ext>
            </a:extLst>
          </p:cNvPr>
          <p:cNvCxnSpPr/>
          <p:nvPr/>
        </p:nvCxnSpPr>
        <p:spPr>
          <a:xfrm>
            <a:off x="6968828" y="2770091"/>
            <a:ext cx="360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918958-BEF2-34C1-A08D-B2EB28B23669}"/>
              </a:ext>
            </a:extLst>
          </p:cNvPr>
          <p:cNvCxnSpPr/>
          <p:nvPr/>
        </p:nvCxnSpPr>
        <p:spPr>
          <a:xfrm>
            <a:off x="6991058" y="3012141"/>
            <a:ext cx="360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B1E56D-9C34-F98F-A24C-8066B7618135}"/>
              </a:ext>
            </a:extLst>
          </p:cNvPr>
          <p:cNvCxnSpPr/>
          <p:nvPr/>
        </p:nvCxnSpPr>
        <p:spPr>
          <a:xfrm>
            <a:off x="4696941" y="2241176"/>
            <a:ext cx="28800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A237E7-1F60-6215-80DB-5A82E81650ED}"/>
              </a:ext>
            </a:extLst>
          </p:cNvPr>
          <p:cNvCxnSpPr/>
          <p:nvPr/>
        </p:nvCxnSpPr>
        <p:spPr>
          <a:xfrm>
            <a:off x="4670046" y="2501150"/>
            <a:ext cx="288000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2328CA-3599-44E4-746A-9396E452B83E}"/>
              </a:ext>
            </a:extLst>
          </p:cNvPr>
          <p:cNvCxnSpPr/>
          <p:nvPr/>
        </p:nvCxnSpPr>
        <p:spPr>
          <a:xfrm>
            <a:off x="7668593" y="2223247"/>
            <a:ext cx="288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F4A11B-C2E4-AAA7-CB7C-43B878E37B0E}"/>
              </a:ext>
            </a:extLst>
          </p:cNvPr>
          <p:cNvCxnSpPr/>
          <p:nvPr/>
        </p:nvCxnSpPr>
        <p:spPr>
          <a:xfrm>
            <a:off x="7668593" y="2501150"/>
            <a:ext cx="288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9718C2-FA64-81AE-41FE-9E6D550C46A7}"/>
              </a:ext>
            </a:extLst>
          </p:cNvPr>
          <p:cNvGrpSpPr/>
          <p:nvPr/>
        </p:nvGrpSpPr>
        <p:grpSpPr>
          <a:xfrm>
            <a:off x="6400264" y="2011207"/>
            <a:ext cx="1281960" cy="985680"/>
            <a:chOff x="6400264" y="2011207"/>
            <a:chExt cx="1281960" cy="9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78B5704-DEA5-6041-FBC5-7C25E57594E8}"/>
                    </a:ext>
                  </a:extLst>
                </p14:cNvPr>
                <p14:cNvContentPartPr/>
                <p14:nvPr/>
              </p14:nvContentPartPr>
              <p14:xfrm>
                <a:off x="6465784" y="2022367"/>
                <a:ext cx="340920" cy="227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78B5704-DEA5-6041-FBC5-7C25E57594E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6784" y="2013367"/>
                  <a:ext cx="3585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FDDE26C-2995-034A-9090-FE91F013F77A}"/>
                    </a:ext>
                  </a:extLst>
                </p14:cNvPr>
                <p14:cNvContentPartPr/>
                <p14:nvPr/>
              </p14:nvContentPartPr>
              <p14:xfrm>
                <a:off x="7389904" y="2011207"/>
                <a:ext cx="292320" cy="270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FDDE26C-2995-034A-9090-FE91F013F7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80904" y="2002207"/>
                  <a:ext cx="3099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560FAC-69A0-C0DE-4986-D58C38837181}"/>
                    </a:ext>
                  </a:extLst>
                </p14:cNvPr>
                <p14:cNvContentPartPr/>
                <p14:nvPr/>
              </p14:nvContentPartPr>
              <p14:xfrm>
                <a:off x="6400264" y="2303527"/>
                <a:ext cx="359640" cy="207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560FAC-69A0-C0DE-4986-D58C3883718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91624" y="2294887"/>
                  <a:ext cx="377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EE19003-9E03-24A0-CD6A-D84FB0D3FB82}"/>
                    </a:ext>
                  </a:extLst>
                </p14:cNvPr>
                <p14:cNvContentPartPr/>
                <p14:nvPr/>
              </p14:nvContentPartPr>
              <p14:xfrm>
                <a:off x="7348864" y="2277967"/>
                <a:ext cx="333000" cy="260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EE19003-9E03-24A0-CD6A-D84FB0D3FB8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40224" y="2269327"/>
                  <a:ext cx="3506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E0B0021-AC7E-C774-95E5-DD387F2773FD}"/>
                    </a:ext>
                  </a:extLst>
                </p14:cNvPr>
                <p14:cNvContentPartPr/>
                <p14:nvPr/>
              </p14:nvContentPartPr>
              <p14:xfrm>
                <a:off x="6602224" y="2588647"/>
                <a:ext cx="402840" cy="207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E0B0021-AC7E-C774-95E5-DD387F2773F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93224" y="2579647"/>
                  <a:ext cx="420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CE72E6F-B5C0-DAE7-5190-5A02FD9EDAF5}"/>
                    </a:ext>
                  </a:extLst>
                </p14:cNvPr>
                <p14:cNvContentPartPr/>
                <p14:nvPr/>
              </p14:nvContentPartPr>
              <p14:xfrm>
                <a:off x="6561544" y="2824447"/>
                <a:ext cx="439920" cy="172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CE72E6F-B5C0-DAE7-5190-5A02FD9EDAF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2544" y="2815807"/>
                  <a:ext cx="45756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A042AA-8D05-AB5C-03B1-3F056A4AC166}"/>
              </a:ext>
            </a:extLst>
          </p:cNvPr>
          <p:cNvGrpSpPr/>
          <p:nvPr/>
        </p:nvGrpSpPr>
        <p:grpSpPr>
          <a:xfrm>
            <a:off x="6471544" y="1586767"/>
            <a:ext cx="700920" cy="227160"/>
            <a:chOff x="6471544" y="1586767"/>
            <a:chExt cx="70092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7DCD488-1B75-37CA-ED48-CFC5C22FE0BA}"/>
                    </a:ext>
                  </a:extLst>
                </p14:cNvPr>
                <p14:cNvContentPartPr/>
                <p14:nvPr/>
              </p14:nvContentPartPr>
              <p14:xfrm>
                <a:off x="6530224" y="1586767"/>
                <a:ext cx="642240" cy="22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7DCD488-1B75-37CA-ED48-CFC5C22FE0B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1584" y="1577767"/>
                  <a:ext cx="6598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63B5C0D-8DCC-F65E-45C6-C5FCBD1379FE}"/>
                    </a:ext>
                  </a:extLst>
                </p14:cNvPr>
                <p14:cNvContentPartPr/>
                <p14:nvPr/>
              </p14:nvContentPartPr>
              <p14:xfrm>
                <a:off x="6471544" y="1746967"/>
                <a:ext cx="180000" cy="55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63B5C0D-8DCC-F65E-45C6-C5FCBD1379F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62904" y="1738327"/>
                  <a:ext cx="197640" cy="7308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019E2A-EB2A-B2B3-60CF-809194547356}"/>
              </a:ext>
            </a:extLst>
          </p:cNvPr>
          <p:cNvCxnSpPr/>
          <p:nvPr/>
        </p:nvCxnSpPr>
        <p:spPr>
          <a:xfrm>
            <a:off x="1498003" y="4078941"/>
            <a:ext cx="432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1903E0-D60E-5C7C-3941-17556789D467}"/>
              </a:ext>
            </a:extLst>
          </p:cNvPr>
          <p:cNvCxnSpPr/>
          <p:nvPr/>
        </p:nvCxnSpPr>
        <p:spPr>
          <a:xfrm>
            <a:off x="2010058" y="4078941"/>
            <a:ext cx="32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B1A30A-7D1B-45EE-6E0B-220922D664F9}"/>
              </a:ext>
            </a:extLst>
          </p:cNvPr>
          <p:cNvCxnSpPr/>
          <p:nvPr/>
        </p:nvCxnSpPr>
        <p:spPr>
          <a:xfrm>
            <a:off x="2425234" y="4078941"/>
            <a:ext cx="32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749828-56D9-D649-A200-EFA4C25F013F}"/>
              </a:ext>
            </a:extLst>
          </p:cNvPr>
          <p:cNvCxnSpPr/>
          <p:nvPr/>
        </p:nvCxnSpPr>
        <p:spPr>
          <a:xfrm>
            <a:off x="2925612" y="4078941"/>
            <a:ext cx="32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F04E657-4C6B-5B4C-B886-65DDA65C765C}"/>
              </a:ext>
            </a:extLst>
          </p:cNvPr>
          <p:cNvCxnSpPr/>
          <p:nvPr/>
        </p:nvCxnSpPr>
        <p:spPr>
          <a:xfrm>
            <a:off x="5581403" y="4069976"/>
            <a:ext cx="32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7F24B4F-BD96-DE16-075F-7CC5E25D3D24}"/>
              </a:ext>
            </a:extLst>
          </p:cNvPr>
          <p:cNvCxnSpPr/>
          <p:nvPr/>
        </p:nvCxnSpPr>
        <p:spPr>
          <a:xfrm>
            <a:off x="6141784" y="4078941"/>
            <a:ext cx="86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A8ED113-0A4E-4CF1-60E0-0110E238B7B1}"/>
                  </a:ext>
                </a:extLst>
              </p14:cNvPr>
              <p14:cNvContentPartPr/>
              <p14:nvPr/>
            </p14:nvContentPartPr>
            <p14:xfrm>
              <a:off x="4835704" y="3507798"/>
              <a:ext cx="1357920" cy="104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A8ED113-0A4E-4CF1-60E0-0110E238B7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7064" y="3498798"/>
                <a:ext cx="13755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4A6DF500-4612-72A6-718A-17D7D639E2DE}"/>
                  </a:ext>
                </a:extLst>
              </p14:cNvPr>
              <p14:cNvContentPartPr/>
              <p14:nvPr/>
            </p14:nvContentPartPr>
            <p14:xfrm>
              <a:off x="5478664" y="3212958"/>
              <a:ext cx="530640" cy="3434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4A6DF500-4612-72A6-718A-17D7D639E2D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69664" y="3203958"/>
                <a:ext cx="54828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99F35F6-145D-54D8-B1EF-8BD2BC3681D6}"/>
                  </a:ext>
                </a:extLst>
              </p14:cNvPr>
              <p14:cNvContentPartPr/>
              <p14:nvPr/>
            </p14:nvContentPartPr>
            <p14:xfrm>
              <a:off x="4729504" y="3781398"/>
              <a:ext cx="645120" cy="1018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99F35F6-145D-54D8-B1EF-8BD2BC3681D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20864" y="3772398"/>
                <a:ext cx="66276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3882D95-196B-0A5A-784D-3B202B48CB10}"/>
                  </a:ext>
                </a:extLst>
              </p14:cNvPr>
              <p14:cNvContentPartPr/>
              <p14:nvPr/>
            </p14:nvContentPartPr>
            <p14:xfrm>
              <a:off x="4887904" y="3581238"/>
              <a:ext cx="128160" cy="274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3882D95-196B-0A5A-784D-3B202B48CB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78904" y="3572598"/>
                <a:ext cx="145800" cy="29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60EA-FBD5-549D-EA15-C422B06C2A4C}"/>
              </a:ext>
            </a:extLst>
          </p:cNvPr>
          <p:cNvGrpSpPr/>
          <p:nvPr/>
        </p:nvGrpSpPr>
        <p:grpSpPr>
          <a:xfrm>
            <a:off x="764104" y="3238158"/>
            <a:ext cx="1861200" cy="390600"/>
            <a:chOff x="764104" y="3238158"/>
            <a:chExt cx="1861200" cy="3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3FB2F7C-1958-FE6A-5104-1FFA50321216}"/>
                    </a:ext>
                  </a:extLst>
                </p14:cNvPr>
                <p14:cNvContentPartPr/>
                <p14:nvPr/>
              </p14:nvContentPartPr>
              <p14:xfrm>
                <a:off x="764104" y="3485838"/>
                <a:ext cx="1861200" cy="142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3FB2F7C-1958-FE6A-5104-1FFA5032121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55464" y="3476838"/>
                  <a:ext cx="18788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8ACAA98-81AF-19AD-A4D0-2937F03CFD04}"/>
                    </a:ext>
                  </a:extLst>
                </p14:cNvPr>
                <p14:cNvContentPartPr/>
                <p14:nvPr/>
              </p14:nvContentPartPr>
              <p14:xfrm>
                <a:off x="2131744" y="3238158"/>
                <a:ext cx="324720" cy="311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8ACAA98-81AF-19AD-A4D0-2937F03CFD0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23104" y="3229518"/>
                  <a:ext cx="342360" cy="32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40D816-7218-04AA-ECC3-31FF8986C198}"/>
              </a:ext>
            </a:extLst>
          </p:cNvPr>
          <p:cNvGrpSpPr/>
          <p:nvPr/>
        </p:nvGrpSpPr>
        <p:grpSpPr>
          <a:xfrm>
            <a:off x="770224" y="3858438"/>
            <a:ext cx="885240" cy="389520"/>
            <a:chOff x="770224" y="3858438"/>
            <a:chExt cx="885240" cy="38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42EEF5E-51DF-BC73-2772-5CF4A044C9A9}"/>
                    </a:ext>
                  </a:extLst>
                </p14:cNvPr>
                <p14:cNvContentPartPr/>
                <p14:nvPr/>
              </p14:nvContentPartPr>
              <p14:xfrm>
                <a:off x="770224" y="4103958"/>
                <a:ext cx="885240" cy="144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42EEF5E-51DF-BC73-2772-5CF4A044C9A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1224" y="4095318"/>
                  <a:ext cx="9028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53AB872-6BF3-2E33-B157-55E79513B0B7}"/>
                    </a:ext>
                  </a:extLst>
                </p14:cNvPr>
                <p14:cNvContentPartPr/>
                <p14:nvPr/>
              </p14:nvContentPartPr>
              <p14:xfrm>
                <a:off x="1202944" y="3858438"/>
                <a:ext cx="334080" cy="283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53AB872-6BF3-2E33-B157-55E79513B0B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94304" y="3849798"/>
                  <a:ext cx="351720" cy="30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017CA13-7981-879A-B64E-7CA1488415CD}"/>
              </a:ext>
            </a:extLst>
          </p:cNvPr>
          <p:cNvGrpSpPr/>
          <p:nvPr/>
        </p:nvGrpSpPr>
        <p:grpSpPr>
          <a:xfrm>
            <a:off x="4739944" y="3892998"/>
            <a:ext cx="830520" cy="343080"/>
            <a:chOff x="4739944" y="3892998"/>
            <a:chExt cx="83052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83543B5-E34E-2ECF-3639-934DC689EEC4}"/>
                    </a:ext>
                  </a:extLst>
                </p14:cNvPr>
                <p14:cNvContentPartPr/>
                <p14:nvPr/>
              </p14:nvContentPartPr>
              <p14:xfrm>
                <a:off x="4739944" y="4152558"/>
                <a:ext cx="829440" cy="83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83543B5-E34E-2ECF-3639-934DC689EEC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30944" y="4143918"/>
                  <a:ext cx="8470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1BB8097-ABD9-4ED9-69BC-B94B474D7B8F}"/>
                    </a:ext>
                  </a:extLst>
                </p14:cNvPr>
                <p14:cNvContentPartPr/>
                <p14:nvPr/>
              </p14:nvContentPartPr>
              <p14:xfrm>
                <a:off x="5285704" y="3892998"/>
                <a:ext cx="284760" cy="297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1BB8097-ABD9-4ED9-69BC-B94B474D7B8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77064" y="3884358"/>
                  <a:ext cx="302400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8156A9-AB9C-6059-22EA-FC42378EC312}"/>
              </a:ext>
            </a:extLst>
          </p:cNvPr>
          <p:cNvGrpSpPr/>
          <p:nvPr/>
        </p:nvGrpSpPr>
        <p:grpSpPr>
          <a:xfrm>
            <a:off x="641344" y="6426558"/>
            <a:ext cx="2554560" cy="519840"/>
            <a:chOff x="641344" y="6426558"/>
            <a:chExt cx="255456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4877BDF-B587-1C2F-1CBB-1ED5398AE501}"/>
                    </a:ext>
                  </a:extLst>
                </p14:cNvPr>
                <p14:cNvContentPartPr/>
                <p14:nvPr/>
              </p14:nvContentPartPr>
              <p14:xfrm>
                <a:off x="641344" y="6686118"/>
                <a:ext cx="2554560" cy="260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4877BDF-B587-1C2F-1CBB-1ED5398AE50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2704" y="6677118"/>
                  <a:ext cx="25722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AA9B4C8-0CB9-F787-30B2-56B9DF542B5B}"/>
                    </a:ext>
                  </a:extLst>
                </p14:cNvPr>
                <p14:cNvContentPartPr/>
                <p14:nvPr/>
              </p14:nvContentPartPr>
              <p14:xfrm>
                <a:off x="2465464" y="6426558"/>
                <a:ext cx="382680" cy="384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AA9B4C8-0CB9-F787-30B2-56B9DF542B5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56824" y="6417558"/>
                  <a:ext cx="400320" cy="40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BE89D5F-ADEE-469A-F77A-E4BC69D1B931}"/>
                  </a:ext>
                </a:extLst>
              </p14:cNvPr>
              <p14:cNvContentPartPr/>
              <p14:nvPr/>
            </p14:nvContentPartPr>
            <p14:xfrm>
              <a:off x="729544" y="5454918"/>
              <a:ext cx="1059840" cy="137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BE89D5F-ADEE-469A-F77A-E4BC69D1B93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0544" y="5446278"/>
                <a:ext cx="10774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68C1BCF-9150-AA12-B351-3F2A1A222227}"/>
                  </a:ext>
                </a:extLst>
              </p14:cNvPr>
              <p14:cNvContentPartPr/>
              <p14:nvPr/>
            </p14:nvContentPartPr>
            <p14:xfrm>
              <a:off x="1116184" y="5242518"/>
              <a:ext cx="471960" cy="2685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68C1BCF-9150-AA12-B351-3F2A1A22222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07184" y="5233878"/>
                <a:ext cx="48960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4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6705D6-D3F9-43D9-A9EA-0117D9D58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5571"/>
            <a:ext cx="9144000" cy="5906857"/>
          </a:xfrm>
          <a:prstGeom prst="rect">
            <a:avLst/>
          </a:prstGeom>
        </p:spPr>
      </p:pic>
      <p:pic>
        <p:nvPicPr>
          <p:cNvPr id="3" name="Track 5-04">
            <a:hlinkClick r:id="" action="ppaction://media"/>
            <a:extLst>
              <a:ext uri="{FF2B5EF4-FFF2-40B4-BE49-F238E27FC236}">
                <a16:creationId xmlns:a16="http://schemas.microsoft.com/office/drawing/2014/main" id="{C263846B-194A-4B7A-9A65-A1FDC0C25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3710" y="1075468"/>
            <a:ext cx="325227" cy="325227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2580C1A8-630B-421F-8A48-95C58A791A4B}"/>
              </a:ext>
            </a:extLst>
          </p:cNvPr>
          <p:cNvSpPr/>
          <p:nvPr/>
        </p:nvSpPr>
        <p:spPr>
          <a:xfrm>
            <a:off x="4996028" y="173572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3A877E17-78D3-41B7-977B-EDAAA9C489F9}"/>
              </a:ext>
            </a:extLst>
          </p:cNvPr>
          <p:cNvSpPr/>
          <p:nvPr/>
        </p:nvSpPr>
        <p:spPr>
          <a:xfrm>
            <a:off x="708879" y="240074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B5E0DBE8-FCC9-4013-992F-FFBACB3872A1}"/>
              </a:ext>
            </a:extLst>
          </p:cNvPr>
          <p:cNvSpPr/>
          <p:nvPr/>
        </p:nvSpPr>
        <p:spPr>
          <a:xfrm>
            <a:off x="708879" y="33278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B1C69CF1-7CDA-45DC-98BF-37215A7A73A3}"/>
              </a:ext>
            </a:extLst>
          </p:cNvPr>
          <p:cNvSpPr/>
          <p:nvPr/>
        </p:nvSpPr>
        <p:spPr>
          <a:xfrm>
            <a:off x="4996028" y="398167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Track 5-04">
            <a:hlinkClick r:id="" action="ppaction://media"/>
            <a:extLst>
              <a:ext uri="{FF2B5EF4-FFF2-40B4-BE49-F238E27FC236}">
                <a16:creationId xmlns:a16="http://schemas.microsoft.com/office/drawing/2014/main" id="{16B731DD-38A7-47CB-B70A-8B31B62ED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0513" y="4513376"/>
            <a:ext cx="300288" cy="30028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C8EA06F6-5982-4366-8662-E6371E1340A2}"/>
              </a:ext>
            </a:extLst>
          </p:cNvPr>
          <p:cNvSpPr/>
          <p:nvPr/>
        </p:nvSpPr>
        <p:spPr>
          <a:xfrm>
            <a:off x="7374576" y="4823796"/>
            <a:ext cx="1033153" cy="2588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F681E8D-10CF-40A5-B368-1D667B3040F8}"/>
              </a:ext>
            </a:extLst>
          </p:cNvPr>
          <p:cNvSpPr/>
          <p:nvPr/>
        </p:nvSpPr>
        <p:spPr>
          <a:xfrm>
            <a:off x="6006222" y="5082639"/>
            <a:ext cx="620208" cy="223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3F70958-C97D-4E20-8D0E-8B17678A0BCF}"/>
              </a:ext>
            </a:extLst>
          </p:cNvPr>
          <p:cNvSpPr/>
          <p:nvPr/>
        </p:nvSpPr>
        <p:spPr>
          <a:xfrm>
            <a:off x="5994900" y="5329451"/>
            <a:ext cx="620208" cy="2232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586A9415-69AD-433F-B55E-4B85F6D8CD16}"/>
              </a:ext>
            </a:extLst>
          </p:cNvPr>
          <p:cNvSpPr/>
          <p:nvPr/>
        </p:nvSpPr>
        <p:spPr>
          <a:xfrm>
            <a:off x="6667992" y="5549674"/>
            <a:ext cx="620208" cy="2588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8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372E770-C522-4480-895A-AE7B336C7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45"/>
          <a:stretch/>
        </p:blipFill>
        <p:spPr>
          <a:xfrm>
            <a:off x="81924" y="541074"/>
            <a:ext cx="8980152" cy="5744316"/>
          </a:xfrm>
          <a:prstGeom prst="rect">
            <a:avLst/>
          </a:prstGeom>
        </p:spPr>
      </p:pic>
      <p:pic>
        <p:nvPicPr>
          <p:cNvPr id="3" name="Track 5-05">
            <a:hlinkClick r:id="" action="ppaction://media"/>
            <a:extLst>
              <a:ext uri="{FF2B5EF4-FFF2-40B4-BE49-F238E27FC236}">
                <a16:creationId xmlns:a16="http://schemas.microsoft.com/office/drawing/2014/main" id="{7C814428-D8BA-46F2-8868-2CFC52D2B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196" y="2361566"/>
            <a:ext cx="299101" cy="2991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2EE7969-1926-47E4-BDBE-72242E0A32B0}"/>
              </a:ext>
            </a:extLst>
          </p:cNvPr>
          <p:cNvSpPr/>
          <p:nvPr/>
        </p:nvSpPr>
        <p:spPr>
          <a:xfrm>
            <a:off x="1485146" y="4354463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613B312-D7F9-4D65-AA5F-1E86024869D9}"/>
              </a:ext>
            </a:extLst>
          </p:cNvPr>
          <p:cNvSpPr/>
          <p:nvPr/>
        </p:nvSpPr>
        <p:spPr>
          <a:xfrm>
            <a:off x="3116337" y="4363341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12711A9-AA3E-4836-BF86-97442295F418}"/>
              </a:ext>
            </a:extLst>
          </p:cNvPr>
          <p:cNvSpPr/>
          <p:nvPr/>
        </p:nvSpPr>
        <p:spPr>
          <a:xfrm>
            <a:off x="5139157" y="4354463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2A20F6D-35FF-4232-AEFC-EAA42A2DCFA8}"/>
              </a:ext>
            </a:extLst>
          </p:cNvPr>
          <p:cNvSpPr/>
          <p:nvPr/>
        </p:nvSpPr>
        <p:spPr>
          <a:xfrm>
            <a:off x="6972038" y="4363341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native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63AA723-4AB5-49D8-BD93-5DFB8F1CE381}"/>
              </a:ext>
            </a:extLst>
          </p:cNvPr>
          <p:cNvSpPr/>
          <p:nvPr/>
        </p:nvSpPr>
        <p:spPr>
          <a:xfrm>
            <a:off x="1140165" y="58253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D3BC797-282F-4273-85D8-67417A418377}"/>
              </a:ext>
            </a:extLst>
          </p:cNvPr>
          <p:cNvSpPr/>
          <p:nvPr/>
        </p:nvSpPr>
        <p:spPr>
          <a:xfrm>
            <a:off x="3383621" y="5799225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major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AE18D8E-FA37-4A16-9C4C-227286C3838B}"/>
              </a:ext>
            </a:extLst>
          </p:cNvPr>
          <p:cNvSpPr/>
          <p:nvPr/>
        </p:nvSpPr>
        <p:spPr>
          <a:xfrm>
            <a:off x="5107589" y="5812288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accent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F3F0DB7-2DA7-40B0-B5D1-A7522C832A02}"/>
              </a:ext>
            </a:extLst>
          </p:cNvPr>
          <p:cNvSpPr/>
          <p:nvPr/>
        </p:nvSpPr>
        <p:spPr>
          <a:xfrm>
            <a:off x="6936758" y="5812288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A10776E-CC7A-4B31-BC10-5A4CB39D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062162"/>
            <a:ext cx="9039225" cy="273367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1EC96E3-5762-4165-BC18-60FCCCCDB956}"/>
              </a:ext>
            </a:extLst>
          </p:cNvPr>
          <p:cNvSpPr/>
          <p:nvPr/>
        </p:nvSpPr>
        <p:spPr>
          <a:xfrm>
            <a:off x="2532550" y="3269695"/>
            <a:ext cx="901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8260BA5-C673-430F-8800-B73A35B71706}"/>
              </a:ext>
            </a:extLst>
          </p:cNvPr>
          <p:cNvSpPr/>
          <p:nvPr/>
        </p:nvSpPr>
        <p:spPr>
          <a:xfrm>
            <a:off x="4560124" y="4137569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245ED4B-96D9-447C-9E50-FC28D2DB6725}"/>
              </a:ext>
            </a:extLst>
          </p:cNvPr>
          <p:cNvSpPr/>
          <p:nvPr/>
        </p:nvSpPr>
        <p:spPr>
          <a:xfrm>
            <a:off x="3328882" y="3562489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39B2A42-39C8-4A17-9617-B360139AB02C}"/>
              </a:ext>
            </a:extLst>
          </p:cNvPr>
          <p:cNvSpPr/>
          <p:nvPr/>
        </p:nvSpPr>
        <p:spPr>
          <a:xfrm>
            <a:off x="5523248" y="3850029"/>
            <a:ext cx="7938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native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C81C434-4CBE-4C31-BE5F-B2A0CDA3ECB4}"/>
              </a:ext>
            </a:extLst>
          </p:cNvPr>
          <p:cNvSpPr/>
          <p:nvPr/>
        </p:nvSpPr>
        <p:spPr>
          <a:xfrm>
            <a:off x="5241420" y="4413234"/>
            <a:ext cx="16482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EDA8056-E8CA-441F-8EBF-8F5438E66B0F}"/>
              </a:ext>
            </a:extLst>
          </p:cNvPr>
          <p:cNvSpPr/>
          <p:nvPr/>
        </p:nvSpPr>
        <p:spPr>
          <a:xfrm>
            <a:off x="5809533" y="2691580"/>
            <a:ext cx="7713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minor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5E77F08-6109-4B3D-A410-F6253551789C}"/>
              </a:ext>
            </a:extLst>
          </p:cNvPr>
          <p:cNvSpPr/>
          <p:nvPr/>
        </p:nvSpPr>
        <p:spPr>
          <a:xfrm>
            <a:off x="2696348" y="3000132"/>
            <a:ext cx="8483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accent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800B0F6-5B24-4708-A3F3-986CA4D5D1D7}"/>
              </a:ext>
            </a:extLst>
          </p:cNvPr>
          <p:cNvSpPr/>
          <p:nvPr/>
        </p:nvSpPr>
        <p:spPr>
          <a:xfrm>
            <a:off x="1847809" y="2424320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142BBE-5D28-4A90-B792-8D22FE95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1201065"/>
            <a:ext cx="8927432" cy="44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2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08977B-B528-4ADF-BFD0-A1F034DE25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8" t="30816" r="14286" b="9726"/>
          <a:stretch/>
        </p:blipFill>
        <p:spPr>
          <a:xfrm>
            <a:off x="23869" y="1153818"/>
            <a:ext cx="9120132" cy="466907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4780903-084C-4A57-933D-A2BF00243EA8}"/>
              </a:ext>
            </a:extLst>
          </p:cNvPr>
          <p:cNvSpPr/>
          <p:nvPr/>
        </p:nvSpPr>
        <p:spPr>
          <a:xfrm>
            <a:off x="6864668" y="5169747"/>
            <a:ext cx="6960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insult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EFCA81C-7BE2-4D57-AD16-E58E4D7CC9AB}"/>
              </a:ext>
            </a:extLst>
          </p:cNvPr>
          <p:cNvSpPr/>
          <p:nvPr/>
        </p:nvSpPr>
        <p:spPr>
          <a:xfrm>
            <a:off x="1999613" y="3719918"/>
            <a:ext cx="1210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frustrating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EAAA766-180E-4E4C-9838-85D89A881FCA}"/>
              </a:ext>
            </a:extLst>
          </p:cNvPr>
          <p:cNvSpPr/>
          <p:nvPr/>
        </p:nvSpPr>
        <p:spPr>
          <a:xfrm>
            <a:off x="4191126" y="4255597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harsh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A6210A0-2F4D-4CB1-A2E4-167F5D76584C}"/>
              </a:ext>
            </a:extLst>
          </p:cNvPr>
          <p:cNvSpPr/>
          <p:nvPr/>
        </p:nvSpPr>
        <p:spPr>
          <a:xfrm>
            <a:off x="1632849" y="2784197"/>
            <a:ext cx="16482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straightforward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9ADB9A6-57F1-4858-9A3D-ED6DFA3AEB63}"/>
              </a:ext>
            </a:extLst>
          </p:cNvPr>
          <p:cNvSpPr/>
          <p:nvPr/>
        </p:nvSpPr>
        <p:spPr>
          <a:xfrm>
            <a:off x="1006037" y="3995064"/>
            <a:ext cx="76174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major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9969255-3D3B-4B15-81A7-95949BADEE4A}"/>
              </a:ext>
            </a:extLst>
          </p:cNvPr>
          <p:cNvSpPr/>
          <p:nvPr/>
        </p:nvSpPr>
        <p:spPr>
          <a:xfrm>
            <a:off x="5126629" y="4543137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criticize 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F7676B8-1948-4AD4-A94D-E9377F645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31" y="0"/>
            <a:ext cx="772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AA4953-E1F6-4F6A-94B8-58784F99E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2" y="877395"/>
            <a:ext cx="9001496" cy="5103210"/>
          </a:xfrm>
          <a:prstGeom prst="rect">
            <a:avLst/>
          </a:prstGeom>
        </p:spPr>
      </p:pic>
      <p:pic>
        <p:nvPicPr>
          <p:cNvPr id="3" name="Track 5-06">
            <a:hlinkClick r:id="" action="ppaction://media"/>
            <a:extLst>
              <a:ext uri="{FF2B5EF4-FFF2-40B4-BE49-F238E27FC236}">
                <a16:creationId xmlns:a16="http://schemas.microsoft.com/office/drawing/2014/main" id="{0F75F9A4-7648-482C-9C39-8980E5346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3625" y="2715451"/>
            <a:ext cx="345415" cy="34541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3D1AC32-B400-43D2-9684-E43914CB4511}"/>
              </a:ext>
            </a:extLst>
          </p:cNvPr>
          <p:cNvSpPr/>
          <p:nvPr/>
        </p:nvSpPr>
        <p:spPr>
          <a:xfrm>
            <a:off x="4822533" y="54439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ECF6904-E927-497C-9C41-2E1F6A41ED91}"/>
              </a:ext>
            </a:extLst>
          </p:cNvPr>
          <p:cNvSpPr/>
          <p:nvPr/>
        </p:nvSpPr>
        <p:spPr>
          <a:xfrm>
            <a:off x="4821947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B251E10-A535-430F-B0E2-93B6841A2DBE}"/>
              </a:ext>
            </a:extLst>
          </p:cNvPr>
          <p:cNvSpPr/>
          <p:nvPr/>
        </p:nvSpPr>
        <p:spPr>
          <a:xfrm>
            <a:off x="6750320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EC3F3B6-E090-40A7-B52E-A8A5B7CE2647}"/>
              </a:ext>
            </a:extLst>
          </p:cNvPr>
          <p:cNvSpPr/>
          <p:nvPr/>
        </p:nvSpPr>
        <p:spPr>
          <a:xfrm>
            <a:off x="6750320" y="545578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E49AB8C-59E4-4AAE-AF15-ECE4B87ABE7D}"/>
              </a:ext>
            </a:extLst>
          </p:cNvPr>
          <p:cNvSpPr/>
          <p:nvPr/>
        </p:nvSpPr>
        <p:spPr>
          <a:xfrm>
            <a:off x="971263" y="4044086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F493A85-0875-43C0-BB69-AA66D6B51D3C}"/>
              </a:ext>
            </a:extLst>
          </p:cNvPr>
          <p:cNvSpPr/>
          <p:nvPr/>
        </p:nvSpPr>
        <p:spPr>
          <a:xfrm>
            <a:off x="2902835" y="405537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43279807-1EDD-4EF4-851D-AA24F310B1A8}"/>
              </a:ext>
            </a:extLst>
          </p:cNvPr>
          <p:cNvSpPr/>
          <p:nvPr/>
        </p:nvSpPr>
        <p:spPr>
          <a:xfrm>
            <a:off x="2890960" y="5443909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A53E796-E7DD-4559-A9AD-D489466DABC6}"/>
              </a:ext>
            </a:extLst>
          </p:cNvPr>
          <p:cNvSpPr/>
          <p:nvPr/>
        </p:nvSpPr>
        <p:spPr>
          <a:xfrm>
            <a:off x="971263" y="544449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6AAC9A1-E936-444B-BBBD-25E4246B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1069"/>
            <a:ext cx="9144000" cy="3415862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7B36DDB-7E6B-4AF5-85A8-3A0CCC1163AD}"/>
              </a:ext>
            </a:extLst>
          </p:cNvPr>
          <p:cNvCxnSpPr>
            <a:cxnSpLocks/>
          </p:cNvCxnSpPr>
          <p:nvPr/>
        </p:nvCxnSpPr>
        <p:spPr>
          <a:xfrm>
            <a:off x="1682642" y="2350954"/>
            <a:ext cx="1856205" cy="3684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CC32D63-D5C3-46DB-987D-82FE8D3D0E7B}"/>
              </a:ext>
            </a:extLst>
          </p:cNvPr>
          <p:cNvCxnSpPr>
            <a:cxnSpLocks/>
          </p:cNvCxnSpPr>
          <p:nvPr/>
        </p:nvCxnSpPr>
        <p:spPr>
          <a:xfrm>
            <a:off x="1682642" y="2719449"/>
            <a:ext cx="1856205" cy="21494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BB56D5-CF60-4FFA-9437-DE365AEF981B}"/>
              </a:ext>
            </a:extLst>
          </p:cNvPr>
          <p:cNvCxnSpPr>
            <a:cxnSpLocks/>
          </p:cNvCxnSpPr>
          <p:nvPr/>
        </p:nvCxnSpPr>
        <p:spPr>
          <a:xfrm>
            <a:off x="1682641" y="3084255"/>
            <a:ext cx="1856206" cy="10542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62A1C2-A4EE-47C5-8EAE-BA52414608F7}"/>
              </a:ext>
            </a:extLst>
          </p:cNvPr>
          <p:cNvCxnSpPr>
            <a:cxnSpLocks/>
          </p:cNvCxnSpPr>
          <p:nvPr/>
        </p:nvCxnSpPr>
        <p:spPr>
          <a:xfrm flipV="1">
            <a:off x="1668937" y="2350954"/>
            <a:ext cx="1869910" cy="10780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CC44FF9-B4E9-411B-8005-0D2DA19C7EDE}"/>
              </a:ext>
            </a:extLst>
          </p:cNvPr>
          <p:cNvCxnSpPr>
            <a:cxnSpLocks/>
          </p:cNvCxnSpPr>
          <p:nvPr/>
        </p:nvCxnSpPr>
        <p:spPr>
          <a:xfrm>
            <a:off x="1696347" y="3795563"/>
            <a:ext cx="1842500" cy="70779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874D110-B62F-44E6-92EA-DB704B32F64A}"/>
              </a:ext>
            </a:extLst>
          </p:cNvPr>
          <p:cNvCxnSpPr>
            <a:cxnSpLocks/>
          </p:cNvCxnSpPr>
          <p:nvPr/>
        </p:nvCxnSpPr>
        <p:spPr>
          <a:xfrm flipV="1">
            <a:off x="1668937" y="3084255"/>
            <a:ext cx="1869910" cy="10872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D5D8C2A-24B2-4D6A-A72A-66F2BFAD67C2}"/>
              </a:ext>
            </a:extLst>
          </p:cNvPr>
          <p:cNvCxnSpPr>
            <a:cxnSpLocks/>
          </p:cNvCxnSpPr>
          <p:nvPr/>
        </p:nvCxnSpPr>
        <p:spPr>
          <a:xfrm flipV="1">
            <a:off x="1682641" y="3793806"/>
            <a:ext cx="1869911" cy="6882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9F1F79FE-39D1-41EB-A6B8-F346C57680D6}"/>
              </a:ext>
            </a:extLst>
          </p:cNvPr>
          <p:cNvCxnSpPr>
            <a:cxnSpLocks/>
          </p:cNvCxnSpPr>
          <p:nvPr/>
        </p:nvCxnSpPr>
        <p:spPr>
          <a:xfrm flipV="1">
            <a:off x="1668937" y="3447680"/>
            <a:ext cx="1869910" cy="14197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14BD31-A0FB-4C22-B367-4034E7FFE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908872"/>
            <a:ext cx="8974667" cy="5040257"/>
          </a:xfrm>
          <a:prstGeom prst="rect">
            <a:avLst/>
          </a:prstGeom>
        </p:spPr>
      </p:pic>
      <p:pic>
        <p:nvPicPr>
          <p:cNvPr id="3" name="Track 5-01">
            <a:hlinkClick r:id="" action="ppaction://media"/>
            <a:extLst>
              <a:ext uri="{FF2B5EF4-FFF2-40B4-BE49-F238E27FC236}">
                <a16:creationId xmlns:a16="http://schemas.microsoft.com/office/drawing/2014/main" id="{97BE6A77-B3D2-4B06-9CEB-971DC6F19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1836" y="2779255"/>
            <a:ext cx="290517" cy="29051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D9EFD2A-53D1-48F4-A920-C914ABDDA029}"/>
              </a:ext>
            </a:extLst>
          </p:cNvPr>
          <p:cNvSpPr/>
          <p:nvPr/>
        </p:nvSpPr>
        <p:spPr>
          <a:xfrm>
            <a:off x="4810658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CB2CA3C-AD0E-4B2F-9DD7-38350E239A87}"/>
              </a:ext>
            </a:extLst>
          </p:cNvPr>
          <p:cNvSpPr/>
          <p:nvPr/>
        </p:nvSpPr>
        <p:spPr>
          <a:xfrm>
            <a:off x="4821947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D981F36-BDF6-4EEA-95CA-05303097477F}"/>
              </a:ext>
            </a:extLst>
          </p:cNvPr>
          <p:cNvSpPr/>
          <p:nvPr/>
        </p:nvSpPr>
        <p:spPr>
          <a:xfrm>
            <a:off x="6750320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31F7AB9-4A58-4938-B08B-F2193442A179}"/>
              </a:ext>
            </a:extLst>
          </p:cNvPr>
          <p:cNvSpPr/>
          <p:nvPr/>
        </p:nvSpPr>
        <p:spPr>
          <a:xfrm>
            <a:off x="6750320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E0A6C6F-FBEF-48E9-B9A3-4A382624B9CD}"/>
              </a:ext>
            </a:extLst>
          </p:cNvPr>
          <p:cNvSpPr/>
          <p:nvPr/>
        </p:nvSpPr>
        <p:spPr>
          <a:xfrm>
            <a:off x="995013" y="40797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6712704-A3FF-48E0-86B7-A6B2E75C801D}"/>
              </a:ext>
            </a:extLst>
          </p:cNvPr>
          <p:cNvSpPr/>
          <p:nvPr/>
        </p:nvSpPr>
        <p:spPr>
          <a:xfrm>
            <a:off x="2902835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CAB06EF-91A7-4C52-8725-8EB608A8D231}"/>
              </a:ext>
            </a:extLst>
          </p:cNvPr>
          <p:cNvSpPr/>
          <p:nvPr/>
        </p:nvSpPr>
        <p:spPr>
          <a:xfrm>
            <a:off x="2902835" y="5479534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343F66B-C2CA-4152-AC26-506170F03FA8}"/>
              </a:ext>
            </a:extLst>
          </p:cNvPr>
          <p:cNvSpPr/>
          <p:nvPr/>
        </p:nvSpPr>
        <p:spPr>
          <a:xfrm>
            <a:off x="995013" y="5468245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69BDDD2-BEDF-4051-AEDE-A0A6781AA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376"/>
            <a:ext cx="9144000" cy="5259247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29D96A97-70F9-4312-9210-2B2B6B097606}"/>
              </a:ext>
            </a:extLst>
          </p:cNvPr>
          <p:cNvSpPr/>
          <p:nvPr/>
        </p:nvSpPr>
        <p:spPr>
          <a:xfrm>
            <a:off x="1837984" y="4702629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E3D07E95-AFB0-4A15-9CCE-50D6DFFECDD3}"/>
              </a:ext>
            </a:extLst>
          </p:cNvPr>
          <p:cNvSpPr/>
          <p:nvPr/>
        </p:nvSpPr>
        <p:spPr>
          <a:xfrm>
            <a:off x="3889723" y="4975758"/>
            <a:ext cx="409144" cy="2375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DBF5660E-CB78-4F56-89E9-ABB039F2FE81}"/>
              </a:ext>
            </a:extLst>
          </p:cNvPr>
          <p:cNvSpPr/>
          <p:nvPr/>
        </p:nvSpPr>
        <p:spPr>
          <a:xfrm>
            <a:off x="1851759" y="5225142"/>
            <a:ext cx="409144" cy="2375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FDB1F9C0-8C0F-48C2-9FF5-F7F04AA557D1}"/>
              </a:ext>
            </a:extLst>
          </p:cNvPr>
          <p:cNvSpPr/>
          <p:nvPr/>
        </p:nvSpPr>
        <p:spPr>
          <a:xfrm>
            <a:off x="1757548" y="5511253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8682B9DB-87E1-4821-9728-A34F8A6EFB65}"/>
              </a:ext>
            </a:extLst>
          </p:cNvPr>
          <p:cNvSpPr/>
          <p:nvPr/>
        </p:nvSpPr>
        <p:spPr>
          <a:xfrm>
            <a:off x="2072798" y="5748761"/>
            <a:ext cx="563524" cy="2861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345CB-2A1E-43C1-072C-97265763C1B3}"/>
              </a:ext>
            </a:extLst>
          </p:cNvPr>
          <p:cNvSpPr/>
          <p:nvPr/>
        </p:nvSpPr>
        <p:spPr>
          <a:xfrm>
            <a:off x="510988" y="2483224"/>
            <a:ext cx="1945341" cy="106468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1A616B-582A-4D58-F6D2-28C7D333E137}"/>
              </a:ext>
            </a:extLst>
          </p:cNvPr>
          <p:cNvSpPr/>
          <p:nvPr/>
        </p:nvSpPr>
        <p:spPr>
          <a:xfrm>
            <a:off x="510988" y="3598722"/>
            <a:ext cx="2554941" cy="2612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8D165E-9FE6-4C0F-8030-CB4C0C187C98}"/>
              </a:ext>
            </a:extLst>
          </p:cNvPr>
          <p:cNvSpPr/>
          <p:nvPr/>
        </p:nvSpPr>
        <p:spPr>
          <a:xfrm>
            <a:off x="510989" y="3915944"/>
            <a:ext cx="968188" cy="26125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F1624-D185-B53F-2BF7-809C28CB64AF}"/>
              </a:ext>
            </a:extLst>
          </p:cNvPr>
          <p:cNvSpPr txBox="1"/>
          <p:nvPr/>
        </p:nvSpPr>
        <p:spPr>
          <a:xfrm>
            <a:off x="5351927" y="1667436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H" dirty="0">
                <a:solidFill>
                  <a:schemeClr val="bg1"/>
                </a:solidFill>
              </a:rPr>
              <a:t>= </a:t>
            </a:r>
            <a:r>
              <a:rPr lang="en-TH" u="sng" dirty="0">
                <a:solidFill>
                  <a:schemeClr val="bg1"/>
                </a:solidFill>
              </a:rPr>
              <a:t>No TO </a:t>
            </a:r>
            <a:r>
              <a:rPr lang="en-TH" dirty="0">
                <a:solidFill>
                  <a:schemeClr val="bg1"/>
                </a:solidFill>
              </a:rPr>
              <a:t>before Verb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D0AA6C-1B47-D0B9-0D4B-351BEF07C180}"/>
              </a:ext>
            </a:extLst>
          </p:cNvPr>
          <p:cNvGrpSpPr/>
          <p:nvPr/>
        </p:nvGrpSpPr>
        <p:grpSpPr>
          <a:xfrm>
            <a:off x="6237544" y="1533240"/>
            <a:ext cx="1438560" cy="1234080"/>
            <a:chOff x="6237544" y="1533240"/>
            <a:chExt cx="1438560" cy="123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1D5C41A-8BCB-63CD-2AAC-3CAADB29E6A9}"/>
                    </a:ext>
                  </a:extLst>
                </p14:cNvPr>
                <p14:cNvContentPartPr/>
                <p14:nvPr/>
              </p14:nvContentPartPr>
              <p14:xfrm>
                <a:off x="6237544" y="1533240"/>
                <a:ext cx="1438560" cy="869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1D5C41A-8BCB-63CD-2AAC-3CAADB29E6A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28904" y="1524240"/>
                  <a:ext cx="1456200" cy="88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F36DB4D-2022-C3CE-4AC1-43597BC04131}"/>
                    </a:ext>
                  </a:extLst>
                </p14:cNvPr>
                <p14:cNvContentPartPr/>
                <p14:nvPr/>
              </p14:nvContentPartPr>
              <p14:xfrm>
                <a:off x="6800944" y="2298600"/>
                <a:ext cx="279360" cy="135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F36DB4D-2022-C3CE-4AC1-43597BC0413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2304" y="2289960"/>
                  <a:ext cx="2970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01D5B97-73BE-B2F2-1B76-F0B769615A78}"/>
                    </a:ext>
                  </a:extLst>
                </p14:cNvPr>
                <p14:cNvContentPartPr/>
                <p14:nvPr/>
              </p14:nvContentPartPr>
              <p14:xfrm>
                <a:off x="7402144" y="2156040"/>
                <a:ext cx="163080" cy="607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01D5B97-73BE-B2F2-1B76-F0B769615A7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93504" y="2147400"/>
                  <a:ext cx="1807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9A8BB6-16FB-CD49-E8AA-7EF97F356661}"/>
                    </a:ext>
                  </a:extLst>
                </p14:cNvPr>
                <p14:cNvContentPartPr/>
                <p14:nvPr/>
              </p14:nvContentPartPr>
              <p14:xfrm>
                <a:off x="7340944" y="2620440"/>
                <a:ext cx="247680" cy="146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9A8BB6-16FB-CD49-E8AA-7EF97F35666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331944" y="2611800"/>
                  <a:ext cx="265320" cy="164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81F998D-08B4-56E6-1EAF-BCD8DBE4A497}"/>
              </a:ext>
            </a:extLst>
          </p:cNvPr>
          <p:cNvSpPr/>
          <p:nvPr/>
        </p:nvSpPr>
        <p:spPr>
          <a:xfrm>
            <a:off x="1048872" y="4692800"/>
            <a:ext cx="430306" cy="2829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B5A5DC-8CEA-4A22-BBA8-A6E305847563}"/>
                  </a:ext>
                </a:extLst>
              </p14:cNvPr>
              <p14:cNvContentPartPr/>
              <p14:nvPr/>
            </p14:nvContentPartPr>
            <p14:xfrm>
              <a:off x="176584" y="2786040"/>
              <a:ext cx="59760" cy="26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B5A5DC-8CEA-4A22-BBA8-A6E3058475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7944" y="2777040"/>
                <a:ext cx="7740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EEA17A8-AB4B-592E-0507-2A542CD2D8A6}"/>
                  </a:ext>
                </a:extLst>
              </p14:cNvPr>
              <p14:cNvContentPartPr/>
              <p14:nvPr/>
            </p14:nvContentPartPr>
            <p14:xfrm>
              <a:off x="150304" y="3618720"/>
              <a:ext cx="146160" cy="168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EEA17A8-AB4B-592E-0507-2A542CD2D8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1304" y="3609720"/>
                <a:ext cx="1638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E69FB3-7D65-C372-1CD0-E1932666EFCD}"/>
                  </a:ext>
                </a:extLst>
              </p14:cNvPr>
              <p14:cNvContentPartPr/>
              <p14:nvPr/>
            </p14:nvContentPartPr>
            <p14:xfrm>
              <a:off x="127624" y="3966480"/>
              <a:ext cx="160920" cy="195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E69FB3-7D65-C372-1CD0-E1932666EFC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8624" y="3957840"/>
                <a:ext cx="178560" cy="2134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5A33FD8-3134-7962-EA25-198B88583262}"/>
              </a:ext>
            </a:extLst>
          </p:cNvPr>
          <p:cNvSpPr/>
          <p:nvPr/>
        </p:nvSpPr>
        <p:spPr>
          <a:xfrm>
            <a:off x="3261816" y="4993334"/>
            <a:ext cx="663768" cy="21993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972075-01B8-2098-3F8F-AEF8598712A7}"/>
              </a:ext>
            </a:extLst>
          </p:cNvPr>
          <p:cNvSpPr/>
          <p:nvPr/>
        </p:nvSpPr>
        <p:spPr>
          <a:xfrm>
            <a:off x="986084" y="5260777"/>
            <a:ext cx="666860" cy="18307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C66110-5681-A6BB-9E48-81D9F9BF0F8F}"/>
              </a:ext>
            </a:extLst>
          </p:cNvPr>
          <p:cNvSpPr/>
          <p:nvPr/>
        </p:nvSpPr>
        <p:spPr>
          <a:xfrm>
            <a:off x="1090688" y="5465803"/>
            <a:ext cx="666860" cy="2829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4C9381-1CE7-5973-5B63-9E67A74A6631}"/>
              </a:ext>
            </a:extLst>
          </p:cNvPr>
          <p:cNvSpPr/>
          <p:nvPr/>
        </p:nvSpPr>
        <p:spPr>
          <a:xfrm>
            <a:off x="700457" y="5751664"/>
            <a:ext cx="1372341" cy="2612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0FF3F47-27E4-CAE9-12C8-74D2F4EE9D09}"/>
                  </a:ext>
                </a:extLst>
              </p14:cNvPr>
              <p14:cNvContentPartPr/>
              <p14:nvPr/>
            </p14:nvContentPartPr>
            <p14:xfrm>
              <a:off x="1652944" y="2690280"/>
              <a:ext cx="734760" cy="694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0FF3F47-27E4-CAE9-12C8-74D2F4EE9D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44304" y="2681640"/>
                <a:ext cx="7524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08DCB0B-0614-628E-99B2-1399F25E0F0F}"/>
                  </a:ext>
                </a:extLst>
              </p14:cNvPr>
              <p14:cNvContentPartPr/>
              <p14:nvPr/>
            </p14:nvContentPartPr>
            <p14:xfrm>
              <a:off x="2627464" y="2994840"/>
              <a:ext cx="3555720" cy="75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08DCB0B-0614-628E-99B2-1399F25E0F0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8464" y="2986200"/>
                <a:ext cx="35733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EAB331C-04EA-B15E-08C8-7FBFD807B135}"/>
                  </a:ext>
                </a:extLst>
              </p14:cNvPr>
              <p14:cNvContentPartPr/>
              <p14:nvPr/>
            </p14:nvContentPartPr>
            <p14:xfrm>
              <a:off x="2518384" y="3267360"/>
              <a:ext cx="2026800" cy="72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EAB331C-04EA-B15E-08C8-7FBFD807B13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09744" y="3258360"/>
                <a:ext cx="20444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7D7E99C-41F2-EB22-8E2B-0B9F1B125150}"/>
                  </a:ext>
                </a:extLst>
              </p14:cNvPr>
              <p14:cNvContentPartPr/>
              <p14:nvPr/>
            </p14:nvContentPartPr>
            <p14:xfrm>
              <a:off x="2522704" y="3528720"/>
              <a:ext cx="1436040" cy="102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7D7E99C-41F2-EB22-8E2B-0B9F1B12515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14064" y="3520080"/>
                <a:ext cx="1453680" cy="1198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ABFBBF2-2889-0D70-D0EA-32CA8D008520}"/>
              </a:ext>
            </a:extLst>
          </p:cNvPr>
          <p:cNvSpPr txBox="1"/>
          <p:nvPr/>
        </p:nvSpPr>
        <p:spPr>
          <a:xfrm>
            <a:off x="2260903" y="382137"/>
            <a:ext cx="4765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H" dirty="0"/>
              <a:t>Structure </a:t>
            </a:r>
          </a:p>
          <a:p>
            <a:pPr marL="228600" indent="-228600">
              <a:buAutoNum type="arabicPeriod"/>
            </a:pPr>
            <a:r>
              <a:rPr lang="en-TH" dirty="0"/>
              <a:t>Subject + 1/ 2 Verb + Pron</a:t>
            </a:r>
            <a:r>
              <a:rPr lang="en-US" dirty="0"/>
              <a:t>/N</a:t>
            </a:r>
            <a:r>
              <a:rPr lang="en-TH" dirty="0"/>
              <a:t> + Bare Infinitives </a:t>
            </a:r>
          </a:p>
          <a:p>
            <a:pPr marL="228600" indent="-228600">
              <a:buAutoNum type="arabicPeriod"/>
            </a:pPr>
            <a:r>
              <a:rPr lang="en-TH" dirty="0"/>
              <a:t>Subject + 1/ 2</a:t>
            </a:r>
            <a:r>
              <a:rPr lang="en-US" dirty="0"/>
              <a:t> Verb</a:t>
            </a:r>
            <a:r>
              <a:rPr lang="en-TH" dirty="0"/>
              <a:t> + Bare Infinitives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DCF4D6C-9176-3436-23EB-3AC93D03CB47}"/>
                  </a:ext>
                </a:extLst>
              </p14:cNvPr>
              <p14:cNvContentPartPr/>
              <p14:nvPr/>
            </p14:nvContentPartPr>
            <p14:xfrm>
              <a:off x="4399920" y="5493960"/>
              <a:ext cx="437760" cy="318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DCF4D6C-9176-3436-23EB-3AC93D03CB4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90560" y="5484600"/>
                <a:ext cx="456480" cy="33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4D1F8AF-9B68-483E-8240-C9942996A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537"/>
          <a:stretch/>
        </p:blipFill>
        <p:spPr>
          <a:xfrm>
            <a:off x="118641" y="1938647"/>
            <a:ext cx="8906719" cy="2980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104FA3-540C-1A39-D309-A75FF9F06A7C}"/>
                  </a:ext>
                </a:extLst>
              </p14:cNvPr>
              <p14:cNvContentPartPr/>
              <p14:nvPr/>
            </p14:nvContentPartPr>
            <p14:xfrm>
              <a:off x="3394624" y="2697480"/>
              <a:ext cx="906840" cy="515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104FA3-540C-1A39-D309-A75FF9F06A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5624" y="2688480"/>
                <a:ext cx="924480" cy="53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E5A3423-15F5-9D08-6248-02FB0702B4F8}"/>
              </a:ext>
            </a:extLst>
          </p:cNvPr>
          <p:cNvGrpSpPr/>
          <p:nvPr/>
        </p:nvGrpSpPr>
        <p:grpSpPr>
          <a:xfrm>
            <a:off x="3910864" y="2380680"/>
            <a:ext cx="121680" cy="138240"/>
            <a:chOff x="3910864" y="2380680"/>
            <a:chExt cx="121680" cy="13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5AE8B0F-EB9D-7514-5501-6D269A6CE643}"/>
                    </a:ext>
                  </a:extLst>
                </p14:cNvPr>
                <p14:cNvContentPartPr/>
                <p14:nvPr/>
              </p14:nvContentPartPr>
              <p14:xfrm>
                <a:off x="3910864" y="2386080"/>
                <a:ext cx="54360" cy="12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5AE8B0F-EB9D-7514-5501-6D269A6CE64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01864" y="2377440"/>
                  <a:ext cx="72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ABF0AD2-B2DB-3E81-E4A2-4E560EFBCD05}"/>
                    </a:ext>
                  </a:extLst>
                </p14:cNvPr>
                <p14:cNvContentPartPr/>
                <p14:nvPr/>
              </p14:nvContentPartPr>
              <p14:xfrm>
                <a:off x="3964504" y="2380680"/>
                <a:ext cx="68040" cy="138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ABF0AD2-B2DB-3E81-E4A2-4E560EFBCD0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55864" y="2372040"/>
                  <a:ext cx="85680" cy="155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AB54DB-FF70-F192-9C84-BC030F1147F4}"/>
              </a:ext>
            </a:extLst>
          </p:cNvPr>
          <p:cNvSpPr txBox="1"/>
          <p:nvPr/>
        </p:nvSpPr>
        <p:spPr>
          <a:xfrm>
            <a:off x="3964504" y="2133398"/>
            <a:ext cx="469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 = E</a:t>
            </a:r>
            <a:r>
              <a:rPr lang="en-TH" dirty="0"/>
              <a:t>xplicit = Explain/ Persuade / Informing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7DE2C-6BED-3624-18B0-729661E08DAB}"/>
              </a:ext>
            </a:extLst>
          </p:cNvPr>
          <p:cNvSpPr txBox="1"/>
          <p:nvPr/>
        </p:nvSpPr>
        <p:spPr>
          <a:xfrm>
            <a:off x="2046057" y="5114103"/>
            <a:ext cx="4695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begin with </a:t>
            </a:r>
            <a:r>
              <a:rPr lang="en-US" u="sng" dirty="0"/>
              <a:t>BARE Infinitives </a:t>
            </a:r>
            <a:endParaRPr lang="en-TH" u="sng" dirty="0"/>
          </a:p>
        </p:txBody>
      </p:sp>
    </p:spTree>
    <p:extLst>
      <p:ext uri="{BB962C8B-B14F-4D97-AF65-F5344CB8AC3E}">
        <p14:creationId xmlns:p14="http://schemas.microsoft.com/office/powerpoint/2010/main" val="134298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id="{1C35F4B3-094C-4CEB-9DC3-F491DD908A82}"/>
              </a:ext>
            </a:extLst>
          </p:cNvPr>
          <p:cNvGrpSpPr/>
          <p:nvPr/>
        </p:nvGrpSpPr>
        <p:grpSpPr>
          <a:xfrm>
            <a:off x="0" y="1301906"/>
            <a:ext cx="9144000" cy="4640144"/>
            <a:chOff x="0" y="1301906"/>
            <a:chExt cx="9144000" cy="464014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8119D45-E674-4CD5-AEA8-3F3E62234658}"/>
                </a:ext>
              </a:extLst>
            </p:cNvPr>
            <p:cNvGrpSpPr/>
            <p:nvPr/>
          </p:nvGrpSpPr>
          <p:grpSpPr>
            <a:xfrm>
              <a:off x="0" y="1301906"/>
              <a:ext cx="9144000" cy="4194813"/>
              <a:chOff x="0" y="1301906"/>
              <a:chExt cx="9144000" cy="4194813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C790B2EB-5E21-4867-AF9E-52D2C4CBF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361281"/>
                <a:ext cx="9144000" cy="4135438"/>
              </a:xfrm>
              <a:prstGeom prst="rect">
                <a:avLst/>
              </a:prstGeom>
            </p:spPr>
          </p:pic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38091B5C-4557-46A7-B6B7-81D128C78A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4675" t="3887" r="1667" b="78022"/>
              <a:stretch/>
            </p:blipFill>
            <p:spPr>
              <a:xfrm>
                <a:off x="5105193" y="1301906"/>
                <a:ext cx="3908178" cy="950026"/>
              </a:xfrm>
              <a:prstGeom prst="rect">
                <a:avLst/>
              </a:prstGeom>
            </p:spPr>
          </p:pic>
        </p:grp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D4EBBE50-56A5-48E4-A918-696E727D32FA}"/>
                </a:ext>
              </a:extLst>
            </p:cNvPr>
            <p:cNvSpPr/>
            <p:nvPr/>
          </p:nvSpPr>
          <p:spPr>
            <a:xfrm>
              <a:off x="68078" y="5205780"/>
              <a:ext cx="3078883" cy="736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타원 6">
            <a:extLst>
              <a:ext uri="{FF2B5EF4-FFF2-40B4-BE49-F238E27FC236}">
                <a16:creationId xmlns:a16="http://schemas.microsoft.com/office/drawing/2014/main" id="{B98409DF-4572-4A73-83E7-37EC9902FCE4}"/>
              </a:ext>
            </a:extLst>
          </p:cNvPr>
          <p:cNvSpPr/>
          <p:nvPr/>
        </p:nvSpPr>
        <p:spPr>
          <a:xfrm>
            <a:off x="665018" y="3076811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01D78A44-2A53-4F6E-96C3-8AB28B5AFA2B}"/>
              </a:ext>
            </a:extLst>
          </p:cNvPr>
          <p:cNvSpPr/>
          <p:nvPr/>
        </p:nvSpPr>
        <p:spPr>
          <a:xfrm>
            <a:off x="2541320" y="3076811"/>
            <a:ext cx="83127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535454F-6F2C-4266-AF17-CC6445155F62}"/>
              </a:ext>
            </a:extLst>
          </p:cNvPr>
          <p:cNvSpPr/>
          <p:nvPr/>
        </p:nvSpPr>
        <p:spPr>
          <a:xfrm>
            <a:off x="665017" y="3289468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2319721-C113-492A-ADDE-3FF9AAFC94AD}"/>
              </a:ext>
            </a:extLst>
          </p:cNvPr>
          <p:cNvSpPr/>
          <p:nvPr/>
        </p:nvSpPr>
        <p:spPr>
          <a:xfrm>
            <a:off x="934904" y="3508609"/>
            <a:ext cx="54951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7F965F8-C41C-40DB-9200-F03EB1FC4C56}"/>
              </a:ext>
            </a:extLst>
          </p:cNvPr>
          <p:cNvSpPr/>
          <p:nvPr/>
        </p:nvSpPr>
        <p:spPr>
          <a:xfrm>
            <a:off x="956518" y="3704000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246D375D-87C5-457C-BAAF-2B5D609181D3}"/>
              </a:ext>
            </a:extLst>
          </p:cNvPr>
          <p:cNvSpPr/>
          <p:nvPr/>
        </p:nvSpPr>
        <p:spPr>
          <a:xfrm>
            <a:off x="944642" y="4094616"/>
            <a:ext cx="432895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42C117FE-0189-4082-8046-CF9C0F7D2D00}"/>
              </a:ext>
            </a:extLst>
          </p:cNvPr>
          <p:cNvSpPr/>
          <p:nvPr/>
        </p:nvSpPr>
        <p:spPr>
          <a:xfrm>
            <a:off x="956518" y="4303632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CAB3D861-2190-4A64-8F03-7C1113F402A3}"/>
              </a:ext>
            </a:extLst>
          </p:cNvPr>
          <p:cNvSpPr/>
          <p:nvPr/>
        </p:nvSpPr>
        <p:spPr>
          <a:xfrm>
            <a:off x="5045818" y="3098190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4321C43-9DC0-4A7E-8AD2-C8977E7E7851}"/>
              </a:ext>
            </a:extLst>
          </p:cNvPr>
          <p:cNvSpPr/>
          <p:nvPr/>
        </p:nvSpPr>
        <p:spPr>
          <a:xfrm>
            <a:off x="5045818" y="3508609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79AE295E-F041-4433-B183-2D2CE0DA5DF1}"/>
              </a:ext>
            </a:extLst>
          </p:cNvPr>
          <p:cNvSpPr/>
          <p:nvPr/>
        </p:nvSpPr>
        <p:spPr>
          <a:xfrm>
            <a:off x="6041366" y="3508609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40B6E1A-C0B7-4237-BA4C-91F456334169}"/>
              </a:ext>
            </a:extLst>
          </p:cNvPr>
          <p:cNvSpPr/>
          <p:nvPr/>
        </p:nvSpPr>
        <p:spPr>
          <a:xfrm>
            <a:off x="5033943" y="3897670"/>
            <a:ext cx="451263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536003E9-11A8-4799-8F18-2617359CB9B8}"/>
              </a:ext>
            </a:extLst>
          </p:cNvPr>
          <p:cNvSpPr/>
          <p:nvPr/>
        </p:nvSpPr>
        <p:spPr>
          <a:xfrm>
            <a:off x="4998403" y="4105630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7B6D729-4D62-4EA2-8A09-22E313392560}"/>
              </a:ext>
            </a:extLst>
          </p:cNvPr>
          <p:cNvSpPr/>
          <p:nvPr/>
        </p:nvSpPr>
        <p:spPr>
          <a:xfrm>
            <a:off x="6375940" y="4094616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50E915C9-4D5D-43D5-A83C-CC0D68C1A3AA}"/>
              </a:ext>
            </a:extLst>
          </p:cNvPr>
          <p:cNvSpPr/>
          <p:nvPr/>
        </p:nvSpPr>
        <p:spPr>
          <a:xfrm>
            <a:off x="7485729" y="4093755"/>
            <a:ext cx="315250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F1D4D0C0-36A3-401A-B79F-FBF173795F81}"/>
              </a:ext>
            </a:extLst>
          </p:cNvPr>
          <p:cNvSpPr/>
          <p:nvPr/>
        </p:nvSpPr>
        <p:spPr>
          <a:xfrm>
            <a:off x="4998403" y="4310621"/>
            <a:ext cx="831272" cy="2007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0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EB595469-8FBA-455A-A44A-2E22B14C2CA6}"/>
              </a:ext>
            </a:extLst>
          </p:cNvPr>
          <p:cNvGrpSpPr/>
          <p:nvPr/>
        </p:nvGrpSpPr>
        <p:grpSpPr>
          <a:xfrm>
            <a:off x="0" y="2244436"/>
            <a:ext cx="9144000" cy="1821776"/>
            <a:chOff x="0" y="2244436"/>
            <a:chExt cx="9144000" cy="1821776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4DCB07F3-9EBC-4990-9156-463B0EA60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91787"/>
              <a:ext cx="9144000" cy="1274425"/>
            </a:xfrm>
            <a:prstGeom prst="rect">
              <a:avLst/>
            </a:prstGeom>
          </p:spPr>
        </p:pic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C6487BE-2B2D-44D8-86C2-D915D6CD4041}"/>
                </a:ext>
              </a:extLst>
            </p:cNvPr>
            <p:cNvSpPr/>
            <p:nvPr/>
          </p:nvSpPr>
          <p:spPr>
            <a:xfrm>
              <a:off x="4667003" y="2244436"/>
              <a:ext cx="4476997" cy="736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041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81C03F3-9B02-4377-8914-ADFE94D84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912"/>
            <a:ext cx="9144000" cy="50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8FBC39B-4D9A-4A9F-A5C5-D8641FDE4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8" y="529431"/>
            <a:ext cx="8977745" cy="57991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BA85BB0-E241-4559-BAE1-FB09E01BE25D}"/>
              </a:ext>
            </a:extLst>
          </p:cNvPr>
          <p:cNvSpPr/>
          <p:nvPr/>
        </p:nvSpPr>
        <p:spPr>
          <a:xfrm>
            <a:off x="7413377" y="5087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3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49C14A1-7C99-4CBD-9E2F-48BB67E33DCE}"/>
              </a:ext>
            </a:extLst>
          </p:cNvPr>
          <p:cNvSpPr/>
          <p:nvPr/>
        </p:nvSpPr>
        <p:spPr>
          <a:xfrm>
            <a:off x="5152355" y="5087333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2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0D5F2CF-E7DF-459F-90BA-30FE68B99036}"/>
              </a:ext>
            </a:extLst>
          </p:cNvPr>
          <p:cNvSpPr/>
          <p:nvPr/>
        </p:nvSpPr>
        <p:spPr>
          <a:xfrm>
            <a:off x="2890851" y="5087332"/>
            <a:ext cx="340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ea typeface="Arial" panose="020B0604020202020204" pitchFamily="34" charset="0"/>
              </a:rPr>
              <a:t>1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8A02417-B421-4E80-B3C5-6C82C8479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76287"/>
            <a:ext cx="8763000" cy="5305425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CC8F5F3A-6151-4013-8BBD-90053F6FCD60}"/>
              </a:ext>
            </a:extLst>
          </p:cNvPr>
          <p:cNvSpPr/>
          <p:nvPr/>
        </p:nvSpPr>
        <p:spPr>
          <a:xfrm>
            <a:off x="1196717" y="1389413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152FFF5F-EF3A-4B8B-A5EC-4182B6198295}"/>
              </a:ext>
            </a:extLst>
          </p:cNvPr>
          <p:cNvSpPr/>
          <p:nvPr/>
        </p:nvSpPr>
        <p:spPr>
          <a:xfrm>
            <a:off x="7208319" y="1389412"/>
            <a:ext cx="902527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56370672-6938-4F1A-A751-9F2E7181BD8C}"/>
              </a:ext>
            </a:extLst>
          </p:cNvPr>
          <p:cNvSpPr/>
          <p:nvPr/>
        </p:nvSpPr>
        <p:spPr>
          <a:xfrm>
            <a:off x="1196717" y="1696187"/>
            <a:ext cx="798338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4A42543E-8C23-4B41-8AA8-9F5A0CE8E5FF}"/>
              </a:ext>
            </a:extLst>
          </p:cNvPr>
          <p:cNvSpPr/>
          <p:nvPr/>
        </p:nvSpPr>
        <p:spPr>
          <a:xfrm>
            <a:off x="7047447" y="1696187"/>
            <a:ext cx="1182153" cy="2612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1D79E5D8-D274-41EE-9123-85D968A0C70A}"/>
              </a:ext>
            </a:extLst>
          </p:cNvPr>
          <p:cNvSpPr/>
          <p:nvPr/>
        </p:nvSpPr>
        <p:spPr>
          <a:xfrm>
            <a:off x="863258" y="300638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E46794F-BD04-41DD-B4BB-006D8A2A6676}"/>
              </a:ext>
            </a:extLst>
          </p:cNvPr>
          <p:cNvSpPr/>
          <p:nvPr/>
        </p:nvSpPr>
        <p:spPr>
          <a:xfrm>
            <a:off x="875133" y="4015784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8CCB9F3-BB7E-4F56-A54E-7B8F8E72DC76}"/>
              </a:ext>
            </a:extLst>
          </p:cNvPr>
          <p:cNvSpPr/>
          <p:nvPr/>
        </p:nvSpPr>
        <p:spPr>
          <a:xfrm>
            <a:off x="6694042" y="4704555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1974B2A-AB2A-4332-B130-07AE076E0127}"/>
              </a:ext>
            </a:extLst>
          </p:cNvPr>
          <p:cNvSpPr/>
          <p:nvPr/>
        </p:nvSpPr>
        <p:spPr>
          <a:xfrm>
            <a:off x="875132" y="572583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8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2C3606C-680A-40C1-8ED6-441D1866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286000"/>
            <a:ext cx="8801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48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CC3D0F-C075-475E-8609-5EEA0E80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030"/>
            <a:ext cx="9144000" cy="52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59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113D3EF-1341-4F55-AE35-949678BC3F00}"/>
              </a:ext>
            </a:extLst>
          </p:cNvPr>
          <p:cNvGrpSpPr/>
          <p:nvPr/>
        </p:nvGrpSpPr>
        <p:grpSpPr>
          <a:xfrm>
            <a:off x="141371" y="242993"/>
            <a:ext cx="8861258" cy="6372014"/>
            <a:chOff x="0" y="-71252"/>
            <a:chExt cx="9144000" cy="6924529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F3F89BCF-EE7F-4540-A0AC-098725E70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723"/>
              <a:ext cx="9144000" cy="6848554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7ADDD6-0FE2-4195-9B61-924E12FBF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653" t="-733" r="17382" b="92410"/>
            <a:stretch/>
          </p:blipFill>
          <p:spPr>
            <a:xfrm>
              <a:off x="7044046" y="-71252"/>
              <a:ext cx="2099954" cy="570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07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3B425A7-9416-4370-8374-E4C90FF0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76"/>
            <a:ext cx="9144000" cy="256844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5522E48-914B-47F3-8883-F02D914EAD84}"/>
              </a:ext>
            </a:extLst>
          </p:cNvPr>
          <p:cNvSpPr/>
          <p:nvPr/>
        </p:nvSpPr>
        <p:spPr>
          <a:xfrm>
            <a:off x="2662452" y="2538457"/>
            <a:ext cx="98937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reserved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1198366-2EB1-49ED-9B38-6C4997512D64}"/>
              </a:ext>
            </a:extLst>
          </p:cNvPr>
          <p:cNvSpPr/>
          <p:nvPr/>
        </p:nvSpPr>
        <p:spPr>
          <a:xfrm>
            <a:off x="7428583" y="2898274"/>
            <a:ext cx="100380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outgoing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691935D-907C-4082-8F40-8701C29B521B}"/>
              </a:ext>
            </a:extLst>
          </p:cNvPr>
          <p:cNvSpPr/>
          <p:nvPr/>
        </p:nvSpPr>
        <p:spPr>
          <a:xfrm>
            <a:off x="1703204" y="3243254"/>
            <a:ext cx="7954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aspect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A67B810-0DA7-425A-BC90-41937B2226FD}"/>
              </a:ext>
            </a:extLst>
          </p:cNvPr>
          <p:cNvSpPr/>
          <p:nvPr/>
        </p:nvSpPr>
        <p:spPr>
          <a:xfrm>
            <a:off x="2623263" y="3596873"/>
            <a:ext cx="11897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overwhelm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5F179AC-FDBA-4766-A85E-E866A7D36FD7}"/>
              </a:ext>
            </a:extLst>
          </p:cNvPr>
          <p:cNvSpPr/>
          <p:nvPr/>
        </p:nvSpPr>
        <p:spPr>
          <a:xfrm>
            <a:off x="3272963" y="3946185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pause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FDAC591-8048-47DE-97B7-1E3BE0DE5695}"/>
              </a:ext>
            </a:extLst>
          </p:cNvPr>
          <p:cNvSpPr/>
          <p:nvPr/>
        </p:nvSpPr>
        <p:spPr>
          <a:xfrm>
            <a:off x="5791588" y="4302454"/>
            <a:ext cx="8595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diverse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D6232DF-F0B6-4FE7-8AE6-DF07F910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2890837"/>
            <a:ext cx="9077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3729CF-C68A-4CED-BBA4-F22A8E2CF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9" t="37423" r="28857" b="11251"/>
          <a:stretch/>
        </p:blipFill>
        <p:spPr>
          <a:xfrm>
            <a:off x="0" y="434939"/>
            <a:ext cx="9144000" cy="603623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E1B33C0-E480-492E-9D2F-D8BC7838882E}"/>
              </a:ext>
            </a:extLst>
          </p:cNvPr>
          <p:cNvSpPr/>
          <p:nvPr/>
        </p:nvSpPr>
        <p:spPr>
          <a:xfrm>
            <a:off x="1454876" y="3687595"/>
            <a:ext cx="740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Japan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BB8643D-D29B-44E3-9730-DE92736D56DD}"/>
              </a:ext>
            </a:extLst>
          </p:cNvPr>
          <p:cNvSpPr/>
          <p:nvPr/>
        </p:nvSpPr>
        <p:spPr>
          <a:xfrm>
            <a:off x="4349063" y="3713721"/>
            <a:ext cx="8370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Mexico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F4EA9B9-0A9F-41C8-8D8A-7D485F22E108}"/>
              </a:ext>
            </a:extLst>
          </p:cNvPr>
          <p:cNvSpPr/>
          <p:nvPr/>
        </p:nvSpPr>
        <p:spPr>
          <a:xfrm>
            <a:off x="7443935" y="3701879"/>
            <a:ext cx="56938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Italy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8090102-BB2A-4E24-87DB-C24BAA131075}"/>
              </a:ext>
            </a:extLst>
          </p:cNvPr>
          <p:cNvSpPr/>
          <p:nvPr/>
        </p:nvSpPr>
        <p:spPr>
          <a:xfrm>
            <a:off x="973458" y="5873999"/>
            <a:ext cx="17556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the United States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4B15D36-70B9-463D-96ED-6F70137C8D84}"/>
              </a:ext>
            </a:extLst>
          </p:cNvPr>
          <p:cNvSpPr/>
          <p:nvPr/>
        </p:nvSpPr>
        <p:spPr>
          <a:xfrm>
            <a:off x="4408374" y="5847874"/>
            <a:ext cx="7184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Egypt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257016F-B1E4-48ED-9E03-D0710D28E147}"/>
              </a:ext>
            </a:extLst>
          </p:cNvPr>
          <p:cNvSpPr/>
          <p:nvPr/>
        </p:nvSpPr>
        <p:spPr>
          <a:xfrm>
            <a:off x="7255019" y="5874001"/>
            <a:ext cx="9733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Thailand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31BBA5-711F-4902-8363-55B52EEF9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1460"/>
            <a:ext cx="9144000" cy="6355080"/>
          </a:xfrm>
          <a:prstGeom prst="rect">
            <a:avLst/>
          </a:prstGeom>
        </p:spPr>
      </p:pic>
      <p:pic>
        <p:nvPicPr>
          <p:cNvPr id="3" name="Track 5-02">
            <a:hlinkClick r:id="" action="ppaction://media"/>
            <a:extLst>
              <a:ext uri="{FF2B5EF4-FFF2-40B4-BE49-F238E27FC236}">
                <a16:creationId xmlns:a16="http://schemas.microsoft.com/office/drawing/2014/main" id="{8451582A-D63E-44CC-AC9D-1A7B56C93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6894" y="316776"/>
            <a:ext cx="323306" cy="32330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EC3CC7-B428-4BD5-C7BB-3C36C1CD7F90}"/>
              </a:ext>
            </a:extLst>
          </p:cNvPr>
          <p:cNvCxnSpPr/>
          <p:nvPr/>
        </p:nvCxnSpPr>
        <p:spPr>
          <a:xfrm>
            <a:off x="4747686" y="2770094"/>
            <a:ext cx="324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61A92E8-FC44-C8DF-6D22-C59B1758208A}"/>
              </a:ext>
            </a:extLst>
          </p:cNvPr>
          <p:cNvSpPr txBox="1"/>
          <p:nvPr/>
        </p:nvSpPr>
        <p:spPr>
          <a:xfrm>
            <a:off x="4747686" y="2926080"/>
            <a:ext cx="98751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TH" dirty="0"/>
              <a:t>intensify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EC1B47-7CF3-AF05-AB47-9EC0518E3E5C}"/>
                  </a:ext>
                </a:extLst>
              </p14:cNvPr>
              <p14:cNvContentPartPr/>
              <p14:nvPr/>
            </p14:nvContentPartPr>
            <p14:xfrm>
              <a:off x="514440" y="1568520"/>
              <a:ext cx="7175880" cy="5283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EC1B47-7CF3-AF05-AB47-9EC0518E3E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5080" y="1559160"/>
                <a:ext cx="7194600" cy="53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87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75F65DC3-3A97-4B7E-A4C6-2C603B961B66}"/>
              </a:ext>
            </a:extLst>
          </p:cNvPr>
          <p:cNvGrpSpPr/>
          <p:nvPr/>
        </p:nvGrpSpPr>
        <p:grpSpPr>
          <a:xfrm>
            <a:off x="0" y="1170239"/>
            <a:ext cx="9144000" cy="4517522"/>
            <a:chOff x="0" y="1170239"/>
            <a:chExt cx="9144000" cy="4517522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D69AA679-717C-43C6-9FF3-1F41B01A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70239"/>
              <a:ext cx="9144000" cy="4517522"/>
            </a:xfrm>
            <a:prstGeom prst="rect">
              <a:avLst/>
            </a:prstGeom>
          </p:spPr>
        </p:pic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B6CEB3E-636B-4989-8640-9DE6F0776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333" t="6207" r="30062" b="78050"/>
            <a:stretch/>
          </p:blipFill>
          <p:spPr>
            <a:xfrm>
              <a:off x="3341510" y="1170239"/>
              <a:ext cx="5802489" cy="711200"/>
            </a:xfrm>
            <a:prstGeom prst="rect">
              <a:avLst/>
            </a:prstGeom>
          </p:spPr>
        </p:pic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90CD36BF-55EB-45F3-BDCE-EE453AC3586C}"/>
              </a:ext>
            </a:extLst>
          </p:cNvPr>
          <p:cNvSpPr/>
          <p:nvPr/>
        </p:nvSpPr>
        <p:spPr>
          <a:xfrm>
            <a:off x="613877" y="248387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9700FEAB-55CA-4AA1-8EB7-1ABC69115B7A}"/>
              </a:ext>
            </a:extLst>
          </p:cNvPr>
          <p:cNvSpPr/>
          <p:nvPr/>
        </p:nvSpPr>
        <p:spPr>
          <a:xfrm>
            <a:off x="3229070" y="3031381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612D3A86-77BB-46B7-BBE2-8F0940396256}"/>
              </a:ext>
            </a:extLst>
          </p:cNvPr>
          <p:cNvSpPr/>
          <p:nvPr/>
        </p:nvSpPr>
        <p:spPr>
          <a:xfrm>
            <a:off x="5180233" y="383289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26D4AC2-9DB3-4F0B-B4FE-CE94DD1F3716}"/>
              </a:ext>
            </a:extLst>
          </p:cNvPr>
          <p:cNvSpPr/>
          <p:nvPr/>
        </p:nvSpPr>
        <p:spPr>
          <a:xfrm>
            <a:off x="613877" y="43860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A0948034-093F-4236-A8CB-F09800A8DD4E}"/>
              </a:ext>
            </a:extLst>
          </p:cNvPr>
          <p:cNvSpPr/>
          <p:nvPr/>
        </p:nvSpPr>
        <p:spPr>
          <a:xfrm>
            <a:off x="613876" y="5198848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3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E5E962E-1BB1-4F72-8A8B-B163D64A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081"/>
            <a:ext cx="9144000" cy="2585838"/>
          </a:xfrm>
          <a:prstGeom prst="rect">
            <a:avLst/>
          </a:prstGeom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607F7EB7-6224-48FA-9CE1-E5B3F5208E77}"/>
              </a:ext>
            </a:extLst>
          </p:cNvPr>
          <p:cNvSpPr/>
          <p:nvPr/>
        </p:nvSpPr>
        <p:spPr>
          <a:xfrm>
            <a:off x="8764454" y="2602403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985A19AF-7974-40A3-B4FF-5A123EB9E93E}"/>
              </a:ext>
            </a:extLst>
          </p:cNvPr>
          <p:cNvSpPr/>
          <p:nvPr/>
        </p:nvSpPr>
        <p:spPr>
          <a:xfrm>
            <a:off x="8312899" y="28733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24AAED2B-D9A4-4B52-8A9A-B3B31C12A12B}"/>
              </a:ext>
            </a:extLst>
          </p:cNvPr>
          <p:cNvSpPr/>
          <p:nvPr/>
        </p:nvSpPr>
        <p:spPr>
          <a:xfrm>
            <a:off x="7872632" y="3143372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3FD1F305-2C69-4827-9BCB-992887D48A94}"/>
              </a:ext>
            </a:extLst>
          </p:cNvPr>
          <p:cNvSpPr/>
          <p:nvPr/>
        </p:nvSpPr>
        <p:spPr>
          <a:xfrm>
            <a:off x="6980811" y="3429000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38C51A93-5D4E-4F61-9924-C37735AAF325}"/>
              </a:ext>
            </a:extLst>
          </p:cNvPr>
          <p:cNvSpPr/>
          <p:nvPr/>
        </p:nvSpPr>
        <p:spPr>
          <a:xfrm>
            <a:off x="7432366" y="3686137"/>
            <a:ext cx="202301" cy="20230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8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CBECF41-0265-4A79-90DF-28353EA31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91"/>
          <a:stretch/>
        </p:blipFill>
        <p:spPr>
          <a:xfrm>
            <a:off x="79022" y="857938"/>
            <a:ext cx="8985956" cy="5142124"/>
          </a:xfrm>
          <a:prstGeom prst="rect">
            <a:avLst/>
          </a:prstGeom>
        </p:spPr>
      </p:pic>
      <p:pic>
        <p:nvPicPr>
          <p:cNvPr id="3" name="Track 5-03">
            <a:hlinkClick r:id="" action="ppaction://media"/>
            <a:extLst>
              <a:ext uri="{FF2B5EF4-FFF2-40B4-BE49-F238E27FC236}">
                <a16:creationId xmlns:a16="http://schemas.microsoft.com/office/drawing/2014/main" id="{08E9867C-E895-49D6-A883-268CB10F4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2799" y="2743614"/>
            <a:ext cx="313095" cy="31309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F59B473-FA7E-4724-A9F5-069B77FCB751}"/>
              </a:ext>
            </a:extLst>
          </p:cNvPr>
          <p:cNvSpPr/>
          <p:nvPr/>
        </p:nvSpPr>
        <p:spPr>
          <a:xfrm>
            <a:off x="4854373" y="553482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876811D-6036-436C-87A7-C5F0365486A7}"/>
              </a:ext>
            </a:extLst>
          </p:cNvPr>
          <p:cNvSpPr/>
          <p:nvPr/>
        </p:nvSpPr>
        <p:spPr>
          <a:xfrm>
            <a:off x="4845697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7F8D4CE-1892-4D42-8D3B-4890327AB4B6}"/>
              </a:ext>
            </a:extLst>
          </p:cNvPr>
          <p:cNvSpPr/>
          <p:nvPr/>
        </p:nvSpPr>
        <p:spPr>
          <a:xfrm>
            <a:off x="6770286" y="409100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46C9DC4-ED4A-4AA0-B7B4-C4A682EF2AAA}"/>
              </a:ext>
            </a:extLst>
          </p:cNvPr>
          <p:cNvSpPr/>
          <p:nvPr/>
        </p:nvSpPr>
        <p:spPr>
          <a:xfrm>
            <a:off x="6794036" y="5534827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506E5E6-EBE9-48FA-AB1A-662B162E783F}"/>
              </a:ext>
            </a:extLst>
          </p:cNvPr>
          <p:cNvSpPr/>
          <p:nvPr/>
        </p:nvSpPr>
        <p:spPr>
          <a:xfrm>
            <a:off x="995013" y="407971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54157E8-5B59-4596-9815-851FE1840DE2}"/>
              </a:ext>
            </a:extLst>
          </p:cNvPr>
          <p:cNvSpPr/>
          <p:nvPr/>
        </p:nvSpPr>
        <p:spPr>
          <a:xfrm>
            <a:off x="2950335" y="4067250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9ED9C29-3896-420F-9682-DB6028A68BCA}"/>
              </a:ext>
            </a:extLst>
          </p:cNvPr>
          <p:cNvSpPr/>
          <p:nvPr/>
        </p:nvSpPr>
        <p:spPr>
          <a:xfrm>
            <a:off x="2948443" y="5534826"/>
            <a:ext cx="2920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BD8C881-2EFD-4BBB-86E1-9A3355C7D6B4}"/>
              </a:ext>
            </a:extLst>
          </p:cNvPr>
          <p:cNvSpPr/>
          <p:nvPr/>
        </p:nvSpPr>
        <p:spPr>
          <a:xfrm>
            <a:off x="1006888" y="5546701"/>
            <a:ext cx="29206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2FAA934-6CE6-419A-B89D-44B501DA6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806"/>
            <a:ext cx="9144000" cy="3022387"/>
          </a:xfrm>
          <a:prstGeom prst="rect">
            <a:avLst/>
          </a:prstGeom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7381E084-3619-4462-9ADD-652D3AD99D15}"/>
              </a:ext>
            </a:extLst>
          </p:cNvPr>
          <p:cNvCxnSpPr>
            <a:cxnSpLocks/>
          </p:cNvCxnSpPr>
          <p:nvPr/>
        </p:nvCxnSpPr>
        <p:spPr>
          <a:xfrm>
            <a:off x="1828800" y="2553195"/>
            <a:ext cx="2113807" cy="91142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2F4DFCE-33FF-4514-96C6-A263E9FCDF8E}"/>
              </a:ext>
            </a:extLst>
          </p:cNvPr>
          <p:cNvCxnSpPr>
            <a:cxnSpLocks/>
          </p:cNvCxnSpPr>
          <p:nvPr/>
        </p:nvCxnSpPr>
        <p:spPr>
          <a:xfrm>
            <a:off x="1828800" y="2836983"/>
            <a:ext cx="2113807" cy="15687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0448DE51-7EF7-4A18-AC4E-CF4405006EFE}"/>
              </a:ext>
            </a:extLst>
          </p:cNvPr>
          <p:cNvCxnSpPr>
            <a:cxnSpLocks/>
          </p:cNvCxnSpPr>
          <p:nvPr/>
        </p:nvCxnSpPr>
        <p:spPr>
          <a:xfrm>
            <a:off x="1828800" y="3156396"/>
            <a:ext cx="2113807" cy="153313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0579644-924D-4D27-9664-B28D6DD0130B}"/>
              </a:ext>
            </a:extLst>
          </p:cNvPr>
          <p:cNvCxnSpPr>
            <a:cxnSpLocks/>
          </p:cNvCxnSpPr>
          <p:nvPr/>
        </p:nvCxnSpPr>
        <p:spPr>
          <a:xfrm flipV="1">
            <a:off x="1828800" y="2836983"/>
            <a:ext cx="2113807" cy="5920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FA78A8F-6B70-4824-AAF9-B88DDC373D30}"/>
              </a:ext>
            </a:extLst>
          </p:cNvPr>
          <p:cNvCxnSpPr>
            <a:cxnSpLocks/>
          </p:cNvCxnSpPr>
          <p:nvPr/>
        </p:nvCxnSpPr>
        <p:spPr>
          <a:xfrm>
            <a:off x="1828800" y="3748412"/>
            <a:ext cx="2113807" cy="3271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A5B91210-72A6-4412-9DFF-5BA10F3E32EE}"/>
              </a:ext>
            </a:extLst>
          </p:cNvPr>
          <p:cNvCxnSpPr>
            <a:cxnSpLocks/>
          </p:cNvCxnSpPr>
          <p:nvPr/>
        </p:nvCxnSpPr>
        <p:spPr>
          <a:xfrm flipV="1">
            <a:off x="1828800" y="3156396"/>
            <a:ext cx="2113807" cy="919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9ED15D0B-8715-492E-B709-7129A945E374}"/>
              </a:ext>
            </a:extLst>
          </p:cNvPr>
          <p:cNvCxnSpPr>
            <a:cxnSpLocks/>
          </p:cNvCxnSpPr>
          <p:nvPr/>
        </p:nvCxnSpPr>
        <p:spPr>
          <a:xfrm flipV="1">
            <a:off x="1828800" y="2553195"/>
            <a:ext cx="2113807" cy="18281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3C5828FC-77E3-4B62-89D0-59F417449031}"/>
              </a:ext>
            </a:extLst>
          </p:cNvPr>
          <p:cNvCxnSpPr>
            <a:cxnSpLocks/>
          </p:cNvCxnSpPr>
          <p:nvPr/>
        </p:nvCxnSpPr>
        <p:spPr>
          <a:xfrm flipV="1">
            <a:off x="1828800" y="3784037"/>
            <a:ext cx="2113807" cy="9411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50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7728</TotalTime>
  <Words>781</Words>
  <Application>Microsoft Office PowerPoint</Application>
  <PresentationFormat>On-screen Show (4:3)</PresentationFormat>
  <Paragraphs>141</Paragraphs>
  <Slides>30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Sehyang</dc:creator>
  <cp:lastModifiedBy>Weerayot Ekkarat</cp:lastModifiedBy>
  <cp:revision>67</cp:revision>
  <dcterms:created xsi:type="dcterms:W3CDTF">2020-06-04T11:01:02Z</dcterms:created>
  <dcterms:modified xsi:type="dcterms:W3CDTF">2022-11-24T06:56:43Z</dcterms:modified>
</cp:coreProperties>
</file>