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0"/>
  </p:notesMasterIdLst>
  <p:sldIdLst>
    <p:sldId id="258" r:id="rId2"/>
    <p:sldId id="260" r:id="rId3"/>
    <p:sldId id="261" r:id="rId4"/>
    <p:sldId id="327" r:id="rId5"/>
    <p:sldId id="257" r:id="rId6"/>
    <p:sldId id="264" r:id="rId7"/>
    <p:sldId id="328" r:id="rId8"/>
    <p:sldId id="267" r:id="rId9"/>
    <p:sldId id="329" r:id="rId10"/>
    <p:sldId id="268" r:id="rId11"/>
    <p:sldId id="330" r:id="rId12"/>
    <p:sldId id="265" r:id="rId13"/>
    <p:sldId id="274" r:id="rId14"/>
    <p:sldId id="270" r:id="rId15"/>
    <p:sldId id="271" r:id="rId16"/>
    <p:sldId id="272" r:id="rId17"/>
    <p:sldId id="273" r:id="rId18"/>
    <p:sldId id="275" r:id="rId19"/>
    <p:sldId id="276" r:id="rId20"/>
    <p:sldId id="262" r:id="rId21"/>
    <p:sldId id="277" r:id="rId22"/>
    <p:sldId id="299" r:id="rId23"/>
    <p:sldId id="300" r:id="rId24"/>
    <p:sldId id="302" r:id="rId25"/>
    <p:sldId id="303" r:id="rId26"/>
    <p:sldId id="304" r:id="rId27"/>
    <p:sldId id="301" r:id="rId28"/>
    <p:sldId id="305" r:id="rId29"/>
    <p:sldId id="306" r:id="rId30"/>
    <p:sldId id="307" r:id="rId31"/>
    <p:sldId id="309" r:id="rId32"/>
    <p:sldId id="311" r:id="rId33"/>
    <p:sldId id="313" r:id="rId34"/>
    <p:sldId id="314" r:id="rId35"/>
    <p:sldId id="315" r:id="rId36"/>
    <p:sldId id="316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6" r:id="rId45"/>
    <p:sldId id="287" r:id="rId46"/>
    <p:sldId id="285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312" r:id="rId59"/>
    <p:sldId id="317" r:id="rId60"/>
    <p:sldId id="263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6" r:id="rId69"/>
  </p:sldIdLst>
  <p:sldSz cx="12188825" cy="6858000"/>
  <p:notesSz cx="6858000" cy="9144000"/>
  <p:embeddedFontLst>
    <p:embeddedFont>
      <p:font typeface="Angsana New" pitchFamily="18" charset="-34"/>
      <p:regular r:id="rId71"/>
      <p:bold r:id="rId72"/>
      <p:italic r:id="rId73"/>
      <p:boldItalic r:id="rId74"/>
    </p:embeddedFont>
    <p:embeddedFont>
      <p:font typeface="Cordia New" pitchFamily="34" charset="-34"/>
      <p:regular r:id="rId75"/>
      <p:bold r:id="rId76"/>
      <p:italic r:id="rId77"/>
      <p:boldItalic r:id="rId78"/>
    </p:embeddedFont>
    <p:embeddedFont>
      <p:font typeface="Calibri" pitchFamily="34" charset="0"/>
      <p:regular r:id="rId79"/>
      <p:bold r:id="rId80"/>
      <p:italic r:id="rId81"/>
      <p:boldItalic r:id="rId82"/>
    </p:embeddedFont>
    <p:embeddedFont>
      <p:font typeface="TH Sarabun New" pitchFamily="34" charset="-34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FF0000"/>
    <a:srgbClr val="00B050"/>
    <a:srgbClr val="FFAA2D"/>
    <a:srgbClr val="20C4F4"/>
    <a:srgbClr val="25ACFF"/>
    <a:srgbClr val="81CFFF"/>
    <a:srgbClr val="43AB90"/>
    <a:srgbClr val="78CAB5"/>
    <a:srgbClr val="C5E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 varScale="1">
        <p:scale>
          <a:sx n="82" d="100"/>
          <a:sy n="82" d="100"/>
        </p:scale>
        <p:origin x="-691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4EA1-26C4-4A60-A72E-7915A309F98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C0C22-3A80-4521-8495-81EC7525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6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4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9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8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0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5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6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2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05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3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7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7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7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5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7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01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90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05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6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63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36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511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9D81-E141-4135-9CEC-8F5151C9049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60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88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C0C22-3A80-4521-8495-81EC7525DD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3FE2-DDBB-44B9-AEB0-0CF9F7AA90EC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F524-53C2-46EE-A817-50F7F1EA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slide" Target="slide1.xml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13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59.png"/><Relationship Id="rId5" Type="http://schemas.openxmlformats.org/officeDocument/2006/relationships/slide" Target="slide1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3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74.png"/><Relationship Id="rId5" Type="http://schemas.openxmlformats.org/officeDocument/2006/relationships/slide" Target="slide1.xml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8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6.png"/><Relationship Id="rId7" Type="http://schemas.openxmlformats.org/officeDocument/2006/relationships/image" Target="../media/image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10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03.png"/><Relationship Id="rId5" Type="http://schemas.openxmlformats.org/officeDocument/2006/relationships/slide" Target="slide1.xml"/><Relationship Id="rId10" Type="http://schemas.openxmlformats.org/officeDocument/2006/relationships/image" Target="../media/image102.png"/><Relationship Id="rId4" Type="http://schemas.openxmlformats.org/officeDocument/2006/relationships/image" Target="../media/image8.png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png"/><Relationship Id="rId11" Type="http://schemas.openxmlformats.org/officeDocument/2006/relationships/image" Target="../media/image10.png"/><Relationship Id="rId5" Type="http://schemas.openxmlformats.org/officeDocument/2006/relationships/image" Target="../media/image108.png"/><Relationship Id="rId15" Type="http://schemas.openxmlformats.org/officeDocument/2006/relationships/image" Target="../media/image114.png"/><Relationship Id="rId10" Type="http://schemas.openxmlformats.org/officeDocument/2006/relationships/slide" Target="slide1.xml"/><Relationship Id="rId4" Type="http://schemas.openxmlformats.org/officeDocument/2006/relationships/image" Target="../media/image107.png"/><Relationship Id="rId9" Type="http://schemas.openxmlformats.org/officeDocument/2006/relationships/image" Target="../media/image8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1.png"/><Relationship Id="rId5" Type="http://schemas.openxmlformats.org/officeDocument/2006/relationships/slide" Target="slide1.xml"/><Relationship Id="rId10" Type="http://schemas.openxmlformats.org/officeDocument/2006/relationships/image" Target="../media/image120.png"/><Relationship Id="rId4" Type="http://schemas.openxmlformats.org/officeDocument/2006/relationships/image" Target="../media/image8.png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13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7.png"/><Relationship Id="rId5" Type="http://schemas.openxmlformats.org/officeDocument/2006/relationships/slide" Target="slide1.xml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8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" Target="slide60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slide" Target="slide20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7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0.xml"/><Relationship Id="rId5" Type="http://schemas.microsoft.com/office/2007/relationships/hdphoto" Target="../media/hdphoto1.wdp"/><Relationship Id="rId15" Type="http://schemas.openxmlformats.org/officeDocument/2006/relationships/image" Target="../media/image12.gif"/><Relationship Id="rId10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slide" Target="slide21.xml"/><Relationship Id="rId1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8.png"/><Relationship Id="rId5" Type="http://schemas.openxmlformats.org/officeDocument/2006/relationships/slide" Target="slide1.xml"/><Relationship Id="rId10" Type="http://schemas.openxmlformats.org/officeDocument/2006/relationships/image" Target="../media/image147.png"/><Relationship Id="rId4" Type="http://schemas.openxmlformats.org/officeDocument/2006/relationships/image" Target="../media/image8.png"/><Relationship Id="rId9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53.png"/><Relationship Id="rId4" Type="http://schemas.openxmlformats.org/officeDocument/2006/relationships/image" Target="../media/image8.png"/><Relationship Id="rId9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3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57.png"/><Relationship Id="rId4" Type="http://schemas.openxmlformats.org/officeDocument/2006/relationships/image" Target="../media/image8.png"/><Relationship Id="rId9" Type="http://schemas.openxmlformats.org/officeDocument/2006/relationships/image" Target="../media/image1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3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2.png"/><Relationship Id="rId5" Type="http://schemas.openxmlformats.org/officeDocument/2006/relationships/slide" Target="slide1.xml"/><Relationship Id="rId10" Type="http://schemas.openxmlformats.org/officeDocument/2006/relationships/image" Target="../media/image161.png"/><Relationship Id="rId4" Type="http://schemas.openxmlformats.org/officeDocument/2006/relationships/image" Target="../media/image8.png"/><Relationship Id="rId9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3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64.png"/><Relationship Id="rId4" Type="http://schemas.openxmlformats.org/officeDocument/2006/relationships/image" Target="../media/image8.png"/><Relationship Id="rId9" Type="http://schemas.openxmlformats.org/officeDocument/2006/relationships/image" Target="../media/image1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3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67.png"/><Relationship Id="rId4" Type="http://schemas.openxmlformats.org/officeDocument/2006/relationships/image" Target="../media/image8.png"/><Relationship Id="rId9" Type="http://schemas.openxmlformats.org/officeDocument/2006/relationships/image" Target="../media/image1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3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71.png"/><Relationship Id="rId4" Type="http://schemas.openxmlformats.org/officeDocument/2006/relationships/image" Target="../media/image8.png"/><Relationship Id="rId9" Type="http://schemas.openxmlformats.org/officeDocument/2006/relationships/image" Target="../media/image1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3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1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3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1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18" Type="http://schemas.openxmlformats.org/officeDocument/2006/relationships/image" Target="../media/image12.gif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slide" Target="slide13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3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2.png"/><Relationship Id="rId5" Type="http://schemas.openxmlformats.org/officeDocument/2006/relationships/slide" Target="slide1.xml"/><Relationship Id="rId10" Type="http://schemas.openxmlformats.org/officeDocument/2006/relationships/image" Target="../media/image181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0.png"/><Relationship Id="rId3" Type="http://schemas.openxmlformats.org/officeDocument/2006/relationships/image" Target="../media/image13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2.png"/><Relationship Id="rId5" Type="http://schemas.openxmlformats.org/officeDocument/2006/relationships/slide" Target="slide1.xml"/><Relationship Id="rId10" Type="http://schemas.openxmlformats.org/officeDocument/2006/relationships/image" Target="../media/image188.png"/><Relationship Id="rId4" Type="http://schemas.openxmlformats.org/officeDocument/2006/relationships/image" Target="../media/image8.png"/><Relationship Id="rId9" Type="http://schemas.openxmlformats.org/officeDocument/2006/relationships/image" Target="../media/image187.png"/><Relationship Id="rId1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11" Type="http://schemas.openxmlformats.org/officeDocument/2006/relationships/image" Target="../media/image196.png"/><Relationship Id="rId5" Type="http://schemas.openxmlformats.org/officeDocument/2006/relationships/image" Target="../media/image8.png"/><Relationship Id="rId10" Type="http://schemas.openxmlformats.org/officeDocument/2006/relationships/image" Target="../media/image195.png"/><Relationship Id="rId4" Type="http://schemas.openxmlformats.org/officeDocument/2006/relationships/image" Target="../media/image192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11" Type="http://schemas.openxmlformats.org/officeDocument/2006/relationships/image" Target="../media/image196.png"/><Relationship Id="rId5" Type="http://schemas.openxmlformats.org/officeDocument/2006/relationships/image" Target="../media/image8.png"/><Relationship Id="rId10" Type="http://schemas.openxmlformats.org/officeDocument/2006/relationships/image" Target="../media/image202.png"/><Relationship Id="rId4" Type="http://schemas.openxmlformats.org/officeDocument/2006/relationships/image" Target="../media/image200.png"/><Relationship Id="rId9" Type="http://schemas.openxmlformats.org/officeDocument/2006/relationships/image" Target="../media/image2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3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6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0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8.png"/><Relationship Id="rId7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9.png"/><Relationship Id="rId11" Type="http://schemas.openxmlformats.org/officeDocument/2006/relationships/image" Target="../media/image197.png"/><Relationship Id="rId5" Type="http://schemas.openxmlformats.org/officeDocument/2006/relationships/image" Target="../media/image10.png"/><Relationship Id="rId10" Type="http://schemas.openxmlformats.org/officeDocument/2006/relationships/image" Target="../media/image196.png"/><Relationship Id="rId4" Type="http://schemas.openxmlformats.org/officeDocument/2006/relationships/slide" Target="slide1.xml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3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6.png"/><Relationship Id="rId5" Type="http://schemas.openxmlformats.org/officeDocument/2006/relationships/slide" Target="slide1.xml"/><Relationship Id="rId10" Type="http://schemas.openxmlformats.org/officeDocument/2006/relationships/image" Target="../media/image215.png"/><Relationship Id="rId4" Type="http://schemas.openxmlformats.org/officeDocument/2006/relationships/image" Target="../media/image8.png"/><Relationship Id="rId9" Type="http://schemas.openxmlformats.org/officeDocument/2006/relationships/image" Target="../media/image2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3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2.png"/><Relationship Id="rId5" Type="http://schemas.openxmlformats.org/officeDocument/2006/relationships/slide" Target="slide1.xml"/><Relationship Id="rId10" Type="http://schemas.openxmlformats.org/officeDocument/2006/relationships/image" Target="../media/image221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3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7.png"/><Relationship Id="rId5" Type="http://schemas.openxmlformats.org/officeDocument/2006/relationships/slide" Target="slide1.xml"/><Relationship Id="rId10" Type="http://schemas.openxmlformats.org/officeDocument/2006/relationships/image" Target="../media/image226.png"/><Relationship Id="rId4" Type="http://schemas.openxmlformats.org/officeDocument/2006/relationships/image" Target="../media/image8.png"/><Relationship Id="rId9" Type="http://schemas.openxmlformats.org/officeDocument/2006/relationships/image" Target="../media/image2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3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3.png"/><Relationship Id="rId5" Type="http://schemas.openxmlformats.org/officeDocument/2006/relationships/slide" Target="slide1.xml"/><Relationship Id="rId10" Type="http://schemas.openxmlformats.org/officeDocument/2006/relationships/image" Target="../media/image232.png"/><Relationship Id="rId4" Type="http://schemas.openxmlformats.org/officeDocument/2006/relationships/image" Target="../media/image8.png"/><Relationship Id="rId9" Type="http://schemas.openxmlformats.org/officeDocument/2006/relationships/image" Target="../media/image2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13.png"/><Relationship Id="rId7" Type="http://schemas.openxmlformats.org/officeDocument/2006/relationships/image" Target="../media/image2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38.png"/><Relationship Id="rId5" Type="http://schemas.openxmlformats.org/officeDocument/2006/relationships/slide" Target="slide1.xml"/><Relationship Id="rId10" Type="http://schemas.openxmlformats.org/officeDocument/2006/relationships/image" Target="../media/image237.png"/><Relationship Id="rId4" Type="http://schemas.openxmlformats.org/officeDocument/2006/relationships/image" Target="../media/image8.png"/><Relationship Id="rId9" Type="http://schemas.openxmlformats.org/officeDocument/2006/relationships/image" Target="../media/image2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13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3.png"/><Relationship Id="rId5" Type="http://schemas.openxmlformats.org/officeDocument/2006/relationships/slide" Target="slide1.xml"/><Relationship Id="rId10" Type="http://schemas.openxmlformats.org/officeDocument/2006/relationships/image" Target="../media/image242.png"/><Relationship Id="rId4" Type="http://schemas.openxmlformats.org/officeDocument/2006/relationships/image" Target="../media/image8.png"/><Relationship Id="rId9" Type="http://schemas.openxmlformats.org/officeDocument/2006/relationships/image" Target="../media/image2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13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0.png"/><Relationship Id="rId5" Type="http://schemas.openxmlformats.org/officeDocument/2006/relationships/slide" Target="slide1.xml"/><Relationship Id="rId10" Type="http://schemas.openxmlformats.org/officeDocument/2006/relationships/image" Target="../media/image249.png"/><Relationship Id="rId4" Type="http://schemas.openxmlformats.org/officeDocument/2006/relationships/image" Target="../media/image8.png"/><Relationship Id="rId9" Type="http://schemas.openxmlformats.org/officeDocument/2006/relationships/image" Target="../media/image2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13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5.png"/><Relationship Id="rId5" Type="http://schemas.openxmlformats.org/officeDocument/2006/relationships/slide" Target="slide1.xml"/><Relationship Id="rId10" Type="http://schemas.openxmlformats.org/officeDocument/2006/relationships/image" Target="../media/image254.png"/><Relationship Id="rId4" Type="http://schemas.openxmlformats.org/officeDocument/2006/relationships/image" Target="../media/image8.png"/><Relationship Id="rId9" Type="http://schemas.openxmlformats.org/officeDocument/2006/relationships/image" Target="../media/image2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13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0.png"/><Relationship Id="rId5" Type="http://schemas.openxmlformats.org/officeDocument/2006/relationships/slide" Target="slide1.xml"/><Relationship Id="rId10" Type="http://schemas.openxmlformats.org/officeDocument/2006/relationships/image" Target="../media/image259.png"/><Relationship Id="rId4" Type="http://schemas.openxmlformats.org/officeDocument/2006/relationships/image" Target="../media/image8.png"/><Relationship Id="rId9" Type="http://schemas.openxmlformats.org/officeDocument/2006/relationships/image" Target="../media/image2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3" Type="http://schemas.openxmlformats.org/officeDocument/2006/relationships/image" Target="../media/image13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5.png"/><Relationship Id="rId5" Type="http://schemas.openxmlformats.org/officeDocument/2006/relationships/slide" Target="slide1.xml"/><Relationship Id="rId10" Type="http://schemas.openxmlformats.org/officeDocument/2006/relationships/image" Target="../media/image264.png"/><Relationship Id="rId4" Type="http://schemas.openxmlformats.org/officeDocument/2006/relationships/image" Target="../media/image8.png"/><Relationship Id="rId9" Type="http://schemas.openxmlformats.org/officeDocument/2006/relationships/image" Target="../media/image2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3" Type="http://schemas.openxmlformats.org/officeDocument/2006/relationships/image" Target="../media/image13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72.png"/><Relationship Id="rId5" Type="http://schemas.openxmlformats.org/officeDocument/2006/relationships/slide" Target="slide1.xml"/><Relationship Id="rId10" Type="http://schemas.openxmlformats.org/officeDocument/2006/relationships/image" Target="../media/image271.png"/><Relationship Id="rId4" Type="http://schemas.openxmlformats.org/officeDocument/2006/relationships/image" Target="../media/image8.png"/><Relationship Id="rId9" Type="http://schemas.openxmlformats.org/officeDocument/2006/relationships/image" Target="../media/image2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13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79.png"/><Relationship Id="rId5" Type="http://schemas.openxmlformats.org/officeDocument/2006/relationships/slide" Target="slide1.xml"/><Relationship Id="rId10" Type="http://schemas.openxmlformats.org/officeDocument/2006/relationships/image" Target="../media/image278.png"/><Relationship Id="rId4" Type="http://schemas.openxmlformats.org/officeDocument/2006/relationships/image" Target="../media/image8.png"/><Relationship Id="rId9" Type="http://schemas.openxmlformats.org/officeDocument/2006/relationships/image" Target="../media/image27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3" Type="http://schemas.openxmlformats.org/officeDocument/2006/relationships/image" Target="../media/image13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5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2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13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1.png"/><Relationship Id="rId5" Type="http://schemas.openxmlformats.org/officeDocument/2006/relationships/slide" Target="slide1.xml"/><Relationship Id="rId10" Type="http://schemas.openxmlformats.org/officeDocument/2006/relationships/image" Target="../media/image290.png"/><Relationship Id="rId4" Type="http://schemas.openxmlformats.org/officeDocument/2006/relationships/image" Target="../media/image8.png"/><Relationship Id="rId9" Type="http://schemas.openxmlformats.org/officeDocument/2006/relationships/image" Target="../media/image27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96.png"/><Relationship Id="rId3" Type="http://schemas.openxmlformats.org/officeDocument/2006/relationships/image" Target="../media/image13.png"/><Relationship Id="rId7" Type="http://schemas.openxmlformats.org/officeDocument/2006/relationships/image" Target="../media/image292.png"/><Relationship Id="rId12" Type="http://schemas.openxmlformats.org/officeDocument/2006/relationships/image" Target="../media/image29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94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29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13.png"/><Relationship Id="rId7" Type="http://schemas.openxmlformats.org/officeDocument/2006/relationships/image" Target="../media/image2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1.png"/><Relationship Id="rId5" Type="http://schemas.openxmlformats.org/officeDocument/2006/relationships/slide" Target="slide1.xml"/><Relationship Id="rId10" Type="http://schemas.openxmlformats.org/officeDocument/2006/relationships/image" Target="../media/image300.png"/><Relationship Id="rId4" Type="http://schemas.openxmlformats.org/officeDocument/2006/relationships/image" Target="../media/image8.png"/><Relationship Id="rId9" Type="http://schemas.openxmlformats.org/officeDocument/2006/relationships/image" Target="../media/image29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305.png"/><Relationship Id="rId3" Type="http://schemas.openxmlformats.org/officeDocument/2006/relationships/image" Target="../media/image13.png"/><Relationship Id="rId7" Type="http://schemas.openxmlformats.org/officeDocument/2006/relationships/image" Target="../media/image302.png"/><Relationship Id="rId12" Type="http://schemas.openxmlformats.org/officeDocument/2006/relationships/image" Target="../media/image29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4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8.png"/><Relationship Id="rId9" Type="http://schemas.openxmlformats.org/officeDocument/2006/relationships/image" Target="../media/image30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3" Type="http://schemas.openxmlformats.org/officeDocument/2006/relationships/image" Target="../media/image13.png"/><Relationship Id="rId7" Type="http://schemas.openxmlformats.org/officeDocument/2006/relationships/image" Target="../media/image30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09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3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12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13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315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13.png"/><Relationship Id="rId7" Type="http://schemas.openxmlformats.org/officeDocument/2006/relationships/image" Target="../media/image316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4.png"/><Relationship Id="rId5" Type="http://schemas.openxmlformats.org/officeDocument/2006/relationships/slide" Target="slide1.xml"/><Relationship Id="rId10" Type="http://schemas.openxmlformats.org/officeDocument/2006/relationships/image" Target="../media/image318.png"/><Relationship Id="rId4" Type="http://schemas.openxmlformats.org/officeDocument/2006/relationships/image" Target="../media/image8.png"/><Relationship Id="rId9" Type="http://schemas.openxmlformats.org/officeDocument/2006/relationships/image" Target="../media/image30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26.png"/><Relationship Id="rId3" Type="http://schemas.openxmlformats.org/officeDocument/2006/relationships/image" Target="../media/image8.png"/><Relationship Id="rId7" Type="http://schemas.openxmlformats.org/officeDocument/2006/relationships/image" Target="../media/image320.png"/><Relationship Id="rId12" Type="http://schemas.openxmlformats.org/officeDocument/2006/relationships/image" Target="../media/image3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9.png"/><Relationship Id="rId11" Type="http://schemas.openxmlformats.org/officeDocument/2006/relationships/image" Target="../media/image324.png"/><Relationship Id="rId5" Type="http://schemas.openxmlformats.org/officeDocument/2006/relationships/image" Target="../media/image10.png"/><Relationship Id="rId15" Type="http://schemas.openxmlformats.org/officeDocument/2006/relationships/image" Target="../media/image328.png"/><Relationship Id="rId10" Type="http://schemas.openxmlformats.org/officeDocument/2006/relationships/image" Target="../media/image323.png"/><Relationship Id="rId4" Type="http://schemas.openxmlformats.org/officeDocument/2006/relationships/slide" Target="slide1.xml"/><Relationship Id="rId9" Type="http://schemas.openxmlformats.org/officeDocument/2006/relationships/image" Target="../media/image322.png"/><Relationship Id="rId14" Type="http://schemas.openxmlformats.org/officeDocument/2006/relationships/image" Target="../media/image32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3" Type="http://schemas.openxmlformats.org/officeDocument/2006/relationships/image" Target="../media/image8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10.png"/><Relationship Id="rId10" Type="http://schemas.openxmlformats.org/officeDocument/2006/relationships/image" Target="../media/image333.png"/><Relationship Id="rId4" Type="http://schemas.openxmlformats.org/officeDocument/2006/relationships/slide" Target="slide1.xml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image" Target="../media/image34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slide" Target="slide65.xml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40.png"/><Relationship Id="rId5" Type="http://schemas.openxmlformats.org/officeDocument/2006/relationships/image" Target="../media/image8.png"/><Relationship Id="rId15" Type="http://schemas.openxmlformats.org/officeDocument/2006/relationships/image" Target="../media/image342.png"/><Relationship Id="rId10" Type="http://schemas.openxmlformats.org/officeDocument/2006/relationships/slide" Target="slide63.xml"/><Relationship Id="rId4" Type="http://schemas.openxmlformats.org/officeDocument/2006/relationships/image" Target="../media/image338.png"/><Relationship Id="rId9" Type="http://schemas.openxmlformats.org/officeDocument/2006/relationships/image" Target="../media/image339.png"/><Relationship Id="rId14" Type="http://schemas.openxmlformats.org/officeDocument/2006/relationships/slide" Target="slide6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4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347.png"/><Relationship Id="rId5" Type="http://schemas.openxmlformats.org/officeDocument/2006/relationships/image" Target="../media/image8.png"/><Relationship Id="rId10" Type="http://schemas.openxmlformats.org/officeDocument/2006/relationships/image" Target="../media/image346.png"/><Relationship Id="rId4" Type="http://schemas.openxmlformats.org/officeDocument/2006/relationships/image" Target="../media/image13.png"/><Relationship Id="rId9" Type="http://schemas.openxmlformats.org/officeDocument/2006/relationships/image" Target="../media/image34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2.png"/><Relationship Id="rId3" Type="http://schemas.openxmlformats.org/officeDocument/2006/relationships/image" Target="../media/image348.png"/><Relationship Id="rId7" Type="http://schemas.openxmlformats.org/officeDocument/2006/relationships/slide" Target="slide1.xml"/><Relationship Id="rId12" Type="http://schemas.openxmlformats.org/officeDocument/2006/relationships/image" Target="../media/image3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openxmlformats.org/officeDocument/2006/relationships/image" Target="../media/image354.png"/><Relationship Id="rId10" Type="http://schemas.openxmlformats.org/officeDocument/2006/relationships/image" Target="../media/image350.png"/><Relationship Id="rId4" Type="http://schemas.microsoft.com/office/2007/relationships/hdphoto" Target="../media/hdphoto2.wdp"/><Relationship Id="rId9" Type="http://schemas.openxmlformats.org/officeDocument/2006/relationships/image" Target="../media/image349.png"/><Relationship Id="rId14" Type="http://schemas.openxmlformats.org/officeDocument/2006/relationships/image" Target="../media/image35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10" Type="http://schemas.openxmlformats.org/officeDocument/2006/relationships/image" Target="../media/image358.png"/><Relationship Id="rId4" Type="http://schemas.openxmlformats.org/officeDocument/2006/relationships/image" Target="../media/image13.png"/><Relationship Id="rId9" Type="http://schemas.openxmlformats.org/officeDocument/2006/relationships/image" Target="../media/image35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3.png"/><Relationship Id="rId3" Type="http://schemas.openxmlformats.org/officeDocument/2006/relationships/image" Target="../media/image359.png"/><Relationship Id="rId7" Type="http://schemas.openxmlformats.org/officeDocument/2006/relationships/slide" Target="slide1.xml"/><Relationship Id="rId12" Type="http://schemas.openxmlformats.org/officeDocument/2006/relationships/image" Target="../media/image3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1.png"/><Relationship Id="rId5" Type="http://schemas.openxmlformats.org/officeDocument/2006/relationships/image" Target="../media/image13.png"/><Relationship Id="rId10" Type="http://schemas.openxmlformats.org/officeDocument/2006/relationships/image" Target="../media/image360.png"/><Relationship Id="rId4" Type="http://schemas.microsoft.com/office/2007/relationships/hdphoto" Target="../media/hdphoto4.wdp"/><Relationship Id="rId9" Type="http://schemas.openxmlformats.org/officeDocument/2006/relationships/image" Target="../media/image34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12" Type="http://schemas.openxmlformats.org/officeDocument/2006/relationships/image" Target="../media/image36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366.png"/><Relationship Id="rId5" Type="http://schemas.openxmlformats.org/officeDocument/2006/relationships/image" Target="../media/image13.png"/><Relationship Id="rId10" Type="http://schemas.openxmlformats.org/officeDocument/2006/relationships/image" Target="../media/image365.png"/><Relationship Id="rId4" Type="http://schemas.openxmlformats.org/officeDocument/2006/relationships/notesSlide" Target="../notesSlides/notesSlide60.xml"/><Relationship Id="rId9" Type="http://schemas.openxmlformats.org/officeDocument/2006/relationships/image" Target="../media/image36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5.png"/><Relationship Id="rId3" Type="http://schemas.openxmlformats.org/officeDocument/2006/relationships/image" Target="../media/image13.pn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3.png"/><Relationship Id="rId5" Type="http://schemas.openxmlformats.org/officeDocument/2006/relationships/slide" Target="slide1.xml"/><Relationship Id="rId10" Type="http://schemas.openxmlformats.org/officeDocument/2006/relationships/image" Target="../media/image372.png"/><Relationship Id="rId4" Type="http://schemas.openxmlformats.org/officeDocument/2006/relationships/image" Target="../media/image8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7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slide" Target="slide1.xml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slide" Target="slide1.xml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46137D2-CAC1-4A9E-B89E-90657BA65C6C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AB99290-FA03-4E4B-8D66-A6491F559E79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>
            <a:extLst>
              <a:ext uri="{FF2B5EF4-FFF2-40B4-BE49-F238E27FC236}">
                <a16:creationId xmlns:a16="http://schemas.microsoft.com/office/drawing/2014/main" xmlns="" id="{A47093BE-78F2-4FEC-B3F4-BDB54A80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8">
            <a:extLst>
              <a:ext uri="{FF2B5EF4-FFF2-40B4-BE49-F238E27FC236}">
                <a16:creationId xmlns:a16="http://schemas.microsoft.com/office/drawing/2014/main" xmlns="" id="{FECD9F79-0BB0-4937-A23B-C2C343613517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BEF1AE8-F567-4BE3-A21A-C91CA50CE192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33033B7-B464-45E5-90AE-3BB2AA5B2F59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xmlns="" id="{1F3EB573-B9AD-4D21-A45B-E19BEC5873FB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B37C18F1-6040-40ED-B331-96644368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A1A525-9562-44A7-A5C2-C2561BC12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E039F7C-BF08-4E9C-BD9E-AD93B32A81B8}"/>
              </a:ext>
            </a:extLst>
          </p:cNvPr>
          <p:cNvSpPr/>
          <p:nvPr/>
        </p:nvSpPr>
        <p:spPr>
          <a:xfrm>
            <a:off x="684212" y="4724400"/>
            <a:ext cx="1685926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1B603C-4CA1-41E5-84B7-99D122B86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19" y="4741239"/>
            <a:ext cx="2130900" cy="8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43F97B-17D2-45F2-944E-B581DC5B7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52C8EA-D8B2-4793-8091-E19A10474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98E600E-EA15-46C2-B19A-FEC5F49C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8E59CB-C1FF-4C82-94C7-BEADCA341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190" y="2157624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038386-E332-41A8-A090-5039EA5A3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3190" y="3031415"/>
            <a:ext cx="6248942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7477371-8DAB-4384-B1D4-6E3F7904B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190" y="3905206"/>
            <a:ext cx="62428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43F97B-17D2-45F2-944E-B581DC5B7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52C8EA-D8B2-4793-8091-E19A10474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98E600E-EA15-46C2-B19A-FEC5F49C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5B3AF7B-8689-4B9B-873C-FBDB84299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84" y="1871227"/>
            <a:ext cx="4723828" cy="4091260"/>
          </a:xfrm>
          <a:prstGeom prst="roundRect">
            <a:avLst>
              <a:gd name="adj" fmla="val 11607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8E59CB-C1FF-4C82-94C7-BEADCA341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3190" y="2157624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038386-E332-41A8-A090-5039EA5A3C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190" y="3031415"/>
            <a:ext cx="6248942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7477371-8DAB-4384-B1D4-6E3F7904B7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3190" y="3905206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17006EB-BDAA-4E39-8CF6-0A3E4DC1C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2080" y="4901691"/>
            <a:ext cx="322506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80F6479-F73B-4C89-8E8C-9DED9C92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5" y="3776116"/>
            <a:ext cx="5627096" cy="27922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0033897-050C-4ACC-922B-601EC457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65" y="3749029"/>
            <a:ext cx="5669771" cy="2804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17DBCA6-A1D9-49BF-AF29-968CF92FA1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FD8CE5A-A4E0-4952-99A0-0026D4C1AD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51059E-F5E4-47BA-8E9F-8C7BA8E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BC61D5-7425-4E4C-A08F-EFC0DD4E0E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080" y="1087455"/>
            <a:ext cx="11144454" cy="908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AF4FB5B-44E9-4BC9-A745-67440CEA7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080" y="1587370"/>
            <a:ext cx="11418798" cy="8169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C5F999C-AA24-42DC-8F51-4BDE58074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663" y="2223988"/>
            <a:ext cx="1938696" cy="7011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15A8903-8FEA-40E2-8464-2ABDC984C4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3996" y="2227041"/>
            <a:ext cx="2261812" cy="7011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9B771A8-6454-438F-9612-F037212029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2888" y="2223988"/>
            <a:ext cx="2328874" cy="7011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56FD4B2-D516-40B7-8F84-5968B27CC4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7709" y="2223988"/>
            <a:ext cx="2566638" cy="7011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1353AB4-C3C5-44F0-B653-9F50D11829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0295" y="2231059"/>
            <a:ext cx="2615411" cy="7011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738EC1-CDDD-4460-ADBB-C345894995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040" y="2963581"/>
            <a:ext cx="3255546" cy="7011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5FCE878-38A6-4C3A-8800-E9C6FB1829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0617" y="2962082"/>
            <a:ext cx="3023878" cy="7071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4AEE041-F498-4547-B47B-B5E63FCDD0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26526" y="2947882"/>
            <a:ext cx="3401863" cy="7071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266AD8B-086D-46D1-9A12-A302A467B5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420" y="2947882"/>
            <a:ext cx="204233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116E-6 -2.96296E-6 L 0.25397 -2.96296E-6 C 0.36754 -2.96296E-6 0.50795 0.08403 0.50795 0.15255 L 0.50795 0.30533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7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646E-6 -4.44444E-6 L 0.25541 -4.44444E-6 C 0.36976 -4.44444E-6 0.51081 0.0838 0.51081 0.15232 L 0.51081 0.3051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33E-6 -2.96296E-6 L -0.15981 -2.96296E-6 C -0.23157 -2.96296E-6 -0.31961 0.08403 -0.31961 0.15255 L -0.31961 0.30533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8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199E-6 -2.96296E-6 L -0.16072 -2.96296E-6 C -0.23262 -2.96296E-6 -0.32105 0.08403 -0.32105 0.15255 L -0.32105 0.30533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5494E-7 1.11111E-6 L -0.13141 1.11111E-6 C -0.19015 1.11111E-6 -0.26244 0.1125 -0.26244 0.20393 L -0.26244 0.40903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8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76E-6 -1.85185E-6 L 0.0181 -1.85185E-6 C 0.02644 -1.85185E-6 0.03751 0.08241 0.03751 0.14954 L 0.03751 0.29954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042E-6 -3.33333E-6 L 0.11852 -3.33333E-6 C 0.17179 -3.33333E-6 0.23756 0.11065 0.23756 0.20186 L 0.23756 0.40718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8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746E-6 0 L -0.24421 0 C -0.35348 0 -0.4875 0.11181 -0.4875 0.20278 L -0.4875 0.4071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1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065E-7 0 L -0.03959 0 C -0.05744 0 -0.07906 0.0838 -0.07906 0.15301 L -0.07906 0.30764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8A88C54-A0D8-4E16-9D54-7C3B3B018A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FCA33A9-0D0B-41C7-9E0D-45A84F5A0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3008F7-6F65-4DD5-939D-08E79B7B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FF43C7-C66B-4688-A873-CCC5EDFD1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70" y="1278770"/>
            <a:ext cx="11144454" cy="9144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29FC1A0-3B56-4DD9-8111-3B89D0722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56" y="3153880"/>
            <a:ext cx="2269512" cy="229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A258D5-E2F1-4D1E-8BC7-272A460CE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792" y="3429000"/>
            <a:ext cx="1591194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A1296-A5F6-40E5-A650-DAD5F6D930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009" y="5341392"/>
            <a:ext cx="1603387" cy="652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9ACC02-AB42-4F74-95BF-AAA86DB48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3837" y="1879179"/>
            <a:ext cx="1615580" cy="652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061D4-D6C5-455C-8097-1B0C40DB9D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870" y="3060434"/>
            <a:ext cx="1591194" cy="67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38AA57-8AF5-4373-8636-CB309249A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9924" y="5473007"/>
            <a:ext cx="1585097" cy="67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851670-DE56-473F-8B0B-5174DAAA44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79505" y="2592306"/>
            <a:ext cx="1670449" cy="676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889DAF-2B48-44C8-A8EF-1BD6E6A796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7088" y="2220573"/>
            <a:ext cx="1591194" cy="664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768623-06E6-4B8E-AEE6-47B6450937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9838" y="3493328"/>
            <a:ext cx="1591194" cy="676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5CAAB82-1B96-4C03-88A8-5076271EA5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2555" y="5934916"/>
            <a:ext cx="1591194" cy="688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CD8601B-27E7-4AD2-A91A-403AF70A8C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8815" y="2193249"/>
            <a:ext cx="1591194" cy="664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8A4560C-9CD7-4F7B-989B-64C71721C6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5106" y="4477384"/>
            <a:ext cx="1591194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EE021B6-BE50-4D6C-ABD9-117F297328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013" y="5717769"/>
            <a:ext cx="1591194" cy="658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4C92E7C-A50F-439D-86A3-FE647E4324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86392" y="4248158"/>
            <a:ext cx="20301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CA5633B-2F25-4141-B0DB-9D7C104B4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A607B8C-95EF-4971-9F78-2B490C1F23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107606ED-2D47-46EA-8F5F-A2E8B37B9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9EE0EF-F515-492E-85ED-F34D06E37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098" y="2774663"/>
            <a:ext cx="2349860" cy="2349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4B4BD5-A217-4ED4-A638-3C2E10020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247" y="1759542"/>
            <a:ext cx="1591194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E074F9-AC67-4497-A49C-494617A38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798" y="2501054"/>
            <a:ext cx="1603387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399905-05DC-4417-9B29-C28ED0F27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2345" y="2140475"/>
            <a:ext cx="1591194" cy="652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1C0CFB-B2B7-4B6D-AACA-240756144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2130" y="3494080"/>
            <a:ext cx="1591194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85302B-8F6B-432D-9A06-F5C6CFD501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021" y="4097006"/>
            <a:ext cx="1585097" cy="664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168615-C42F-4165-A1DE-E2B3950C4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7475" y="4749586"/>
            <a:ext cx="1993565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74710E-377D-4E3B-9224-CBB916CDD6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4011" y="5909752"/>
            <a:ext cx="1591194" cy="670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859D79-FF3B-47F2-992D-2B4D5598BE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9242" y="5400304"/>
            <a:ext cx="1603387" cy="664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EE6A97-E889-4944-A0F7-0B77633B23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0593" y="5884336"/>
            <a:ext cx="1591194" cy="6767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12D2C5-3990-4ABB-8AF7-6C82A87E7B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923" y="5705874"/>
            <a:ext cx="1591194" cy="664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09E0B7-8887-4889-B7EE-EDD54E430A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3101" y="4644334"/>
            <a:ext cx="1993565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D41323-C917-4D73-A894-1CFA266478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7417" y="3739995"/>
            <a:ext cx="1585097" cy="6706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E8EF86-D680-473D-ADF3-C37C944350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432" y="3494081"/>
            <a:ext cx="1591194" cy="6828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844F2A-1755-49B5-9C59-BD6ED4A041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3768" y="2267169"/>
            <a:ext cx="1585097" cy="658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3D802F7-618F-4405-B92C-3AF3227A0D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5937" y="1909342"/>
            <a:ext cx="158509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A155A15-5ABF-426B-B29C-69EEF6DB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52" y="3968268"/>
            <a:ext cx="8218120" cy="7254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2D6D887-9027-42AB-A071-60BBEF22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52" y="4845821"/>
            <a:ext cx="8218120" cy="7254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4542582-FFC8-495A-8429-69D9E3417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255" y="5723374"/>
            <a:ext cx="8230313" cy="7254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4809918-5354-46B3-BFAD-2A082EB28C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A38C98A-0A7F-4FA4-B7BB-A36741B20F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6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9641B400-A26A-4232-9BD4-AA0A4154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DCAFEE-9D01-4260-BFD9-11DF46176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594" y="1237059"/>
            <a:ext cx="11876037" cy="816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A3C6C-D4F2-44C4-9BEE-15A13FCABF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1308" y="2008640"/>
            <a:ext cx="1981372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DFAAD91-6E90-4635-8301-000684CFD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4062" y="2006813"/>
            <a:ext cx="2011854" cy="6462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06AC308-86D3-4923-962C-0A6F68804C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270" y="2006813"/>
            <a:ext cx="2017951" cy="6462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CACE0DB-6EA1-47F8-987E-1C74E9F0FF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1308" y="2611393"/>
            <a:ext cx="2011854" cy="6462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F62FCE7-F3D9-4CC7-84A0-F2AC141DED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6546" y="2611393"/>
            <a:ext cx="2011854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E886EF4-C9E8-448D-AB42-76F462AA1A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1981" y="2611393"/>
            <a:ext cx="2017951" cy="6462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8FFC7D-6237-4552-9FD5-8CA7ACAE14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01307" y="3207234"/>
            <a:ext cx="1981372" cy="646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C09E63F-60B0-4AE2-AD44-B916E34337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4062" y="3218197"/>
            <a:ext cx="2011854" cy="6462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E7F18FE-BCE6-4788-B89C-3F734ACACC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51692" y="3212328"/>
            <a:ext cx="201795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9844E-6 -4.81481E-6 L 0.00886 -4.81481E-6 C 0.0129 -4.81481E-6 0.01811 0.1176 0.01811 0.21343 L 0.01811 0.42686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578E-6 -3.33333E-6 L -0.0775 -3.33333E-6 C -0.11214 -3.33333E-6 -0.15486 0.08102 -0.15486 0.14676 L -0.15486 0.29375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974E-6 -3.33333E-6 L -0.16606 -3.33333E-6 C -0.24056 -3.33333E-6 -0.33212 0.15348 -0.33212 0.27801 L -0.33212 0.55625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6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131E-6 2.22222E-6 L 0.10536 2.22222E-6 C 0.15251 2.22222E-6 0.21073 0.09328 0.21073 0.16944 L 0.21073 0.33889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2227E-7 2.22222E-6 L 0.0181 2.22222E-6 C 0.02618 2.22222E-6 0.03634 0.05671 0.03634 0.10278 L 0.03634 0.2055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199E-6 2.22222E-6 L 0.02774 2.22222E-6 C 0.04024 2.22222E-6 0.05561 0.05671 0.05561 0.10278 L 0.05561 0.20555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324 L 0.10316 0.00324 C 0.15056 0.00324 0.20917 0.10648 0.20917 0.19028 L 0.20917 0.37755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9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578E-6 -0.00162 L 0.11552 -0.00162 C 0.16736 -0.00162 0.23118 0.06736 0.23118 0.12361 L 0.23118 0.24885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7.40741E-7 L 0.02643 7.40741E-7 C 0.0375 7.40741E-7 0.05118 0.10301 0.05118 0.18657 L 0.05118 0.37338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2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54DCB2-B0B2-4323-A5A8-353C361ED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3650CBF-64D3-4D7E-85EF-830A065926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245A86-235B-49AD-BE13-BB743304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07E9A1-6346-4F5A-B6A8-F409A0056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39" y="1341146"/>
            <a:ext cx="3718882" cy="914479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1395364F-4E82-43E2-AC31-4C82E4622C50}"/>
              </a:ext>
            </a:extLst>
          </p:cNvPr>
          <p:cNvCxnSpPr>
            <a:cxnSpLocks/>
          </p:cNvCxnSpPr>
          <p:nvPr/>
        </p:nvCxnSpPr>
        <p:spPr>
          <a:xfrm flipV="1">
            <a:off x="6013793" y="4537513"/>
            <a:ext cx="0" cy="83576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5AB9B73A-ED67-4DDD-8B7F-7846ED25CA79}"/>
              </a:ext>
            </a:extLst>
          </p:cNvPr>
          <p:cNvCxnSpPr>
            <a:cxnSpLocks/>
          </p:cNvCxnSpPr>
          <p:nvPr/>
        </p:nvCxnSpPr>
        <p:spPr>
          <a:xfrm>
            <a:off x="3362963" y="3099650"/>
            <a:ext cx="912668" cy="390816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F27873F5-C464-40F6-AF57-AA43503D8752}"/>
              </a:ext>
            </a:extLst>
          </p:cNvPr>
          <p:cNvCxnSpPr>
            <a:cxnSpLocks/>
          </p:cNvCxnSpPr>
          <p:nvPr/>
        </p:nvCxnSpPr>
        <p:spPr>
          <a:xfrm flipH="1">
            <a:off x="7631530" y="3114580"/>
            <a:ext cx="976726" cy="41824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C0BFCC20-D465-4D84-A5C3-6157DFE179E9}"/>
              </a:ext>
            </a:extLst>
          </p:cNvPr>
          <p:cNvCxnSpPr>
            <a:cxnSpLocks/>
          </p:cNvCxnSpPr>
          <p:nvPr/>
        </p:nvCxnSpPr>
        <p:spPr>
          <a:xfrm flipH="1" flipV="1">
            <a:off x="7390734" y="4348787"/>
            <a:ext cx="1171580" cy="508393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72FECA2A-6D7F-407A-99B9-6C6DEDD82CB0}"/>
              </a:ext>
            </a:extLst>
          </p:cNvPr>
          <p:cNvCxnSpPr>
            <a:cxnSpLocks/>
          </p:cNvCxnSpPr>
          <p:nvPr/>
        </p:nvCxnSpPr>
        <p:spPr>
          <a:xfrm flipV="1">
            <a:off x="3401546" y="4316094"/>
            <a:ext cx="1063676" cy="461570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492816-3C9E-4CE4-8F1F-DBF9E9D4E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2532" y="2704430"/>
            <a:ext cx="4249280" cy="2182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58D12D-098C-4ACE-851B-14EC66E19A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47" y="2061441"/>
            <a:ext cx="3176291" cy="1694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01B1BE-4E09-48B5-B317-AEC43FFB2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5784" y="2061440"/>
            <a:ext cx="2871465" cy="169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184DA-7448-4178-A16E-C45934081A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5564" y="4008264"/>
            <a:ext cx="2877561" cy="169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25F45-CBE8-4EAC-B35A-9D5B877F93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5605" y="5105400"/>
            <a:ext cx="2676376" cy="169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453FCF-2205-405D-A7D0-59251E1EF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844" y="4039569"/>
            <a:ext cx="317629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D58A5E-1766-4CE2-B04D-A6082A54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9" y="2609030"/>
            <a:ext cx="11357832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105561-2B8E-4F76-8FCB-41DC6E404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1" y="3424487"/>
            <a:ext cx="11315157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58E009-3480-4219-8107-7332AFE6A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5" y="4243459"/>
            <a:ext cx="11309060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01FD46-78AD-4369-A247-70142777B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99" y="5068527"/>
            <a:ext cx="11345639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F3D369-960F-4F77-B969-5AD181D91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28" y="5883276"/>
            <a:ext cx="11363929" cy="725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5A357B2-CE13-407C-B67C-CC055434CB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5646012-CF58-4589-BD17-1F388BE647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2" name="Picture 5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81C80BD-681D-46CC-865F-5BC3ADBB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EF7E45-0DB0-4E0A-B656-6C7CB68465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917" y="1234590"/>
            <a:ext cx="8096190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12E4E9-06E2-42BE-AD3A-082D8D2EA4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013" y="1962798"/>
            <a:ext cx="1981372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BDE929-A02B-40BE-BB78-4F606E344C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6177" y="1962798"/>
            <a:ext cx="2011854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F028270-55EE-4863-B9E9-ED02C79020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3823" y="1962798"/>
            <a:ext cx="2011854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587D0-F340-4D66-9B11-69C866A985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1469" y="1962798"/>
            <a:ext cx="1981372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10D6E0-B0F1-45F4-B7E8-3C9A16B0C6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8633" y="1962798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85185E-6 L 0.10081 -1.85185E-6 C 0.14509 -1.85185E-6 0.19992 0.02755 0.19992 0.05 L 0.19992 0.1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486 L -0.02839 0.00486 C -0.04076 0.00486 -0.05561 0.06597 -0.05561 0.11597 L -0.05561 0.22732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1.85185E-6 L -0.17479 -1.85185E-6 C -0.25358 -1.85185E-6 -0.35048 0.09491 -0.35048 0.17222 L -0.35048 0.34468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324 L 0.11214 -0.00324 C 0.16111 -0.00324 0.22154 0.12546 0.22154 0.23009 L 0.22154 0.46366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726E-8 -0.00648 L -0.05275 -0.00648 C -0.07632 -0.00648 -0.10537 0.15579 -0.10537 0.28773 L -0.10537 0.58264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5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240B64-7B39-4635-B1CD-4BE1C3519B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D0A129-A7DA-4F6F-AC50-CCF10E8646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68C5892F-89B2-4F7A-ACF1-FF15855D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ADA13F-6BE2-45C7-A306-39955E7AF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12" y="1465342"/>
            <a:ext cx="7102456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4C644-E43F-4055-944D-F25F75253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47" y="2337573"/>
            <a:ext cx="10528705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280C24-8857-4008-BF84-904B1B2F4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059" y="3071432"/>
            <a:ext cx="987638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4DED39-7306-4730-A866-A21C463D5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657" y="3783781"/>
            <a:ext cx="9504488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FADC02-A119-4B43-90C2-94547B5F7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059" y="4748363"/>
            <a:ext cx="1091279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5A6F42-2317-4A6D-B4FA-49BBE8EC83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1954" y="5504333"/>
            <a:ext cx="951058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E409D8B-1D32-4892-9924-7A95052743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3351212" y="2449507"/>
            <a:ext cx="4483392" cy="105742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V="1">
            <a:off x="3351212" y="2388989"/>
            <a:ext cx="4495800" cy="60875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3351212" y="3548853"/>
            <a:ext cx="4483392" cy="158163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3351212" y="2948473"/>
            <a:ext cx="4483392" cy="1116917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351212" y="4598789"/>
            <a:ext cx="4483392" cy="10668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3351212" y="4011811"/>
            <a:ext cx="4483392" cy="114508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3351212" y="5693636"/>
            <a:ext cx="4483392" cy="50535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 flipV="1">
            <a:off x="3351212" y="4584352"/>
            <a:ext cx="4483392" cy="1666011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29DE529-C8C5-45EB-956F-493516B0B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7D68BA-B91A-47A1-95F9-62A334FD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65041D-261D-435C-BE6D-EBE80A667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12" y="1316665"/>
            <a:ext cx="9858086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512DE2-ED07-40EC-9693-178DF7921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635" y="2126391"/>
            <a:ext cx="1707028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A36D0A-5FC5-4B96-82D0-4CCB47400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1007" y="2677750"/>
            <a:ext cx="171312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46AFC-78E1-46B6-9E76-8EE981E7D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7635" y="3219847"/>
            <a:ext cx="171312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ED4873-76C6-423D-9AC9-ACAD730B6A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635" y="3764558"/>
            <a:ext cx="171312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1739EA-E942-4FAE-A774-43C8879EA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4055" y="4310954"/>
            <a:ext cx="1707028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489D4A6-C4F9-485F-A0E7-D2E0170248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587" y="4857350"/>
            <a:ext cx="1713124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FC1B4A-3E5E-4494-8F21-5B5D463D96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587" y="5403746"/>
            <a:ext cx="1713124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06CC3C-FEBE-42E2-97AB-803A58EDC2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587" y="5944303"/>
            <a:ext cx="1713124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6111597-205C-4167-8DD6-899A8F6C7E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001" y="2106719"/>
            <a:ext cx="2438611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FF0282A-3B7E-4DA4-B9E6-2E4121C63F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3001" y="2669461"/>
            <a:ext cx="2438611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5E5941-14AB-4B36-BBC6-9DCB3DB120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3001" y="3219565"/>
            <a:ext cx="2438611" cy="646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592BCAF-3A33-4B02-8E3F-8B04D533AD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47012" y="3768139"/>
            <a:ext cx="2658086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8A8E1B5-AA36-4886-9EF7-CE28A5D187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3000" y="4323624"/>
            <a:ext cx="2438611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C1451C0-CA8E-4870-B29F-10A6E85495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3000" y="4879109"/>
            <a:ext cx="2438611" cy="6462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73B40B9-E31B-4A83-9F96-97A37D5F4B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3000" y="5427683"/>
            <a:ext cx="2438611" cy="646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FB51DAD-BAA4-45FC-B711-D4DD5D308B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3000" y="5983168"/>
            <a:ext cx="24386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6D3EB09A-2C72-45C2-9898-C0A4328E6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14" y="4711133"/>
            <a:ext cx="5924283" cy="1646063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6757D9C-A8C7-4ED5-BC0D-EC4D4560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414" y="3579131"/>
            <a:ext cx="5924283" cy="164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339835-C6C2-4C49-A591-6416A60E0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071818" cy="1281113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xmlns="" id="{2969F332-83A3-4953-A4CB-218E0349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2AB9F31A-7A41-459A-A66A-619E78C49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1414" y="2390167"/>
            <a:ext cx="5905998" cy="1646063"/>
          </a:xfrm>
          <a:prstGeom prst="rect">
            <a:avLst/>
          </a:prstGeom>
        </p:spPr>
      </p:pic>
      <p:pic>
        <p:nvPicPr>
          <p:cNvPr id="9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A8CB7B6-3788-45E6-B02C-5EE67421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EAF0BC-8C6D-4028-9DE7-A5450156F9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285" y="1295400"/>
            <a:ext cx="4517528" cy="1310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76B34F-4839-40BE-B012-34FD33DDD08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287607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30128C-26F9-476B-830D-362A41E318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4070631"/>
            <a:ext cx="976375" cy="974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3D19B5-5072-43A7-A203-18C8A3BE00A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2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EAD9EF-0EDC-4587-BE70-362FB42467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33333C-6A57-499A-997C-3C5BF5B41971}"/>
              </a:ext>
            </a:extLst>
          </p:cNvPr>
          <p:cNvGrpSpPr/>
          <p:nvPr/>
        </p:nvGrpSpPr>
        <p:grpSpPr>
          <a:xfrm>
            <a:off x="962250" y="1295400"/>
            <a:ext cx="10264322" cy="5139142"/>
            <a:chOff x="962250" y="1236357"/>
            <a:chExt cx="10264322" cy="51391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0BA16F99-1215-498F-A0DA-D56DC9248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22" b="100000" l="9039" r="100000">
                          <a14:foregroundMark x1="10904" y1="70556" x2="15638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0012" y="1236357"/>
              <a:ext cx="2895600" cy="747313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FAB359B4-FC97-4620-8291-51B6FB6A4800}"/>
                </a:ext>
              </a:extLst>
            </p:cNvPr>
            <p:cNvSpPr/>
            <p:nvPr/>
          </p:nvSpPr>
          <p:spPr>
            <a:xfrm>
              <a:off x="962250" y="1886448"/>
              <a:ext cx="10264322" cy="4489051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94B7E4-D005-4663-889E-462397191D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1463D4-7483-45CD-ACFB-331069B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xmlns="" id="{C5BE9FDC-3CF1-427F-9A3B-E343924204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"/>
          <a:stretch/>
        </p:blipFill>
        <p:spPr>
          <a:xfrm>
            <a:off x="1979612" y="2364356"/>
            <a:ext cx="8500529" cy="816935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7C0186F-81AD-4BBD-9CB5-1514858459D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/>
          <a:stretch/>
        </p:blipFill>
        <p:spPr>
          <a:xfrm>
            <a:off x="1979612" y="3107657"/>
            <a:ext cx="8623907" cy="816935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4552CDF-F6A3-4990-935A-5C1017DB0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9"/>
          <a:stretch/>
        </p:blipFill>
        <p:spPr>
          <a:xfrm>
            <a:off x="1979612" y="3831382"/>
            <a:ext cx="7861841" cy="8169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97AD8C0-2F13-4D0E-86E3-498C676EA79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2402248"/>
            <a:ext cx="659500" cy="685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C4E9C0E-9675-47BD-A2BC-4FD7920D2E2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3106436"/>
            <a:ext cx="659500" cy="685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41BCE86-82C7-4730-8232-29B7D958B97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473672" y="3890888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6880C6-4EF4-47A7-8579-5726EB74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A9231F-2DE8-4196-AF1E-1BF071EC1F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B18155-734B-48E4-A963-D1283476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C43536-5E16-4935-BD67-351AE8BDF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2" y="1425829"/>
            <a:ext cx="755969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65672-DBF5-4929-B492-D553C4849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612" y="2285091"/>
            <a:ext cx="10034886" cy="835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0C1E80-1102-4FC0-8544-0B4DDFBEB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862" y="2916853"/>
            <a:ext cx="891922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FAEB22-67C0-487D-AC21-5523DABDB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910" y="3532679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247C37-5B7B-4737-8131-23AC3BFCDF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4861" y="4138924"/>
            <a:ext cx="8321761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E399DD-5AF0-4412-9147-7EE36CDDE5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861" y="5143733"/>
            <a:ext cx="106079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FD34F0-9A3C-420A-B615-36AF45C14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037FA7-4D13-41D8-8734-E2E7BA95B1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C0C63BA-F043-4724-97C7-5282CC5C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7F874F-749F-4252-B709-9772B4845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69" y="1761826"/>
            <a:ext cx="10034886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231ECE-B9C8-4C5C-B585-4839A3EBD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318" y="2624258"/>
            <a:ext cx="891922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30148F-8E64-4E0B-A628-70701777E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8649" y="3381884"/>
            <a:ext cx="8913124" cy="7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1702A1-7097-468B-9E46-6C5D7D5C6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649" y="4180529"/>
            <a:ext cx="10217782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41C1C7-A184-4CAA-ACFE-ACB0F97D1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C4AB68-CE16-4A17-9A02-E131F46C0A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0FB3D0-D74B-4126-8A64-27FA62AD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6395BD-DBF7-4483-A5C6-A40C7D0A1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065" y="2105449"/>
            <a:ext cx="8992379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396196-9917-4DD7-9B2C-C64C8C3703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090" y="3833184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1C6468-593E-483A-A782-0172ABC3D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813" y="4430835"/>
            <a:ext cx="7907197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BF144C-079C-487D-8915-97546F6FD0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090" y="2876756"/>
            <a:ext cx="832785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643805-AB39-4B2B-A53E-7FAC04F28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E5C8A0-1CF0-46B8-8F26-CD2868E7F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3F5D6A6-5121-4940-982F-FBA297F1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D8ED03-C14F-4B39-8AF8-11CB420E5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612" y="1886507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6FC50B-A11C-452F-BE54-C9AE5D5C7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255" y="2556879"/>
            <a:ext cx="9675191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CCFE52-B965-47CC-8A0D-2ABC43C6B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1254" y="3157658"/>
            <a:ext cx="9675191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405E3C-C85E-4F80-BA72-73D20FD0D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1255" y="4199771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C942E1-BF7B-4C4C-89D9-360CFCCB9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4606" y="4787929"/>
            <a:ext cx="805961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84C767-BEB1-4C7D-8867-643FC95B00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52D863C-828D-4712-9305-8B433C8EB1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F7E57B2-4535-4E2D-86C1-1AFA3A02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0D3DA7-C7E3-4C08-847C-739F7775E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812" y="2215276"/>
            <a:ext cx="8992379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9231AA-305B-46C7-A421-8E5FFE8A4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014" y="3766927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5A41B4-9EE6-400C-8C8A-89438B3BD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1033" y="4281266"/>
            <a:ext cx="7626757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06D123-B9D4-4071-8C53-490D84924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880" y="2903553"/>
            <a:ext cx="755969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A0B5BE-7369-47D4-8309-FBFD88E8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DA986A-F1DF-4238-B302-EC30FE936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D8FEDF-3746-443F-9C9A-AEB0585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EED91D-C840-4146-9986-EFD047130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033" y="2249684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38DD70-1A52-45E6-AE15-26E4B7688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25" y="2892152"/>
            <a:ext cx="8327858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90DBF9-7951-4AEC-81BB-8C41D12DC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014" y="3831708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6CE771-6FA5-411E-ABCC-707F9B103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166" y="4360952"/>
            <a:ext cx="862049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DA4191-2B73-4FE9-A260-68F963776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1732B5-F0C0-4E02-877B-10531DBBE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788BF88-DF99-4125-AEFC-A09CEC43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3251B0-DD00-4FF5-85CC-963ADBCB9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80" y="1957416"/>
            <a:ext cx="10034886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3B3FE-96BD-4B02-908F-1BBCE5398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45956"/>
            <a:ext cx="983979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1CC29D-F046-42E8-AB48-441AD77ADC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374807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74A43E-4BB7-4779-8338-56CE529D2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6291" y="4333141"/>
            <a:ext cx="923624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75B9A5-25AE-4C85-9BC6-7A2E4620E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653559-3634-43F0-B23C-251E2DA72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D47454D-22C6-442C-8B1F-3528D21F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887B09-C856-4E3E-B81B-03420527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212" y="2427304"/>
            <a:ext cx="8913124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99EAE8-1926-40BF-A66F-C33E62F5D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212" y="3487945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B15AF1-C6D6-48AE-A6D6-89F53E88C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750" y="3948795"/>
            <a:ext cx="715732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8BA4CB-7D27-46BE-B6A9-F0AC0DF5A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94CC97-1FC2-47AE-9B7A-7348E5B54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6D63688-DC69-42F3-9E7F-C339E701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AC1679-F55B-4B3A-9C57-08F6E22D4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774" y="2325515"/>
            <a:ext cx="9175275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8B9E4-9311-4D02-8401-0A80AA74A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774" y="373380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95B784-3F18-4210-BD5D-9621CEC49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7738" y="4267200"/>
            <a:ext cx="9053345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1F21DE-9FEA-45E9-B0B0-D7C77493F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2E084F-4490-4C66-B3E1-1483CD2C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19" y="1282448"/>
            <a:ext cx="8797290" cy="53100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DD16E20-1E7A-4CC9-9DDC-1A4F6FE5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83CD2E2E-B81B-41AC-A8D4-5D44CBD866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2"/>
          <a:stretch/>
        </p:blipFill>
        <p:spPr>
          <a:xfrm>
            <a:off x="2284412" y="2127745"/>
            <a:ext cx="8444614" cy="8169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7139C86-2A8F-43FB-83D9-2875C179E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2"/>
          <a:stretch/>
        </p:blipFill>
        <p:spPr>
          <a:xfrm>
            <a:off x="2284411" y="2790405"/>
            <a:ext cx="7792285" cy="816935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62ED1B9C-4BC6-464E-B389-D42EC89DCE5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2"/>
          <a:stretch/>
        </p:blipFill>
        <p:spPr>
          <a:xfrm>
            <a:off x="2284411" y="3492958"/>
            <a:ext cx="7792286" cy="816935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E4335E4-F6F7-46B9-A0F9-87B7FE9878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8"/>
          <a:stretch/>
        </p:blipFill>
        <p:spPr>
          <a:xfrm>
            <a:off x="2284411" y="4178987"/>
            <a:ext cx="7798383" cy="816935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A20499E-F378-4B5E-9988-94E8E26F185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9"/>
          <a:stretch/>
        </p:blipFill>
        <p:spPr>
          <a:xfrm>
            <a:off x="2278313" y="4898065"/>
            <a:ext cx="7798384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63B566-F91F-4D00-9EC7-6DA0FE411E3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1" y="2254280"/>
            <a:ext cx="659500" cy="685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52DF93-71CE-48E5-862A-5AEFBCA46AC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1" y="2896495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305697-6AA2-41C0-8AAD-7019097B921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3573333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92D22D2-3E2F-46E9-845A-5494F0E9BE5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4215548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8A3181-3166-4DAD-BB32-4241E61EF12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6280" y="4971091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EF9EBD-F829-4D7E-8DAB-A624A2BB3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4F64118-4D74-40FA-B650-7AF040B4A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BCC2C23-F1ED-4504-A52F-9261FEDCE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5B6C5-0E65-4DE3-AF58-9903AC77A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44" y="1354380"/>
            <a:ext cx="1035190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F13B65-4186-4ABF-9D0A-2B498A90D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573" y="2142417"/>
            <a:ext cx="10034886" cy="83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A67BC1-C519-4515-BEE1-89833CDF5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101" y="3357210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069987-2B8B-4E23-836B-081189937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691" y="4050118"/>
            <a:ext cx="10016596" cy="121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D2DFD2-7D3D-43CE-8289-5162A0BBD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742" y="5142378"/>
            <a:ext cx="131075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1C24EC-F4C0-4F5C-B8C9-3B5B16F185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4979" y="5617389"/>
            <a:ext cx="813886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E0EA8A-8A0F-43DC-8F89-1BC04B54B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9101" y="2740582"/>
            <a:ext cx="957764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00FAB7-9163-4F79-AB05-88B2F66DD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DA914A-DC06-4C6A-BCF6-65C005A67C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7856CE2-7D60-47DA-A1F2-AB60DD1A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746FEC-08CA-4E67-B0FA-0DEF83E2A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126" y="1373085"/>
            <a:ext cx="10034886" cy="835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EEE98-CEAC-43CB-B46F-2F5DFB78A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657" y="2038709"/>
            <a:ext cx="9967824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354A79-8A8A-4535-A599-31ABA8604B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656" y="2620092"/>
            <a:ext cx="8913124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900A11-7987-4DE4-87D6-52C92ED9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2823" y="3285118"/>
            <a:ext cx="10016596" cy="1243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C7A0F-2C5D-4ECE-A5E3-9321EFF49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457" y="4289374"/>
            <a:ext cx="1310754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70F19-9F4B-4F53-8539-5A2894399F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687" y="4804167"/>
            <a:ext cx="10449450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82C868-C4A4-4CD1-A3B4-43A4C756B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6212" y="5867400"/>
            <a:ext cx="1877731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3BCD71-4090-479C-965B-86E4155C30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1612" y="5846062"/>
            <a:ext cx="830347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BA9603-CF12-4A6E-8DFF-5A96814E5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6B1C66-62D0-4A67-8013-ACD92632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02" y="2417255"/>
            <a:ext cx="9912955" cy="6889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5C6223E-E1A2-4839-BE6B-5DB4F91F2F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D19E949-D7CF-426D-8115-E739B5BD0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6554E5-C333-4F4C-AA89-73C3374DD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44" y="1187670"/>
            <a:ext cx="11272481" cy="127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FC0945-C6CD-493A-9680-2850B7B779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6495" y="3281627"/>
            <a:ext cx="7315834" cy="719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32018F1-5CE2-49DE-A05B-E54457A54C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612" y="4480825"/>
            <a:ext cx="1664352" cy="6462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D864455-BEC5-48CF-AC73-B61AB921DB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150667"/>
            <a:ext cx="6901270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DC62002-7951-42D0-9EBA-C1BEC2E78A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777" y="5820509"/>
            <a:ext cx="690127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595643-4DCD-45C3-B37E-B41DC0F8A69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12" y="2518791"/>
            <a:ext cx="1559669" cy="4591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0A38545-A32F-4613-A76B-B78439A425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4313" y="4480825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617E-6 -2.96296E-6 L 0.08687 -2.96296E-6 C 0.12504 -2.96296E-6 0.17375 -0.08032 0.17375 -0.14467 L 0.17375 -0.2893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7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3.33333E-6 L -0.00013 -3.33333E-6 C 0.00104 -3.33333E-6 0.0026 -0.09884 0.0026 -0.17893 L 0.0026 -0.35764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F4022F-1B6B-4A7D-9815-C96627508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58C395-FF57-45E9-B02F-22429FF33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09" y="2232409"/>
            <a:ext cx="9297206" cy="725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C33FD55-B6A1-4780-96C0-E36F000181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5EBEB4-073A-4BD9-9C0C-DB8FB3DF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B6D510-921F-4D72-96E8-39AAF97F12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495" y="3094782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2AD568-EF35-4746-997E-640693977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313" y="4344856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DDFD4A-D6A0-4403-8610-4CE99E85B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0612" y="4343400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901446C-8D96-4823-BEE1-C86281F8C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041981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ABD4585-22BB-44FB-820F-6DCC545B31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9809" y="5688213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78 L -0.00521 -0.00278 C -0.00677 -0.00278 -0.00885 -0.08334 -0.00885 -0.14862 L -0.00885 -0.2944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4.07407E-6 L -0.00013 4.07407E-6 C 0.00104 4.07407E-6 0.0026 -0.075 0.0026 -0.13565 L 0.0026 -0.27107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8F9CE5-79D2-4C44-9FE9-0433EC959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44DBCA-BAD4-4E44-B079-A7234BE69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FC003AD2-1D55-46C1-9826-753624CF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092BF4-92AB-4369-89C5-8D3649240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9" y="2245909"/>
            <a:ext cx="9297206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A154E3-F3B7-4987-B3C6-0928AB426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95" y="3093260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861868-0C7F-42F7-BF2A-2EED9EAF6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420" y="4343400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8AD687D-A792-4B1E-8B47-F4FFEC5DA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343400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3499479-EF87-4277-A6AA-BC6A450C7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77" y="5055677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1CBA1F9-8959-44E6-A245-C5ADE8E09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715000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4.07407E-6 L -0.01628 -4.07407E-6 C -0.02318 -4.07407E-6 -0.03165 -0.08263 -0.03165 -0.14953 L -0.03165 -0.29907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7.40741E-7 L -0.00052 7.40741E-7 C 0.00078 7.40741E-7 0.0026 -0.07546 0.0026 -0.13657 L 0.0026 -0.273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5C5067-C9C0-4EA7-B65B-11F7572A0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B33D35D-6F4F-44AF-B50E-4D315A6A5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514755-E978-4397-9F07-1BC077E6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7AC80E-8106-4370-969E-020D2D73A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16" y="2462366"/>
            <a:ext cx="11815072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237274-1466-466B-8CDE-813F639D1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035" y="3276600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7E331EE-3C1C-4DE2-8323-DC39CD53D6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047" y="4434253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A7D49B3-6732-44B4-AEF8-5A039785B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436399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ED8F2C-20C3-4270-BF07-BF8319DCA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9317" y="5098639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9F02230-595B-4502-83A0-7FFC9F816E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9317" y="5715000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486 L 0.09195 -0.00486 C 0.13194 -0.00486 0.1813 -0.07986 0.1813 -0.14051 L 0.1813 -0.2761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7.40741E-7 L 0.00091 7.40741E-7 C 0.00169 7.40741E-7 0.00286 -0.06945 0.00286 -0.1257 L 0.00286 -0.2511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52225C-ABB7-4F76-9615-4CE45D2DE3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BA4D03-B3C9-4F24-9BCE-17CC59155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E71DF2-CE7A-4307-80E8-BC0CEBA4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C5F4E0-DE3D-4D2C-8FE9-F03AFA757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9" y="2287193"/>
            <a:ext cx="9297206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26E38F-3208-4CF4-A46E-8700A02B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95" y="3136355"/>
            <a:ext cx="7315834" cy="719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BEE5D22-E2E7-43B0-9A6E-2E1AD9DD3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0240" y="4383543"/>
            <a:ext cx="1664352" cy="6462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5A749D-098C-45C0-9C6B-A0827174E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612" y="4383543"/>
            <a:ext cx="1664352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B300D3F-1C5C-47DF-AE33-6688A6F5F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777" y="5060582"/>
            <a:ext cx="6901270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9B5B810-671E-43AE-B2EA-76507F2A58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777" y="5706814"/>
            <a:ext cx="690127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1.11111E-6 L -0.08062 -1.11111E-6 C -0.11553 -1.11111E-6 -0.15851 -0.08217 -0.15851 -0.14861 L -0.15851 -0.2972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8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324 L -0.00052 0.00324 C 0.00078 0.00324 0.0026 -0.07245 0.0026 -0.13379 L 0.0026 -0.270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3CEDA8-B31A-49A0-8E17-08FBCD129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D44ED3-E9DE-40F2-A620-30D0BB284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6EA1101-4395-4279-99D4-0EB24690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D22AE6-E9CF-4C2D-985B-A15C303F6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2" y="1372936"/>
            <a:ext cx="7559695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1B9643-A3E5-46C2-8AB5-6830643A4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952" y="2276183"/>
            <a:ext cx="8931414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00A832-2AF1-4B74-8542-9E01EBF51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145" y="2899463"/>
            <a:ext cx="891922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53844C-E2D8-45FF-88E2-1728EA2A53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145" y="3531543"/>
            <a:ext cx="8913124" cy="76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0235E6-F999-43EA-BF2F-1FBDB17C2E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145" y="4454821"/>
            <a:ext cx="1310754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05E77C-9888-4DEA-8E26-47FC93D94A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8231" y="5055258"/>
            <a:ext cx="43041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0E390E-FD61-4D6D-AB6D-E7DE6ED3D9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8B37765-8AC2-4C66-8414-3BF42B605A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5C7753-0FCF-4426-9213-33D3ABB2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9DF144-74A3-4389-B265-46564DB77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59" y="2102051"/>
            <a:ext cx="9876376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3F99E1-1D3C-46F1-9F15-F2598CE61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349" y="2783050"/>
            <a:ext cx="9858086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BD9177-89CF-4814-9474-A84799E6B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448" y="3368541"/>
            <a:ext cx="8913124" cy="762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C0D30D-A482-47D9-81E6-0AC61E7C2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7051" y="4237818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668F42-17B5-4195-A77E-CD478D9DA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5970" y="4754130"/>
            <a:ext cx="687688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34621E-958F-4573-BEFA-E0066A31C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950E84F-0F80-44D6-AF3F-7133E3D765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B03FD5-EC6B-4B90-8A22-3FAC1369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65797B-BD03-47FD-A157-E84B6CF78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91" y="1595234"/>
            <a:ext cx="8931414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B48A1-1262-4F55-8C48-9BB4F7B88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640" y="2660231"/>
            <a:ext cx="7559695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761B1F-3EF0-4BB8-84A3-4222BC60E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616" y="3268028"/>
            <a:ext cx="7571888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34DBA5-C43D-4745-BE32-4DF4DFA26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616" y="3795819"/>
            <a:ext cx="7571888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C45573-09FE-483D-B187-C1997C32B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616" y="4606657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458F26-2D61-413F-A093-4B8AA0B03D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0737" y="5107415"/>
            <a:ext cx="412735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297D4C-1203-4A3C-87AF-9030D89AB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0B0AE9-535C-4E8F-9C12-70AE85B62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89886"/>
            <a:ext cx="11144454" cy="9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0A309A-81DA-4DD5-8EC2-6E10B716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12" y="1764996"/>
            <a:ext cx="9858086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2482759-59A6-4A46-86FE-10D00CA63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342A1AD2-7149-4A85-BAA1-098A80A7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E5E2D8-25E8-4BAE-8FDB-3B81DED58E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249" y="2625611"/>
            <a:ext cx="624284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897BA1-DE0B-4BC3-B640-5F924DAA7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8249" y="3435275"/>
            <a:ext cx="6242845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146F6-56B0-4A6A-9AAE-7DADB8167E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7063" y="4251036"/>
            <a:ext cx="64440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7BC1D5-48CC-4A3A-A208-4FA784FD5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0747E5-568E-4454-9912-EF473587F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17FD961E-87C3-4C7B-9798-2A4E98A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99DBE8-6AE5-4414-AC43-ECD2EEFE4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12" y="2456553"/>
            <a:ext cx="184115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C3F93C-196A-4EDF-92F6-7A555C63F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146" y="2456553"/>
            <a:ext cx="7620660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3D507C-22E4-4F0F-B1AE-2E3A3548B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19" y="3038000"/>
            <a:ext cx="7577985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B0C730-AF8D-4492-B8AE-85FDF2E08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146" y="3962400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438EA9-07FF-421A-AA39-44FF7DB5B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3412" y="4436382"/>
            <a:ext cx="404199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9A6FB0-FBE8-4DE8-87FE-E4DEA1277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E5F18F-9745-4C02-8C75-B127FAAA90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D6D5360-24A4-431E-8E3E-00069649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7ACE11-8A1D-428B-ADA0-407B3C17A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313161"/>
            <a:ext cx="8992379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11959E-143B-4D0F-B357-14A800306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416" y="2943235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861D7C-71A7-4B9E-A159-A01DFA641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416" y="3517058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C7B89D-8FE8-4C31-B7E6-C5B70D6E1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8416" y="4349066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9CEF7B-2B63-4334-9B5B-CBF80FA4AD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0796" y="4800600"/>
            <a:ext cx="626723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828E98-9DDC-46EB-857F-8BD7D743A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18601B-BB51-4F18-B11A-1C78EFD9D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06471DE-DDB0-4E71-8F91-B0AD4F94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EF42BE-B5F9-46D2-A08C-7164A95F1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2090476"/>
            <a:ext cx="184115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5F0ACB-D943-4568-80EA-ACD11CFCE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896" y="2035607"/>
            <a:ext cx="7577985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1CE460-F2FA-4CA6-B0FD-DCB307E1AB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0896" y="2597289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9FDF6-F1A9-41E5-8D89-947735976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627" y="3179044"/>
            <a:ext cx="7577985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039892-74F1-41D2-848B-2C4D35D9B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3627" y="3687203"/>
            <a:ext cx="7577985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313E43-EB11-4ED2-B09C-BE76D61DE3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3627" y="4497971"/>
            <a:ext cx="1310754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F490F3-B303-430D-85F4-E99E86CBAA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3760" y="5039260"/>
            <a:ext cx="526130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7AC3B9-6C28-48CD-A761-ECF75EBAA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F0286D-1943-40AB-874C-6F750D65E2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0ABD4A7-C213-4BFF-B412-E3708271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4AC929-3219-41AA-AB01-4ACE27A40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742" y="2318671"/>
            <a:ext cx="1085791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68AF28-C17A-4016-B5C9-E3EEA9CD4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366" y="2873776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332FFF-A510-4E3E-8F80-88A932B02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1091" y="3417262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383583-3083-4043-8D6D-03C39A38A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9366" y="4419600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BF3B02-82B3-494E-8B29-F57624A75C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925" y="4931167"/>
            <a:ext cx="86509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5D69F1-3DC5-4FAF-9781-CD68C8D65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9BDA08B-D3C2-4872-B677-77D9A57311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E005F06-B20F-4A53-A5B1-6E1B264E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630149-4EA7-4DEC-8DD4-CCB71745A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412" y="2388734"/>
            <a:ext cx="8766808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4E46C-1C85-4DED-A2AD-C51975EF9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616" y="2954815"/>
            <a:ext cx="7571888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A6EB9E-2626-4C10-8208-31257A3E0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616" y="3533828"/>
            <a:ext cx="7571888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E842B7-FA59-4F97-B533-EF2DC0D71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8532" y="4350763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C03D56-C817-4F34-B681-ACD79A35EC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283" y="4876800"/>
            <a:ext cx="481625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BF0647-DA46-4858-B755-C6994B09F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2EC7CB-2923-46D2-AB3A-3E2FCD2C4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2ADE6A3-DE67-4FDA-A4C7-A0E647E3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EE70F-22DB-442D-A3CD-835F26763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619" y="2006660"/>
            <a:ext cx="8163252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D98EED-5CAF-41B0-8FD9-D0327220F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252" y="2620597"/>
            <a:ext cx="7577985" cy="81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97DD33-95A3-416B-B71A-16AD79ED5B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252" y="3188009"/>
            <a:ext cx="7577985" cy="81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2FB21-2E29-42B1-BA10-FBEFAC169C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2252" y="3996455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FDB356-8DF6-49E4-9ACB-301704B29F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9128" y="4465321"/>
            <a:ext cx="673056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6CB1EC-C08D-4426-82C7-502ED190A8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72EB02-6EF6-4715-997D-62CFCC1EE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FAEE807-353F-4CEF-9E90-B7FECDA5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750AEF-5BE3-43F6-A55D-1119DACC6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18" y="1421056"/>
            <a:ext cx="10864014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773D08-EE0B-4912-BF6A-E33BF32C5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1851751"/>
            <a:ext cx="7949873" cy="1499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92BBE4-1668-468E-993E-B3C93911D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3201912"/>
            <a:ext cx="8151058" cy="81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8BF0D-CC4F-45A8-B9EB-ED75DED3F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012" y="3812914"/>
            <a:ext cx="8102286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06AC40-B762-4ACB-810C-F3D6A2547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498" y="4487185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71045A-5B58-4EAA-AE3E-6A0CA6F1E0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6673" y="5753814"/>
            <a:ext cx="653547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6C97C37-EA41-48E3-B7A6-319D80057A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2802" y="5007789"/>
            <a:ext cx="53649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E04DE8-2586-4A5A-9A2B-F31E5073B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77B0C1-B8B6-472C-A563-3742DDFB6B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84467E1-DD18-47CE-B7C9-8FB1D764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B44C9F-59D3-41B0-862F-0BF4C22D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618132"/>
            <a:ext cx="7559695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C9258B-7890-45F9-B1BB-9F129B6B2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791" y="2443003"/>
            <a:ext cx="4133446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0A9A76-1F25-441F-A43E-472C014AA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0791" y="3264769"/>
            <a:ext cx="4133446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8ABF8A-0B6E-470D-8FB6-011574C3B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9497" y="2442593"/>
            <a:ext cx="4596782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0F6095-79C8-4D0B-AFF5-4B5683E30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497" y="3269503"/>
            <a:ext cx="460897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2EF4A6-6CEF-4692-94C4-AB33DDE2A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941" y="4268232"/>
            <a:ext cx="624894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DE4242-4005-466F-BD73-15BE11A9A6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2964" y="5089998"/>
            <a:ext cx="738289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73344C-D673-4B19-9790-92C8A82A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C2285E-91CE-49E7-847F-E6161DE11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07EFE6-62FB-439B-B4C1-D47312D3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9546A-3EB0-451F-9312-7F93642FE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580517"/>
            <a:ext cx="8931414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32D4FC-C414-47E7-9C1B-3DD12A944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315" y="2286000"/>
            <a:ext cx="7565792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A45E6D-6F7B-43C1-A04A-18228056D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5733" y="2820163"/>
            <a:ext cx="9730059" cy="120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A1FA64-D3FA-4444-A103-E091304F4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412" y="3436918"/>
            <a:ext cx="1280271" cy="1518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DA683A-4BD9-4AB4-B01B-EEC296D83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315" y="4443890"/>
            <a:ext cx="7565792" cy="80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CF1895-5CB1-4592-BFC2-D17BDE06F4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5733" y="4954954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4BE89F-F4CA-43F6-953C-A46C585B8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5B210DE-2675-4FD4-B272-DA2C220B62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1EA2339-5C3D-47A9-B667-0FECD687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BFE52B-3953-4F41-985A-D6ED62DFC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418" y="1733901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9D2BAC-001A-479B-97C5-A5481459F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286" y="2435328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CD74C-C9E9-43D1-9C95-D48C805B0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259" y="2912796"/>
            <a:ext cx="684030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360511-C4DF-481B-96D3-4FA1BDA86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275" y="3390393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69D2A6-2437-4C1C-A940-B5010AD78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418" y="4407567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435AB-DECF-450F-8547-1DB794A68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0286" y="5075463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EB1CF6-3BAA-4523-977C-9135F5ED96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1997" y="5537761"/>
            <a:ext cx="75048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297D4C-1203-4A3C-87AF-9030D89AB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0B0AE9-535C-4E8F-9C12-70AE85B62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89886"/>
            <a:ext cx="11144454" cy="9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0A309A-81DA-4DD5-8EC2-6E10B716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12" y="1764996"/>
            <a:ext cx="9858086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2482759-59A6-4A46-86FE-10D00CA63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342A1AD2-7149-4A85-BAA1-098A80A7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EF2DCA-B835-4A5C-BBF6-4B79AFB1FB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147" y="2547425"/>
            <a:ext cx="3152066" cy="4014090"/>
          </a:xfrm>
          <a:prstGeom prst="roundRect">
            <a:avLst>
              <a:gd name="adj" fmla="val 11194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E5E2D8-25E8-4BAE-8FDB-3B81DED58E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8249" y="2625611"/>
            <a:ext cx="624284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897BA1-DE0B-4BC3-B640-5F924DAA7B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249" y="3435275"/>
            <a:ext cx="6242845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1146F6-56B0-4A6A-9AAE-7DADB8167E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063" y="4251036"/>
            <a:ext cx="6444031" cy="755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B6582D6-83E0-4A2B-BFB6-A820482AA4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7139" y="5283382"/>
            <a:ext cx="322506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0B00BE-813A-4B1C-931F-9A2BB261E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90A78E0-F049-4AA9-B2FA-5671CF725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9A87062-69DD-4715-A5A5-F07D653C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881241-C34D-4222-8DF5-1D2D578C6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221772"/>
            <a:ext cx="7565792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85CA3F-95BC-4F1E-92B7-C59CE34FB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3812" y="2763127"/>
            <a:ext cx="9730059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7698A5-3230-44E0-BEE8-D8825D809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9689" y="3403136"/>
            <a:ext cx="1280271" cy="151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23549D-E3A7-44BC-AB44-AF67B07C8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050" y="4437447"/>
            <a:ext cx="7565792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F6F08B-930D-4144-B531-468EBBDE8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3812" y="4984899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FC8BE8-B831-471C-8E8A-A35857753B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A12287A-45F7-48A4-BAF4-334DBA487C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F961708D-940D-49DC-BA8A-A77B04E2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B7D43A-34A6-4910-A9DE-35324A30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15" y="1724594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EE22D-7E65-4FE5-906E-48555BB7D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1" y="229497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B76041-B5F2-4393-A2EA-C3DB7296B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854" y="2719659"/>
            <a:ext cx="752311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8F6D16-ED79-421B-BD3A-060EC7AD8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276" y="3381925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4238B6-81ED-4578-A5C6-80D8E245A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815" y="4472192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6F2C4E-CB67-45B8-9B9E-E414D63D84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531" y="5045266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DB5D14-7516-4DE0-838C-716D9B896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970" y="5459783"/>
            <a:ext cx="77608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3A0308-BD36-4148-A355-0C234606EC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177810-E0E4-497F-B59E-E0C084F282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4DBE9B3-C14B-42F5-8387-0981E680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34BF1F-9108-4F32-887F-C272C084A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226" y="1984559"/>
            <a:ext cx="755969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805120-E320-485D-A704-020AB8F36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3540" y="2571329"/>
            <a:ext cx="9730059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0C8AB0-4C9F-4780-A465-936C68E4A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4276" y="3282564"/>
            <a:ext cx="1280271" cy="1518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DDE822-14AA-43E3-83D4-FE6BBF6B8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129" y="4210384"/>
            <a:ext cx="7565792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817EFA-E9E6-498B-B824-819BED96B2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3540" y="4754025"/>
            <a:ext cx="101568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AC92EA-CE86-483B-8C42-81998A290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515348" y="2893915"/>
            <a:ext cx="9605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i="1" dirty="0">
              <a:solidFill>
                <a:schemeClr val="bg1">
                  <a:lumMod val="50000"/>
                </a:schemeClr>
              </a:solidFill>
              <a:latin typeface="Aksorn Light" pitchFamily="50" charset="-34"/>
              <a:cs typeface="Aksorn Light" pitchFamily="50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5C4D545-19A8-4BFC-9CBA-8C6B2957DC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3E835B8-F139-42AC-83A9-E82C2ABE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077019-94DB-4091-BEE2-2C0CB1A7F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815" y="1728093"/>
            <a:ext cx="7565792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099FA5-9F9B-48BA-8726-859908D7E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531" y="230781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94F51-9668-41D1-A44D-9C528FBCD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951" y="2832620"/>
            <a:ext cx="847417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0C3AAF-737B-4845-BB69-4F85700A3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2902" y="3365877"/>
            <a:ext cx="1280271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137BBF-DBF3-4345-92D6-D3487859B6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815" y="4380680"/>
            <a:ext cx="756579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3023C1-F300-439C-918D-349EEEA4BE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531" y="5007964"/>
            <a:ext cx="1310754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22E5C5-18D5-4BC8-B06B-7ABE41C3F7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2419" y="5484699"/>
            <a:ext cx="854123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773D2E-61BD-4B97-AB26-A46A10358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2A5997-AC76-4B5C-86FF-E4D402C39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78EDD5-C166-4B52-9D25-6D34BEFA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E37E4C-1D04-4E49-9D4F-69DB1A9C6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977459"/>
            <a:ext cx="10053175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24838B-9667-46AD-A41D-AC41066D8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288" y="2702692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633C07-2CE8-4FDD-AA06-366FA644D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8288" y="3947177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97F935-386D-4436-805C-A56F4BC3E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2176" y="4486988"/>
            <a:ext cx="67244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67A856-9AA2-4279-8687-AF7E44AB15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2E34BF-0607-41C5-AE2E-3D85DA0098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69A49A6-93F0-4366-B1FE-6B2884B5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575589-6EDA-4422-A2F4-013377534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2" y="2100214"/>
            <a:ext cx="968128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D64720-B902-4E8A-BCEC-68ADAC7D1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52029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6176FF-245D-4DC9-978A-3190C04A0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4114800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4D9CDE-296F-487F-AC55-D2A9CFDF0F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90" y="4604860"/>
            <a:ext cx="1028484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BC9C96-80B8-473B-83D2-C2DDD2C8EC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008893-5DFA-4B08-B9EB-99F4AF0FCD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9C64B23-8650-4EA6-BC88-F3E49F94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18676D-EB27-4CA7-AADF-49E79EE71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90" y="2056522"/>
            <a:ext cx="968128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A2FA4E-AB06-4F8F-BA12-E3B8093AB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576" y="2769185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C12233-77AC-4F7B-AA59-3E40A45B9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576" y="4161816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DAAB0C-3665-4751-BDDC-3A98963EB6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991" y="4659288"/>
            <a:ext cx="71268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DA21AB-A330-4F9A-AB0D-62F3ADA3D3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B275E7-D7E0-4635-BB95-A37D7D060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3BCF7A-9E8F-4E20-A779-096CF050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BE12CD-FAF8-4EA9-995D-96D1A7A21C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797"/>
          <a:stretch/>
        </p:blipFill>
        <p:spPr>
          <a:xfrm>
            <a:off x="954160" y="2009292"/>
            <a:ext cx="2827266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116330-D090-4D63-A31C-E5A758710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745994"/>
            <a:ext cx="9730059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4AC5E1-4012-41F4-8EF2-4CCE5F7D1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012" y="4109579"/>
            <a:ext cx="1310754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92C875-7B07-4528-8C78-4DDBB0879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344" y="4661371"/>
            <a:ext cx="7840136" cy="8596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4B01EE2-F7FA-4A0A-A6DC-1A1A22B748FF}"/>
              </a:ext>
            </a:extLst>
          </p:cNvPr>
          <p:cNvGrpSpPr/>
          <p:nvPr/>
        </p:nvGrpSpPr>
        <p:grpSpPr>
          <a:xfrm>
            <a:off x="3808412" y="2002465"/>
            <a:ext cx="1838324" cy="859677"/>
            <a:chOff x="3857625" y="2002465"/>
            <a:chExt cx="1838324" cy="8596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0069524-1E93-4EE6-808D-76E9AA7D3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479" r="68870"/>
            <a:stretch/>
          </p:blipFill>
          <p:spPr>
            <a:xfrm>
              <a:off x="4022725" y="2002465"/>
              <a:ext cx="1673224" cy="8169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5D391B7-2E81-462C-8F35-26DECA30E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84139" t="5524" r="14220" b="-5524"/>
            <a:stretch/>
          </p:blipFill>
          <p:spPr>
            <a:xfrm>
              <a:off x="3857625" y="2057400"/>
              <a:ext cx="158750" cy="80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6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79D8DAE-E8F8-495F-A1E5-B33F0C0AFD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0C43A59-C457-4DF4-A448-0EF4F25F0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AF5B14-FBA7-4364-9F26-DD91B887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D06049-AB29-449A-9966-2FF56A55B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2" y="1348615"/>
            <a:ext cx="11930906" cy="8169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98833A-1365-452E-9684-5418B3859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01" y="2151640"/>
            <a:ext cx="8218120" cy="725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6A52599-8446-4D30-9228-C8CF4EDA9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201" y="3679886"/>
            <a:ext cx="8212024" cy="725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0200280-A0FA-4704-BF80-8185A8EF7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01" y="5247747"/>
            <a:ext cx="8297375" cy="7254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8FB7B45-C5AB-47A6-AC0A-0B2E21315B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852" y="2967663"/>
            <a:ext cx="1883827" cy="6462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4EB2309-66AD-49E6-92C1-65C68B38E4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5434" y="2967663"/>
            <a:ext cx="1883827" cy="6462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D53BC12-7771-4BF0-82D1-7442953C99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852" y="4503444"/>
            <a:ext cx="1908213" cy="646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7BCD55B-1037-49C3-966C-3BC9915EF8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5434" y="4507262"/>
            <a:ext cx="1908213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79F35AB-6368-4B2B-991C-D08B774196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852" y="6071106"/>
            <a:ext cx="3584759" cy="646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8A7382F-31B4-4D2D-B23D-124B73D7DF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9012" y="6074467"/>
            <a:ext cx="365791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6002E-7 3.7037E-7 L 0.05171 3.7037E-7 C 0.07502 3.7037E-7 0.1038 -0.0294 0.1038 -0.05301 L 0.1038 -0.1057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03E-6 -3.7037E-6 L 0.10406 -3.7037E-6 C 0.15056 -3.7037E-6 0.20813 -0.02939 0.20813 -0.05301 L 0.20813 -0.10578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6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672E-6 4.07407E-6 L 0.14704 4.07407E-6 C 0.21281 4.07407E-6 0.29408 -0.0294 0.29408 -0.05301 L 0.29408 -0.10579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7A63CE3-654C-4546-B508-9CCE0414CB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1C4CBF-D87D-4BB1-A716-9075D7CF10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6B54887A-3523-4E08-AFE2-2E87E609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807E57-72E6-4AE9-B4DF-7EC0FFC94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70" y="1888630"/>
            <a:ext cx="8004742" cy="725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430191-C90B-4B2B-B414-7826E86B5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70" y="3466239"/>
            <a:ext cx="9522777" cy="7254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D454635-4325-4832-AB3E-E6CF0822C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070" y="5053905"/>
            <a:ext cx="8212024" cy="725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9FA2AEC-BF67-4653-A25C-38EC20D71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197" y="2748332"/>
            <a:ext cx="1828959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B90B5F-E3D3-4339-8C67-60CCB83817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9064" y="2748332"/>
            <a:ext cx="1828959" cy="6462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43D76B0-CD58-47AA-BF1D-7C59B108DC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197" y="4306206"/>
            <a:ext cx="2658086" cy="6462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F4A9016-5BB3-47A7-924E-F6697D4F6B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8412" y="4300689"/>
            <a:ext cx="2700762" cy="646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3650444-7F72-45A6-B58E-89C295847C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256" y="5891951"/>
            <a:ext cx="1969179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EC18CC-0D27-46FB-9C8B-3B3C4D6C48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0076" y="5891951"/>
            <a:ext cx="196308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63 L 0.04689 -0.00163 C 0.06877 -0.00163 0.09573 -0.03334 0.09573 -0.0588 L 0.09573 -0.1159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1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06525 -0.00162 C 0.09364 -0.00162 0.12868 -0.03101 0.12868 -0.05463 L 0.12868 -0.1074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3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24 L -0.01107 0.00324 C -0.01655 0.00324 -0.02306 -0.02917 -0.02306 -0.05556 L -0.02306 -0.11412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9BC1CE-18FA-45F2-A22F-AACB14BA1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B63D91-616E-47FB-859F-E6353C7345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C04B74-879A-46A8-B196-58801B7F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65F678-03B7-4824-8436-8477BFBE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483" y="2086438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283389-0D33-4DFA-94D0-C68C1D7E1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790" y="2977444"/>
            <a:ext cx="6248942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56BF81B-5877-4C89-A45D-D0DA73223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2204" y="3856785"/>
            <a:ext cx="62428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9D11D9-1230-486D-B194-9BBAB470E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108DF7-BE8D-4910-8238-6787EA481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799" y="1439332"/>
            <a:ext cx="9042401" cy="5197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D0072C-D7F2-429D-A5BD-1FCAEFEC8E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DCA088-EB88-48EB-BD5E-A62D998D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DA2D5F6B-0EC3-4649-884A-15B1D74500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0"/>
          <a:stretch/>
        </p:blipFill>
        <p:spPr>
          <a:xfrm>
            <a:off x="2348416" y="2326402"/>
            <a:ext cx="7175655" cy="1274174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11282A3-1C24-4860-B13B-8619E4ACED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3"/>
          <a:stretch/>
        </p:blipFill>
        <p:spPr>
          <a:xfrm>
            <a:off x="2354514" y="3429177"/>
            <a:ext cx="7791404" cy="816935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711D220-2EC5-4331-A4A7-EFA0871A3B6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3"/>
          <a:stretch/>
        </p:blipFill>
        <p:spPr>
          <a:xfrm>
            <a:off x="2360612" y="4112749"/>
            <a:ext cx="7791403" cy="816935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C090305-73D7-4858-9D60-3E151CC694D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7"/>
          <a:stretch/>
        </p:blipFill>
        <p:spPr>
          <a:xfrm>
            <a:off x="2360612" y="4758285"/>
            <a:ext cx="7785306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5BE19C-3A61-4B07-B3C4-A049BF29693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2396029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1C11D9-EAC1-4928-BF06-5BF2664780D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3533417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D333B15-1354-4D6A-92BA-8E13C82C023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4216990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A05081-9640-4405-9CFD-8456C484132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801608" y="4839184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906B66-253D-4D34-98B6-40077A24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1" y="2241611"/>
            <a:ext cx="10870110" cy="39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CF9B9D-B88A-43C9-AB72-DAC46D6AA7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1A07A8-B05A-4514-B66E-0BDC4546DD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99EF94E-FDA3-4683-B327-B88BB04B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2A46C0-D977-43A2-81E5-0139B5487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68" y="1342569"/>
            <a:ext cx="1087011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8B73EF-0B59-4380-A2E1-C32B48291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371" y="2743200"/>
            <a:ext cx="3645724" cy="3353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FA1A0B-7792-4AC1-B1EE-EEB2143ABD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1069" y="2743200"/>
            <a:ext cx="4352921" cy="28958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4B9AAB-5A00-44D2-B4D5-2324448E13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02" y="2768138"/>
            <a:ext cx="329212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5EE7F527-5E17-4784-9BF5-FC3C88667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5" l="5958" r="100000">
                        <a14:foregroundMark x1="10981" y1="82411" x2="10631" y2="99835"/>
                        <a14:foregroundMark x1="11098" y1="82411" x2="24883" y2="55987"/>
                        <a14:foregroundMark x1="24883" y1="55987" x2="55374" y2="37242"/>
                        <a14:foregroundMark x1="55374" y1="37242" x2="65070" y2="20149"/>
                        <a14:foregroundMark x1="65070" y1="20149" x2="66355" y2="11396"/>
                        <a14:foregroundMark x1="66355" y1="11396" x2="77687" y2="9166"/>
                        <a14:foregroundMark x1="77687" y1="9166" x2="86916" y2="14451"/>
                        <a14:foregroundMark x1="86916" y1="14451" x2="85047" y2="23617"/>
                        <a14:foregroundMark x1="85047" y1="23617" x2="79907" y2="31792"/>
                        <a14:foregroundMark x1="79907" y1="31792" x2="70794" y2="38398"/>
                        <a14:foregroundMark x1="70794" y1="38398" x2="67991" y2="56400"/>
                        <a14:foregroundMark x1="67991" y1="56400" x2="75701" y2="82824"/>
                        <a14:foregroundMark x1="75584" y1="82824" x2="73832" y2="99835"/>
                        <a14:foregroundMark x1="19860" y1="57803" x2="6776" y2="90999"/>
                        <a14:foregroundMark x1="6776" y1="90999" x2="12266" y2="98101"/>
                        <a14:foregroundMark x1="12266" y1="98101" x2="28505" y2="96036"/>
                        <a14:foregroundMark x1="28505" y1="96036" x2="52687" y2="81833"/>
                        <a14:foregroundMark x1="52687" y1="81833" x2="55491" y2="77044"/>
                        <a14:foregroundMark x1="78972" y1="7927" x2="89486" y2="10487"/>
                        <a14:foregroundMark x1="89486" y1="10487" x2="93341" y2="16185"/>
                        <a14:foregroundMark x1="84112" y1="7349" x2="93107" y2="12717"/>
                        <a14:foregroundMark x1="93107" y1="12717" x2="94042" y2="15937"/>
                        <a14:foregroundMark x1="51986" y1="36003" x2="43808" y2="40710"/>
                        <a14:foregroundMark x1="71145" y1="6028" x2="66589" y2="8175"/>
                        <a14:foregroundMark x1="92640" y1="12221" x2="94042" y2="15524"/>
                        <a14:foregroundMark x1="9229" y1="81998" x2="5958" y2="89430"/>
                        <a14:foregroundMark x1="5958" y1="89430" x2="8061" y2="99835"/>
                        <a14:backgroundMark x1="59463" y1="7102" x2="53738" y2="15442"/>
                        <a14:backgroundMark x1="53738" y1="15442" x2="54556" y2="24112"/>
                        <a14:backgroundMark x1="54556" y1="24112" x2="51519" y2="32865"/>
                        <a14:backgroundMark x1="51519" y1="32865" x2="29673" y2="40875"/>
                        <a14:backgroundMark x1="96963" y1="19818" x2="89252" y2="34847"/>
                        <a14:backgroundMark x1="89252" y1="34847" x2="83411" y2="41536"/>
                        <a14:backgroundMark x1="83411" y1="41536" x2="81893" y2="57391"/>
                        <a14:backgroundMark x1="81893" y1="57391" x2="87500" y2="84393"/>
                        <a14:backgroundMark x1="99883" y1="79108" x2="87500" y2="84310"/>
                        <a14:backgroundMark x1="73949" y1="38646" x2="76168" y2="37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586" y="1856280"/>
            <a:ext cx="3556557" cy="50270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F8B56EE-A406-4981-8EAF-ACFCE1C36C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68FDF85-A9EE-4B80-AA81-79BBFE5070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1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D265B1-0428-4CEC-AC8E-DF4FF6DE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5E7130-37CE-4F7B-8C46-58F5FB7FA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75" y="1338327"/>
            <a:ext cx="1828959" cy="6401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F84094C-FE9F-41F9-A712-6B34CEDAC5C2}"/>
              </a:ext>
            </a:extLst>
          </p:cNvPr>
          <p:cNvSpPr txBox="1"/>
          <p:nvPr/>
        </p:nvSpPr>
        <p:spPr>
          <a:xfrm>
            <a:off x="4799012" y="220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Accepting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F5EF85B-3EA6-47BC-9848-0DC24A8F7940}"/>
              </a:ext>
            </a:extLst>
          </p:cNvPr>
          <p:cNvSpPr txBox="1"/>
          <p:nvPr/>
        </p:nvSpPr>
        <p:spPr>
          <a:xfrm>
            <a:off x="8685212" y="2205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Declining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EC0BEA0-60A7-420D-9C0B-BAA1F2976E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22" l="0" r="87965">
                        <a14:foregroundMark x1="29404" y1="5258" x2="18983" y2="11408"/>
                        <a14:foregroundMark x1="18983" y1="11408" x2="18238" y2="29501"/>
                        <a14:foregroundMark x1="18238" y1="29501" x2="27419" y2="35740"/>
                        <a14:foregroundMark x1="27419" y1="35740" x2="28040" y2="35740"/>
                        <a14:foregroundMark x1="60546" y1="32977" x2="62655" y2="36631"/>
                        <a14:foregroundMark x1="48387" y1="10784" x2="60050" y2="31907"/>
                        <a14:foregroundMark x1="62655" y1="36631" x2="60546" y2="41266"/>
                        <a14:foregroundMark x1="60794" y1="54367" x2="73697" y2="57308"/>
                        <a14:foregroundMark x1="73697" y1="57308" x2="81390" y2="65152"/>
                        <a14:foregroundMark x1="81390" y1="65152" x2="82754" y2="74153"/>
                        <a14:foregroundMark x1="82754" y1="74153" x2="87221" y2="74866"/>
                        <a14:foregroundMark x1="62035" y1="59180" x2="74442" y2="61586"/>
                        <a14:foregroundMark x1="74442" y1="61586" x2="81390" y2="69162"/>
                        <a14:foregroundMark x1="81390" y1="69162" x2="84367" y2="87790"/>
                        <a14:foregroundMark x1="84367" y1="87790" x2="82010" y2="97148"/>
                        <a14:foregroundMark x1="82010" y1="97148" x2="52481" y2="99733"/>
                        <a14:foregroundMark x1="18114" y1="12299" x2="22208" y2="7843"/>
                        <a14:foregroundMark x1="18486" y1="10784" x2="22457" y2="7041"/>
                        <a14:backgroundMark x1="30521" y1="2406" x2="17618" y2="5437"/>
                        <a14:backgroundMark x1="17618" y1="5437" x2="13275" y2="14706"/>
                        <a14:backgroundMark x1="13275" y1="14706" x2="12159" y2="53832"/>
                        <a14:backgroundMark x1="0" y1="54724" x2="12035" y2="53832"/>
                        <a14:backgroundMark x1="52978" y1="14706" x2="61911" y2="31551"/>
                        <a14:backgroundMark x1="61911" y1="31551" x2="63275" y2="32709"/>
                        <a14:backgroundMark x1="65385" y1="37879" x2="65757" y2="41622"/>
                        <a14:backgroundMark x1="55955" y1="22282" x2="60794" y2="31729"/>
                        <a14:backgroundMark x1="25062" y1="4724" x2="30893" y2="4367"/>
                        <a14:backgroundMark x1="25186" y1="37879" x2="26799" y2="37879"/>
                        <a14:backgroundMark x1="26427" y1="38592" x2="27543" y2="38592"/>
                        <a14:backgroundMark x1="17866" y1="64795" x2="14392" y2="74955"/>
                        <a14:backgroundMark x1="14392" y1="74955" x2="14516" y2="84314"/>
                        <a14:backgroundMark x1="14392" y1="84314" x2="8189" y2="99822"/>
                        <a14:backgroundMark x1="15881" y1="75758" x2="15385" y2="87879"/>
                        <a14:backgroundMark x1="62035" y1="51961" x2="69479" y2="54011"/>
                        <a14:backgroundMark x1="63896" y1="51693" x2="67990" y2="54367"/>
                        <a14:backgroundMark x1="62407" y1="52585" x2="69479" y2="54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086" y="2218896"/>
            <a:ext cx="3350715" cy="4664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19380D-468B-451C-AD56-D935022C31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817" y="1247472"/>
            <a:ext cx="3048264" cy="2243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0658D-8059-4C6A-8BF5-48A88307E2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0570" y="3092795"/>
            <a:ext cx="3036071" cy="146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89D1A0-2823-4992-9DE6-804AD12F6E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0744" y="3774960"/>
            <a:ext cx="2743438" cy="109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0E14FD-45C7-447E-986A-AED52F4E53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614" y="4807826"/>
            <a:ext cx="361524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BCE69E-CC23-429A-9BB9-B0A396A3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265859"/>
            <a:ext cx="9681287" cy="4029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912253-D44E-4A14-9A3A-DCF4C0063E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79585A-887C-42EB-87C1-DC4C85632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3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1B60EDB7-547E-4211-B8D6-8CADABC8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C0485A-B106-4EEA-9ECA-C7ACCBAA3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57" y="1365551"/>
            <a:ext cx="1087011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153392-A116-457C-A29D-AE2D1E1C38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12" y="2720306"/>
            <a:ext cx="3279932" cy="23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66058A-8FEF-4538-B802-97DB5AACBF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8212" y="2716022"/>
            <a:ext cx="3657917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DD8CE27-B67C-42E2-9751-196CFD885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259" y1="30259" x2="22122" y2="21034"/>
                        <a14:foregroundMark x1="22122" y1="21034" x2="23022" y2="11530"/>
                        <a14:foregroundMark x1="23022" y1="11530" x2="33183" y2="19497"/>
                        <a14:foregroundMark x1="33183" y1="19497" x2="34622" y2="23760"/>
                        <a14:foregroundMark x1="17896" y1="17680" x2="19424" y2="24039"/>
                        <a14:foregroundMark x1="21583" y1="68833" x2="19514" y2="98882"/>
                        <a14:foregroundMark x1="19514" y1="98882" x2="36960" y2="96087"/>
                        <a14:foregroundMark x1="36960" y1="96087" x2="42446" y2="93361"/>
                        <a14:foregroundMark x1="16906" y1="69462" x2="24460" y2="74703"/>
                        <a14:foregroundMark x1="13489" y1="75332" x2="19245" y2="71488"/>
                        <a14:foregroundMark x1="38759" y1="98882" x2="38669" y2="99930"/>
                        <a14:foregroundMark x1="56295" y1="21104" x2="62590" y2="26205"/>
                        <a14:foregroundMark x1="42986" y1="97414" x2="45863" y2="99930"/>
                        <a14:foregroundMark x1="20144" y1="10762" x2="30665" y2="11041"/>
                        <a14:foregroundMark x1="30665" y1="11041" x2="32374" y2="12998"/>
                        <a14:foregroundMark x1="22212" y1="10063" x2="30396" y2="10832"/>
                        <a14:foregroundMark x1="20773" y1="9923" x2="31295" y2="10832"/>
                        <a14:foregroundMark x1="31295" y1="10832" x2="32104" y2="11810"/>
                        <a14:foregroundMark x1="20683" y1="9783" x2="31655" y2="9923"/>
                        <a14:foregroundMark x1="31655" y1="9923" x2="32284" y2="12718"/>
                        <a14:foregroundMark x1="30306" y1="9783" x2="20773" y2="11041"/>
                        <a14:foregroundMark x1="18076" y1="12020" x2="27878" y2="8665"/>
                        <a14:foregroundMark x1="27878" y1="8665" x2="30845" y2="10832"/>
                        <a14:foregroundMark x1="27788" y1="10482" x2="21673" y2="8945"/>
                        <a14:foregroundMark x1="17716" y1="20056" x2="19874" y2="28022"/>
                        <a14:foregroundMark x1="19874" y1="28022" x2="22302" y2="30049"/>
                        <a14:foregroundMark x1="18255" y1="21523" x2="21853" y2="30538"/>
                        <a14:foregroundMark x1="58903" y1="17610" x2="58363" y2="20056"/>
                        <a14:foregroundMark x1="17806" y1="22152" x2="18165" y2="23969"/>
                        <a14:foregroundMark x1="18076" y1="24389" x2="18615" y2="25367"/>
                        <a14:foregroundMark x1="18615" y1="25996" x2="19155" y2="26765"/>
                        <a14:backgroundMark x1="10701" y1="48358" x2="13669" y2="57722"/>
                        <a14:backgroundMark x1="13669" y1="57722" x2="13219" y2="67156"/>
                        <a14:backgroundMark x1="13219" y1="67156" x2="7734" y2="79245"/>
                        <a14:backgroundMark x1="76169" y1="60098" x2="99910" y2="62544"/>
                        <a14:backgroundMark x1="65108" y1="91125" x2="69245" y2="99231"/>
                        <a14:backgroundMark x1="69245" y1="99231" x2="70234" y2="99930"/>
                        <a14:backgroundMark x1="14928" y1="17121" x2="16906" y2="21803"/>
                        <a14:backgroundMark x1="14838" y1="23131" x2="17356" y2="31516"/>
                        <a14:backgroundMark x1="17356" y1="31516" x2="19245" y2="31796"/>
                        <a14:backgroundMark x1="18076" y1="30468" x2="20953" y2="31377"/>
                        <a14:backgroundMark x1="12500" y1="49476" x2="13129" y2="52551"/>
                        <a14:backgroundMark x1="12860" y1="49476" x2="12770" y2="48637"/>
                        <a14:backgroundMark x1="16727" y1="75751" x2="12770" y2="73655"/>
                        <a14:backgroundMark x1="18076" y1="74354" x2="14029" y2="72816"/>
                        <a14:backgroundMark x1="13129" y1="75402" x2="15647" y2="73445"/>
                        <a14:backgroundMark x1="13669" y1="75751" x2="16097" y2="73864"/>
                        <a14:backgroundMark x1="17626" y1="25367" x2="17626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083" y="1067939"/>
            <a:ext cx="4618817" cy="59424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B64A21A-25F6-4ABE-9DA5-175AF39FD1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9CB065C-0D37-4617-8FB6-55E161993A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42D08B23-F3E6-484E-B590-A71B488D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C63F7-C717-4B3F-A91A-1F123630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66" y="1330457"/>
            <a:ext cx="1828959" cy="64013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354ECA-C54E-4997-9912-E37DF9D19B1F}"/>
              </a:ext>
            </a:extLst>
          </p:cNvPr>
          <p:cNvSpPr txBox="1"/>
          <p:nvPr/>
        </p:nvSpPr>
        <p:spPr>
          <a:xfrm>
            <a:off x="8685212" y="2205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F Catalog" pitchFamily="50" charset="0"/>
              </a:rPr>
              <a:t>Declining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A98A48-6F4D-4F4F-86D6-BA48EDCDF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330" y="2076019"/>
            <a:ext cx="3542083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AB60C1-5DEC-41C3-AF1E-F7346CA78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4477" y="1662883"/>
            <a:ext cx="3932261" cy="190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D20336-9508-40C7-9E84-1BE2E8313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817" y="4989779"/>
            <a:ext cx="3438442" cy="14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7D34C5-EA2D-4315-85C9-1A390D9916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4058" y="4244058"/>
            <a:ext cx="32799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86A726-E659-4869-87D8-4AB934B7D4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3576553-67EA-4C2F-9B32-B87CB8D7E4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A1BE05D1-CB86-41C8-8DDA-CBD34BD3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B573DA-3804-4999-B318-A49CFFA99E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83" y="1375091"/>
            <a:ext cx="10876207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DF377E-1B51-40F1-B9EA-1DFC09F81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933" y="2078665"/>
            <a:ext cx="6242845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58C515-A2DA-462F-BFDA-1CF399465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6931" y="2753537"/>
            <a:ext cx="4237087" cy="355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2A63C6-846C-4CF2-BC54-5A24349196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4018" y="2741180"/>
            <a:ext cx="4115157" cy="2700762"/>
          </a:xfrm>
          <a:prstGeom prst="rect">
            <a:avLst/>
          </a:prstGeom>
        </p:spPr>
      </p:pic>
      <p:pic>
        <p:nvPicPr>
          <p:cNvPr id="6" name="Page 42 Exercise 4a">
            <a:hlinkClick r:id="" action="ppaction://media"/>
            <a:extLst>
              <a:ext uri="{FF2B5EF4-FFF2-40B4-BE49-F238E27FC236}">
                <a16:creationId xmlns:a16="http://schemas.microsoft.com/office/drawing/2014/main" xmlns="" id="{F9C75446-F322-4C2C-8F1E-FCAFCC73B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1" y="2131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7AA52F-96C5-4BFA-B33C-82AA81D8B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9522B5-7D63-4FE9-8E89-762B6A3D7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8A1A276-422D-49A7-9BD8-4F25D14D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70A1FF-4576-4B11-9535-E875537B1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83" y="1318844"/>
            <a:ext cx="10876207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442FB-B79B-4F62-8AC4-B0959C1DB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612" y="2046415"/>
            <a:ext cx="10229975" cy="688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8793E9-D348-49D6-AE58-3A0D42B80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612" y="2569143"/>
            <a:ext cx="6559865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B51374-D822-457A-B33A-D6EDF5CD49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3812" y="3172662"/>
            <a:ext cx="6608637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35ECE0-CB49-439B-BF1A-EC97DD7E9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612" y="3923847"/>
            <a:ext cx="10675021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B58741-8BAA-4B3D-83A4-85A8D59442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3812" y="4527857"/>
            <a:ext cx="682201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797332-EBB1-4FFB-88A3-E7AE674C5C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12" y="5342076"/>
            <a:ext cx="9949534" cy="670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63D8E0-094C-42F2-8822-A7AEB49CA6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3812" y="5903410"/>
            <a:ext cx="712074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1C79DD-915D-4F4E-BEA8-A38C97E25F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32CCD5-B8CB-4E82-9282-AFD51F5C3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0B8A816-ADFB-418E-AF4E-B1E22D5C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7BFB44-8AD4-4874-9CF6-EF97D202A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12" y="1372451"/>
            <a:ext cx="7023201" cy="688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738761-F71A-4B99-91EF-D629E4A83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792" y="2096664"/>
            <a:ext cx="7657240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9BC1CE-18FA-45F2-A22F-AACB14BA10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B63D91-616E-47FB-859F-E6353C7345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C04B74-879A-46A8-B196-58801B7F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1C6A76-AD81-450F-89C7-0B4B04E761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812" y="1591333"/>
            <a:ext cx="3842211" cy="4563173"/>
          </a:xfrm>
          <a:prstGeom prst="roundRect">
            <a:avLst>
              <a:gd name="adj" fmla="val 11279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65F678-03B7-4824-8436-8477BFBE2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483" y="2086438"/>
            <a:ext cx="624894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283389-0D33-4DFA-94D0-C68C1D7E1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790" y="2977444"/>
            <a:ext cx="6248942" cy="7498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56BF81B-5877-4C89-A45D-D0DA73223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2204" y="3856785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959AFD-5614-422F-B805-3429B5879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854" y="5004630"/>
            <a:ext cx="384081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DC8FC6-2CAD-4317-98EA-3050B2E92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A7507B-C092-4997-B2E8-E42D5F5F6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DB49FA9-B7BF-4127-804A-280A8913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A8F472-8C2B-4871-939B-2EF875B95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915" y="2335437"/>
            <a:ext cx="6242845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DDD578-F3EC-4DFF-84F6-6513A0565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13" y="4011464"/>
            <a:ext cx="6242845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6E960C-B162-4EA2-BEBE-7FE28F233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13" y="3163928"/>
            <a:ext cx="62428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DC8FC6-2CAD-4317-98EA-3050B2E92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A7507B-C092-4997-B2E8-E42D5F5F6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DB49FA9-B7BF-4127-804A-280A8913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38A053-816E-4208-B56C-0AF080C54F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461" y="1767103"/>
            <a:ext cx="4468400" cy="4342873"/>
          </a:xfrm>
          <a:prstGeom prst="roundRect">
            <a:avLst>
              <a:gd name="adj" fmla="val 9913"/>
            </a:avLst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A8F472-8C2B-4871-939B-2EF875B95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15" y="2335437"/>
            <a:ext cx="6242845" cy="755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DDD578-F3EC-4DFF-84F6-6513A0565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13" y="4011464"/>
            <a:ext cx="6242845" cy="755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4CE8684-C932-439A-84AF-4726117A2A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55" y="5126333"/>
            <a:ext cx="3231160" cy="10546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6E960C-B162-4EA2-BEBE-7FE28F233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5913" y="3163928"/>
            <a:ext cx="62428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64</Words>
  <Application>Microsoft Office PowerPoint</Application>
  <PresentationFormat>กำหนดเอง</PresentationFormat>
  <Paragraphs>64</Paragraphs>
  <Slides>68</Slides>
  <Notes>61</Notes>
  <HiddenSlides>0</HiddenSlides>
  <MMClips>1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68</vt:i4>
      </vt:variant>
    </vt:vector>
  </HeadingPairs>
  <TitlesOfParts>
    <vt:vector size="76" baseType="lpstr">
      <vt:lpstr>Arial</vt:lpstr>
      <vt:lpstr>Angsana New</vt:lpstr>
      <vt:lpstr>Aksorn Light</vt:lpstr>
      <vt:lpstr>Cordia New</vt:lpstr>
      <vt:lpstr>PF Catalog</vt:lpstr>
      <vt:lpstr>Calibri</vt:lpstr>
      <vt:lpstr>TH Sarabun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Poranee Tatsanasaengsoon</dc:creator>
  <cp:lastModifiedBy>M2-COM</cp:lastModifiedBy>
  <cp:revision>262</cp:revision>
  <dcterms:created xsi:type="dcterms:W3CDTF">2023-03-18T11:28:50Z</dcterms:created>
  <dcterms:modified xsi:type="dcterms:W3CDTF">2024-10-28T15:32:51Z</dcterms:modified>
</cp:coreProperties>
</file>