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1"/>
  </p:notesMasterIdLst>
  <p:sldIdLst>
    <p:sldId id="256" r:id="rId2"/>
    <p:sldId id="258" r:id="rId3"/>
    <p:sldId id="293" r:id="rId4"/>
    <p:sldId id="300" r:id="rId5"/>
    <p:sldId id="301" r:id="rId6"/>
    <p:sldId id="294" r:id="rId7"/>
    <p:sldId id="295" r:id="rId8"/>
    <p:sldId id="298" r:id="rId9"/>
    <p:sldId id="292" r:id="rId10"/>
    <p:sldId id="257" r:id="rId11"/>
    <p:sldId id="297" r:id="rId12"/>
    <p:sldId id="299" r:id="rId13"/>
    <p:sldId id="259" r:id="rId14"/>
    <p:sldId id="302" r:id="rId15"/>
    <p:sldId id="26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</p:sldIdLst>
  <p:sldSz cx="9144000" cy="5143500" type="screen16x9"/>
  <p:notesSz cx="6858000" cy="9144000"/>
  <p:embeddedFontLst>
    <p:embeddedFont>
      <p:font typeface="Adamina" panose="020B0604020202020204" charset="0"/>
      <p:regular r:id="rId32"/>
    </p:embeddedFont>
    <p:embeddedFont>
      <p:font typeface="Courier Prime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F29598-F5BB-4E8E-A714-69852A7D0A9E}">
  <a:tblStyle styleId="{31F29598-F5BB-4E8E-A714-69852A7D0A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 snapToGrid="0">
      <p:cViewPr varScale="1">
        <p:scale>
          <a:sx n="118" d="100"/>
          <a:sy n="118" d="100"/>
        </p:scale>
        <p:origin x="44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1T17:32:41.02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62c8e8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184619c7ab_0_1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184619c7ab_0_1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184619c7ab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184619c7ab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184619c7ab_0_1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184619c7ab_0_1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1184619c7ab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1184619c7ab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184619c7ab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184619c7ab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184619c7ab_0_1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184619c7ab_0_1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1184619c7ab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1184619c7ab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184619c7ab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184619c7ab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1184619c7a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1184619c7a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193be266f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193be266f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84619c7ab_0_1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84619c7ab_0_1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184619c7a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1184619c7a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184619c7ab_0_1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1184619c7ab_0_1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84619c7ab_0_1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84619c7ab_0_1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84619c7ab_0_1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84619c7ab_0_1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83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84619c7ab_0_1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84619c7ab_0_1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88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d46f533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d46f533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84619c7ab_0_1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84619c7ab_0_1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84619c7ab_0_1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84619c7ab_0_1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5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84619c7ab_0_1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84619c7ab_0_1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184619c7a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184619c7a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461525" y="4204973"/>
            <a:ext cx="1687875" cy="809678"/>
            <a:chOff x="5461525" y="4204973"/>
            <a:chExt cx="1687875" cy="809678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 amt="29000"/>
            </a:blip>
            <a:srcRect l="48979"/>
            <a:stretch/>
          </p:blipFill>
          <p:spPr>
            <a:xfrm rot="-4967076" flipH="1">
              <a:off x="6023175" y="3821204"/>
              <a:ext cx="591900" cy="1598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l="50159"/>
            <a:stretch/>
          </p:blipFill>
          <p:spPr>
            <a:xfrm rot="-4967110" flipH="1">
              <a:off x="6001831" y="3792762"/>
              <a:ext cx="578186" cy="15988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560218" flipH="1">
            <a:off x="5162038" y="-686493"/>
            <a:ext cx="3235387" cy="324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7755362" y="-934875"/>
            <a:ext cx="1555266" cy="3252513"/>
            <a:chOff x="148387" y="2519350"/>
            <a:chExt cx="1555266" cy="3252513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5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32817">
            <a:off x="-324556" y="1844721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960539">
            <a:off x="-787957" y="2115371"/>
            <a:ext cx="4012568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 rot="3460890">
            <a:off x="-2891432" y="2847082"/>
            <a:ext cx="5233758" cy="3464741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rgbClr val="CBC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4" y="207588"/>
            <a:ext cx="1160058" cy="1598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123700" y="1352278"/>
            <a:ext cx="4896600" cy="190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211600" y="3283460"/>
            <a:ext cx="47208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713225" y="1652400"/>
            <a:ext cx="38364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2"/>
          </p:nvPr>
        </p:nvSpPr>
        <p:spPr>
          <a:xfrm>
            <a:off x="4595825" y="1652400"/>
            <a:ext cx="38364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ubTitle" idx="3"/>
          </p:nvPr>
        </p:nvSpPr>
        <p:spPr>
          <a:xfrm>
            <a:off x="713250" y="1304325"/>
            <a:ext cx="77175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docs.google.com/spreadsheets/d/1tQ09X05Q1jGrBiSMqetQgPdyXrpNaf5PgK9pZY7ZUA0/cop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/>
          <p:nvPr/>
        </p:nvSpPr>
        <p:spPr>
          <a:xfrm rot="5400000" flipH="1">
            <a:off x="2671111" y="-1244445"/>
            <a:ext cx="3632063" cy="7694125"/>
          </a:xfrm>
          <a:custGeom>
            <a:avLst/>
            <a:gdLst/>
            <a:ahLst/>
            <a:cxnLst/>
            <a:rect l="l" t="t" r="r" b="b"/>
            <a:pathLst>
              <a:path w="47124" h="62431" extrusionOk="0">
                <a:moveTo>
                  <a:pt x="2142" y="0"/>
                </a:moveTo>
                <a:cubicBezTo>
                  <a:pt x="2073" y="0"/>
                  <a:pt x="2015" y="13"/>
                  <a:pt x="1974" y="43"/>
                </a:cubicBezTo>
                <a:cubicBezTo>
                  <a:pt x="1759" y="205"/>
                  <a:pt x="1" y="1062"/>
                  <a:pt x="1" y="1062"/>
                </a:cubicBezTo>
                <a:lnTo>
                  <a:pt x="5" y="1730"/>
                </a:lnTo>
                <a:lnTo>
                  <a:pt x="12" y="53535"/>
                </a:lnTo>
                <a:lnTo>
                  <a:pt x="12" y="54327"/>
                </a:lnTo>
                <a:cubicBezTo>
                  <a:pt x="12" y="54327"/>
                  <a:pt x="2548" y="54873"/>
                  <a:pt x="2977" y="55043"/>
                </a:cubicBezTo>
                <a:cubicBezTo>
                  <a:pt x="3100" y="55090"/>
                  <a:pt x="3250" y="55106"/>
                  <a:pt x="3406" y="55106"/>
                </a:cubicBezTo>
                <a:cubicBezTo>
                  <a:pt x="3570" y="55106"/>
                  <a:pt x="3740" y="55088"/>
                  <a:pt x="3890" y="55071"/>
                </a:cubicBezTo>
                <a:cubicBezTo>
                  <a:pt x="4036" y="55053"/>
                  <a:pt x="4164" y="55035"/>
                  <a:pt x="4248" y="55035"/>
                </a:cubicBezTo>
                <a:cubicBezTo>
                  <a:pt x="4278" y="55035"/>
                  <a:pt x="4302" y="55037"/>
                  <a:pt x="4319" y="55043"/>
                </a:cubicBezTo>
                <a:cubicBezTo>
                  <a:pt x="4481" y="55087"/>
                  <a:pt x="4719" y="55233"/>
                  <a:pt x="5015" y="55375"/>
                </a:cubicBezTo>
                <a:cubicBezTo>
                  <a:pt x="5314" y="55516"/>
                  <a:pt x="5904" y="55706"/>
                  <a:pt x="6304" y="55706"/>
                </a:cubicBezTo>
                <a:cubicBezTo>
                  <a:pt x="6708" y="55706"/>
                  <a:pt x="7299" y="55755"/>
                  <a:pt x="7538" y="55828"/>
                </a:cubicBezTo>
                <a:cubicBezTo>
                  <a:pt x="7780" y="55900"/>
                  <a:pt x="8908" y="56090"/>
                  <a:pt x="9231" y="56183"/>
                </a:cubicBezTo>
                <a:cubicBezTo>
                  <a:pt x="9551" y="56280"/>
                  <a:pt x="9822" y="56709"/>
                  <a:pt x="10007" y="56923"/>
                </a:cubicBezTo>
                <a:cubicBezTo>
                  <a:pt x="10197" y="57138"/>
                  <a:pt x="10517" y="57566"/>
                  <a:pt x="10893" y="57804"/>
                </a:cubicBezTo>
                <a:cubicBezTo>
                  <a:pt x="11269" y="58043"/>
                  <a:pt x="11483" y="58472"/>
                  <a:pt x="11754" y="58520"/>
                </a:cubicBezTo>
                <a:cubicBezTo>
                  <a:pt x="12021" y="58569"/>
                  <a:pt x="13444" y="58734"/>
                  <a:pt x="13525" y="58779"/>
                </a:cubicBezTo>
                <a:cubicBezTo>
                  <a:pt x="13531" y="58782"/>
                  <a:pt x="13543" y="58784"/>
                  <a:pt x="13560" y="58784"/>
                </a:cubicBezTo>
                <a:cubicBezTo>
                  <a:pt x="13759" y="58784"/>
                  <a:pt x="14625" y="58540"/>
                  <a:pt x="14625" y="58540"/>
                </a:cubicBezTo>
                <a:cubicBezTo>
                  <a:pt x="14625" y="58540"/>
                  <a:pt x="15672" y="57804"/>
                  <a:pt x="15805" y="57756"/>
                </a:cubicBezTo>
                <a:cubicBezTo>
                  <a:pt x="15925" y="57712"/>
                  <a:pt x="16414" y="57361"/>
                  <a:pt x="16726" y="57361"/>
                </a:cubicBezTo>
                <a:cubicBezTo>
                  <a:pt x="16761" y="57361"/>
                  <a:pt x="16794" y="57366"/>
                  <a:pt x="16824" y="57375"/>
                </a:cubicBezTo>
                <a:cubicBezTo>
                  <a:pt x="17120" y="57469"/>
                  <a:pt x="17953" y="57756"/>
                  <a:pt x="18085" y="57804"/>
                </a:cubicBezTo>
                <a:cubicBezTo>
                  <a:pt x="18091" y="57806"/>
                  <a:pt x="18097" y="57807"/>
                  <a:pt x="18104" y="57807"/>
                </a:cubicBezTo>
                <a:cubicBezTo>
                  <a:pt x="18256" y="57807"/>
                  <a:pt x="18658" y="57348"/>
                  <a:pt x="18867" y="57278"/>
                </a:cubicBezTo>
                <a:cubicBezTo>
                  <a:pt x="18886" y="57272"/>
                  <a:pt x="18918" y="57269"/>
                  <a:pt x="18960" y="57269"/>
                </a:cubicBezTo>
                <a:cubicBezTo>
                  <a:pt x="19383" y="57269"/>
                  <a:pt x="20835" y="57574"/>
                  <a:pt x="20957" y="57659"/>
                </a:cubicBezTo>
                <a:cubicBezTo>
                  <a:pt x="21094" y="57756"/>
                  <a:pt x="22461" y="58278"/>
                  <a:pt x="22784" y="58351"/>
                </a:cubicBezTo>
                <a:cubicBezTo>
                  <a:pt x="23103" y="58423"/>
                  <a:pt x="23722" y="58467"/>
                  <a:pt x="23908" y="58682"/>
                </a:cubicBezTo>
                <a:cubicBezTo>
                  <a:pt x="24098" y="58896"/>
                  <a:pt x="24393" y="59826"/>
                  <a:pt x="24660" y="60064"/>
                </a:cubicBezTo>
                <a:cubicBezTo>
                  <a:pt x="24931" y="60303"/>
                  <a:pt x="25602" y="61330"/>
                  <a:pt x="25950" y="61471"/>
                </a:cubicBezTo>
                <a:cubicBezTo>
                  <a:pt x="26298" y="61613"/>
                  <a:pt x="27212" y="61759"/>
                  <a:pt x="27425" y="61803"/>
                </a:cubicBezTo>
                <a:cubicBezTo>
                  <a:pt x="27440" y="61806"/>
                  <a:pt x="27456" y="61808"/>
                  <a:pt x="27474" y="61808"/>
                </a:cubicBezTo>
                <a:cubicBezTo>
                  <a:pt x="27596" y="61808"/>
                  <a:pt x="27791" y="61741"/>
                  <a:pt x="27996" y="61674"/>
                </a:cubicBezTo>
                <a:cubicBezTo>
                  <a:pt x="28203" y="61609"/>
                  <a:pt x="28414" y="61540"/>
                  <a:pt x="28560" y="61540"/>
                </a:cubicBezTo>
                <a:cubicBezTo>
                  <a:pt x="28567" y="61540"/>
                  <a:pt x="28575" y="61540"/>
                  <a:pt x="28582" y="61540"/>
                </a:cubicBezTo>
                <a:cubicBezTo>
                  <a:pt x="28877" y="61564"/>
                  <a:pt x="29091" y="61949"/>
                  <a:pt x="29278" y="61973"/>
                </a:cubicBezTo>
                <a:cubicBezTo>
                  <a:pt x="29468" y="61993"/>
                  <a:pt x="30110" y="62353"/>
                  <a:pt x="30296" y="62421"/>
                </a:cubicBezTo>
                <a:cubicBezTo>
                  <a:pt x="30313" y="62428"/>
                  <a:pt x="30341" y="62431"/>
                  <a:pt x="30377" y="62431"/>
                </a:cubicBezTo>
                <a:cubicBezTo>
                  <a:pt x="30765" y="62431"/>
                  <a:pt x="32179" y="62108"/>
                  <a:pt x="32500" y="62042"/>
                </a:cubicBezTo>
                <a:cubicBezTo>
                  <a:pt x="32848" y="61969"/>
                  <a:pt x="33600" y="61710"/>
                  <a:pt x="33866" y="61589"/>
                </a:cubicBezTo>
                <a:cubicBezTo>
                  <a:pt x="34137" y="61471"/>
                  <a:pt x="34404" y="61301"/>
                  <a:pt x="34566" y="61217"/>
                </a:cubicBezTo>
                <a:cubicBezTo>
                  <a:pt x="34727" y="61136"/>
                  <a:pt x="36042" y="60542"/>
                  <a:pt x="36227" y="60348"/>
                </a:cubicBezTo>
                <a:cubicBezTo>
                  <a:pt x="36406" y="60169"/>
                  <a:pt x="37477" y="59866"/>
                  <a:pt x="37676" y="59866"/>
                </a:cubicBezTo>
                <a:cubicBezTo>
                  <a:pt x="37689" y="59866"/>
                  <a:pt x="37698" y="59867"/>
                  <a:pt x="37703" y="59870"/>
                </a:cubicBezTo>
                <a:cubicBezTo>
                  <a:pt x="37784" y="59919"/>
                  <a:pt x="38188" y="60206"/>
                  <a:pt x="38375" y="60230"/>
                </a:cubicBezTo>
                <a:cubicBezTo>
                  <a:pt x="38557" y="60253"/>
                  <a:pt x="39373" y="60495"/>
                  <a:pt x="39562" y="60495"/>
                </a:cubicBezTo>
                <a:cubicBezTo>
                  <a:pt x="39571" y="60495"/>
                  <a:pt x="39578" y="60494"/>
                  <a:pt x="39584" y="60493"/>
                </a:cubicBezTo>
                <a:cubicBezTo>
                  <a:pt x="39717" y="60469"/>
                  <a:pt x="40497" y="59729"/>
                  <a:pt x="40497" y="59729"/>
                </a:cubicBezTo>
                <a:cubicBezTo>
                  <a:pt x="40497" y="59729"/>
                  <a:pt x="41463" y="60299"/>
                  <a:pt x="41678" y="60299"/>
                </a:cubicBezTo>
                <a:cubicBezTo>
                  <a:pt x="41775" y="60299"/>
                  <a:pt x="41952" y="60388"/>
                  <a:pt x="42147" y="60473"/>
                </a:cubicBezTo>
                <a:cubicBezTo>
                  <a:pt x="42341" y="60559"/>
                  <a:pt x="42546" y="60642"/>
                  <a:pt x="42702" y="60642"/>
                </a:cubicBezTo>
                <a:cubicBezTo>
                  <a:pt x="42729" y="60642"/>
                  <a:pt x="42754" y="60640"/>
                  <a:pt x="42777" y="60635"/>
                </a:cubicBezTo>
                <a:cubicBezTo>
                  <a:pt x="43072" y="60562"/>
                  <a:pt x="43796" y="60251"/>
                  <a:pt x="44011" y="60251"/>
                </a:cubicBezTo>
                <a:cubicBezTo>
                  <a:pt x="44225" y="60251"/>
                  <a:pt x="44601" y="60348"/>
                  <a:pt x="44843" y="60514"/>
                </a:cubicBezTo>
                <a:cubicBezTo>
                  <a:pt x="45086" y="60683"/>
                  <a:pt x="46667" y="61014"/>
                  <a:pt x="46667" y="61014"/>
                </a:cubicBezTo>
                <a:lnTo>
                  <a:pt x="47124" y="60489"/>
                </a:lnTo>
                <a:lnTo>
                  <a:pt x="47124" y="59733"/>
                </a:lnTo>
                <a:lnTo>
                  <a:pt x="47116" y="9076"/>
                </a:lnTo>
                <a:lnTo>
                  <a:pt x="47116" y="8110"/>
                </a:lnTo>
                <a:cubicBezTo>
                  <a:pt x="47116" y="8110"/>
                  <a:pt x="45769" y="8301"/>
                  <a:pt x="45419" y="8301"/>
                </a:cubicBezTo>
                <a:cubicBezTo>
                  <a:pt x="45399" y="8301"/>
                  <a:pt x="45382" y="8301"/>
                  <a:pt x="45369" y="8299"/>
                </a:cubicBezTo>
                <a:cubicBezTo>
                  <a:pt x="45363" y="8299"/>
                  <a:pt x="45356" y="8298"/>
                  <a:pt x="45349" y="8298"/>
                </a:cubicBezTo>
                <a:cubicBezTo>
                  <a:pt x="45095" y="8298"/>
                  <a:pt x="44509" y="8729"/>
                  <a:pt x="44378" y="8777"/>
                </a:cubicBezTo>
                <a:cubicBezTo>
                  <a:pt x="44247" y="8823"/>
                  <a:pt x="43674" y="9329"/>
                  <a:pt x="43486" y="9329"/>
                </a:cubicBezTo>
                <a:cubicBezTo>
                  <a:pt x="43479" y="9329"/>
                  <a:pt x="43472" y="9329"/>
                  <a:pt x="43465" y="9327"/>
                </a:cubicBezTo>
                <a:cubicBezTo>
                  <a:pt x="43321" y="9284"/>
                  <a:pt x="42797" y="9052"/>
                  <a:pt x="42456" y="9052"/>
                </a:cubicBezTo>
                <a:cubicBezTo>
                  <a:pt x="42413" y="9052"/>
                  <a:pt x="42373" y="9056"/>
                  <a:pt x="42337" y="9064"/>
                </a:cubicBezTo>
                <a:cubicBezTo>
                  <a:pt x="42014" y="9137"/>
                  <a:pt x="41480" y="9779"/>
                  <a:pt x="41318" y="9779"/>
                </a:cubicBezTo>
                <a:cubicBezTo>
                  <a:pt x="41156" y="9779"/>
                  <a:pt x="39976" y="10803"/>
                  <a:pt x="39842" y="10876"/>
                </a:cubicBezTo>
                <a:cubicBezTo>
                  <a:pt x="39713" y="10946"/>
                  <a:pt x="39177" y="11305"/>
                  <a:pt x="39049" y="11305"/>
                </a:cubicBezTo>
                <a:cubicBezTo>
                  <a:pt x="39044" y="11305"/>
                  <a:pt x="39041" y="11304"/>
                  <a:pt x="39038" y="11304"/>
                </a:cubicBezTo>
                <a:cubicBezTo>
                  <a:pt x="38929" y="11279"/>
                  <a:pt x="38153" y="10734"/>
                  <a:pt x="38019" y="10685"/>
                </a:cubicBezTo>
                <a:cubicBezTo>
                  <a:pt x="37881" y="10637"/>
                  <a:pt x="37481" y="10208"/>
                  <a:pt x="37210" y="10208"/>
                </a:cubicBezTo>
                <a:cubicBezTo>
                  <a:pt x="37010" y="10208"/>
                  <a:pt x="36491" y="10249"/>
                  <a:pt x="36154" y="10249"/>
                </a:cubicBezTo>
                <a:cubicBezTo>
                  <a:pt x="36042" y="10249"/>
                  <a:pt x="35950" y="10244"/>
                  <a:pt x="35896" y="10232"/>
                </a:cubicBezTo>
                <a:cubicBezTo>
                  <a:pt x="35682" y="10184"/>
                  <a:pt x="35039" y="9566"/>
                  <a:pt x="34878" y="9469"/>
                </a:cubicBezTo>
                <a:cubicBezTo>
                  <a:pt x="34716" y="9375"/>
                  <a:pt x="34206" y="8708"/>
                  <a:pt x="33963" y="8611"/>
                </a:cubicBezTo>
                <a:cubicBezTo>
                  <a:pt x="33740" y="8525"/>
                  <a:pt x="33471" y="8274"/>
                  <a:pt x="33262" y="8274"/>
                </a:cubicBezTo>
                <a:cubicBezTo>
                  <a:pt x="33245" y="8274"/>
                  <a:pt x="33228" y="8276"/>
                  <a:pt x="33211" y="8280"/>
                </a:cubicBezTo>
                <a:cubicBezTo>
                  <a:pt x="32997" y="8328"/>
                  <a:pt x="31869" y="8493"/>
                  <a:pt x="31683" y="8493"/>
                </a:cubicBezTo>
                <a:cubicBezTo>
                  <a:pt x="31507" y="8493"/>
                  <a:pt x="30682" y="9025"/>
                  <a:pt x="30411" y="9025"/>
                </a:cubicBezTo>
                <a:cubicBezTo>
                  <a:pt x="30395" y="9025"/>
                  <a:pt x="30381" y="9023"/>
                  <a:pt x="30369" y="9019"/>
                </a:cubicBezTo>
                <a:cubicBezTo>
                  <a:pt x="30332" y="9006"/>
                  <a:pt x="30283" y="9001"/>
                  <a:pt x="30224" y="9001"/>
                </a:cubicBezTo>
                <a:cubicBezTo>
                  <a:pt x="30121" y="9001"/>
                  <a:pt x="29992" y="9016"/>
                  <a:pt x="29856" y="9032"/>
                </a:cubicBezTo>
                <a:cubicBezTo>
                  <a:pt x="29716" y="9045"/>
                  <a:pt x="29571" y="9059"/>
                  <a:pt x="29442" y="9059"/>
                </a:cubicBezTo>
                <a:cubicBezTo>
                  <a:pt x="29332" y="9059"/>
                  <a:pt x="29234" y="9049"/>
                  <a:pt x="29160" y="9019"/>
                </a:cubicBezTo>
                <a:cubicBezTo>
                  <a:pt x="28865" y="8898"/>
                  <a:pt x="28246" y="8469"/>
                  <a:pt x="27927" y="8328"/>
                </a:cubicBezTo>
                <a:cubicBezTo>
                  <a:pt x="27604" y="8183"/>
                  <a:pt x="27013" y="8065"/>
                  <a:pt x="26904" y="7899"/>
                </a:cubicBezTo>
                <a:cubicBezTo>
                  <a:pt x="26799" y="7730"/>
                  <a:pt x="26314" y="7398"/>
                  <a:pt x="26314" y="7135"/>
                </a:cubicBezTo>
                <a:cubicBezTo>
                  <a:pt x="26314" y="6873"/>
                  <a:pt x="25376" y="6614"/>
                  <a:pt x="25242" y="6517"/>
                </a:cubicBezTo>
                <a:cubicBezTo>
                  <a:pt x="25109" y="6420"/>
                  <a:pt x="24543" y="6205"/>
                  <a:pt x="24437" y="6112"/>
                </a:cubicBezTo>
                <a:cubicBezTo>
                  <a:pt x="24329" y="6015"/>
                  <a:pt x="23495" y="5494"/>
                  <a:pt x="23338" y="5373"/>
                </a:cubicBezTo>
                <a:cubicBezTo>
                  <a:pt x="23204" y="5276"/>
                  <a:pt x="22123" y="5080"/>
                  <a:pt x="21612" y="5080"/>
                </a:cubicBezTo>
                <a:cubicBezTo>
                  <a:pt x="21503" y="5080"/>
                  <a:pt x="21420" y="5089"/>
                  <a:pt x="21377" y="5110"/>
                </a:cubicBezTo>
                <a:cubicBezTo>
                  <a:pt x="21134" y="5231"/>
                  <a:pt x="20358" y="5801"/>
                  <a:pt x="20249" y="5849"/>
                </a:cubicBezTo>
                <a:cubicBezTo>
                  <a:pt x="20246" y="5850"/>
                  <a:pt x="20243" y="5851"/>
                  <a:pt x="20240" y="5851"/>
                </a:cubicBezTo>
                <a:cubicBezTo>
                  <a:pt x="20142" y="5851"/>
                  <a:pt x="20115" y="5082"/>
                  <a:pt x="20115" y="5082"/>
                </a:cubicBezTo>
                <a:cubicBezTo>
                  <a:pt x="20115" y="5082"/>
                  <a:pt x="19044" y="4612"/>
                  <a:pt x="18773" y="4442"/>
                </a:cubicBezTo>
                <a:cubicBezTo>
                  <a:pt x="18507" y="4277"/>
                  <a:pt x="17512" y="4253"/>
                  <a:pt x="17245" y="4063"/>
                </a:cubicBezTo>
                <a:cubicBezTo>
                  <a:pt x="16974" y="3872"/>
                  <a:pt x="16598" y="3347"/>
                  <a:pt x="16383" y="3205"/>
                </a:cubicBezTo>
                <a:cubicBezTo>
                  <a:pt x="16169" y="3064"/>
                  <a:pt x="14746" y="2777"/>
                  <a:pt x="14560" y="2728"/>
                </a:cubicBezTo>
                <a:cubicBezTo>
                  <a:pt x="14370" y="2680"/>
                  <a:pt x="14185" y="2300"/>
                  <a:pt x="13942" y="2158"/>
                </a:cubicBezTo>
                <a:cubicBezTo>
                  <a:pt x="13703" y="2012"/>
                  <a:pt x="13166" y="1609"/>
                  <a:pt x="12976" y="1467"/>
                </a:cubicBezTo>
                <a:cubicBezTo>
                  <a:pt x="12819" y="1348"/>
                  <a:pt x="12183" y="1108"/>
                  <a:pt x="11778" y="1108"/>
                </a:cubicBezTo>
                <a:cubicBezTo>
                  <a:pt x="11702" y="1108"/>
                  <a:pt x="11635" y="1116"/>
                  <a:pt x="11580" y="1135"/>
                </a:cubicBezTo>
                <a:cubicBezTo>
                  <a:pt x="11527" y="1153"/>
                  <a:pt x="11462" y="1161"/>
                  <a:pt x="11391" y="1161"/>
                </a:cubicBezTo>
                <a:cubicBezTo>
                  <a:pt x="11000" y="1161"/>
                  <a:pt x="10403" y="923"/>
                  <a:pt x="10266" y="824"/>
                </a:cubicBezTo>
                <a:cubicBezTo>
                  <a:pt x="10104" y="702"/>
                  <a:pt x="9648" y="347"/>
                  <a:pt x="9406" y="254"/>
                </a:cubicBezTo>
                <a:cubicBezTo>
                  <a:pt x="9211" y="175"/>
                  <a:pt x="8979" y="66"/>
                  <a:pt x="8636" y="66"/>
                </a:cubicBezTo>
                <a:cubicBezTo>
                  <a:pt x="8559" y="66"/>
                  <a:pt x="8476" y="71"/>
                  <a:pt x="8387" y="84"/>
                </a:cubicBezTo>
                <a:cubicBezTo>
                  <a:pt x="8173" y="116"/>
                  <a:pt x="7816" y="131"/>
                  <a:pt x="7456" y="131"/>
                </a:cubicBezTo>
                <a:cubicBezTo>
                  <a:pt x="7006" y="131"/>
                  <a:pt x="6553" y="108"/>
                  <a:pt x="6373" y="68"/>
                </a:cubicBezTo>
                <a:cubicBezTo>
                  <a:pt x="6307" y="52"/>
                  <a:pt x="6220" y="45"/>
                  <a:pt x="6120" y="45"/>
                </a:cubicBezTo>
                <a:cubicBezTo>
                  <a:pt x="5735" y="45"/>
                  <a:pt x="5170" y="143"/>
                  <a:pt x="4978" y="181"/>
                </a:cubicBezTo>
                <a:cubicBezTo>
                  <a:pt x="4768" y="223"/>
                  <a:pt x="4378" y="463"/>
                  <a:pt x="4104" y="463"/>
                </a:cubicBezTo>
                <a:cubicBezTo>
                  <a:pt x="4062" y="463"/>
                  <a:pt x="4023" y="457"/>
                  <a:pt x="3987" y="444"/>
                </a:cubicBezTo>
                <a:cubicBezTo>
                  <a:pt x="3716" y="347"/>
                  <a:pt x="3369" y="302"/>
                  <a:pt x="3102" y="254"/>
                </a:cubicBezTo>
                <a:cubicBezTo>
                  <a:pt x="2884" y="215"/>
                  <a:pt x="2424" y="0"/>
                  <a:pt x="2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2"/>
          <p:cNvSpPr/>
          <p:nvPr/>
        </p:nvSpPr>
        <p:spPr>
          <a:xfrm rot="4500067">
            <a:off x="7433040" y="3643896"/>
            <a:ext cx="367866" cy="93277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2"/>
          <p:cNvSpPr/>
          <p:nvPr/>
        </p:nvSpPr>
        <p:spPr>
          <a:xfrm rot="4500067">
            <a:off x="1906490" y="556833"/>
            <a:ext cx="367866" cy="93277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ctrTitle"/>
          </p:nvPr>
        </p:nvSpPr>
        <p:spPr>
          <a:xfrm>
            <a:off x="339394" y="1544218"/>
            <a:ext cx="7404337" cy="96095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accent3">
                    <a:lumMod val="10000"/>
                  </a:schemeClr>
                </a:solidFill>
              </a:rPr>
              <a:t>วิชา</a:t>
            </a:r>
            <a:r>
              <a:rPr lang="th-TH" sz="5400" b="1" dirty="0">
                <a:solidFill>
                  <a:schemeClr val="accent3">
                    <a:lumMod val="10000"/>
                  </a:schemeClr>
                </a:solidFill>
                <a:latin typeface="Courier Prime" panose="020B0604020202020204" charset="0"/>
              </a:rPr>
              <a:t>ประวัติ</a:t>
            </a:r>
            <a:r>
              <a:rPr lang="th-TH" sz="5400" b="1" dirty="0">
                <a:solidFill>
                  <a:schemeClr val="accent3">
                    <a:lumMod val="10000"/>
                  </a:schemeClr>
                </a:solidFill>
              </a:rPr>
              <a:t>วรรณคดี ๑ </a:t>
            </a:r>
            <a:endParaRPr sz="54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93" name="Google Shape;93;p32"/>
          <p:cNvSpPr txBox="1">
            <a:spLocks noGrp="1"/>
          </p:cNvSpPr>
          <p:nvPr>
            <p:ph type="subTitle" idx="1"/>
          </p:nvPr>
        </p:nvSpPr>
        <p:spPr>
          <a:xfrm>
            <a:off x="1028928" y="3033504"/>
            <a:ext cx="6248172" cy="778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th-TH" sz="2800" b="1" i="1" dirty="0">
                <a:latin typeface="Courier Prime" panose="020B0604020202020204" charset="0"/>
              </a:rPr>
              <a:t>ผู้สอน </a:t>
            </a:r>
            <a:r>
              <a:rPr lang="en-US" sz="2800" b="1" i="1" dirty="0">
                <a:latin typeface="Courier Prime" panose="020B0604020202020204" charset="0"/>
              </a:rPr>
              <a:t>:</a:t>
            </a:r>
            <a:r>
              <a:rPr lang="th-TH" sz="2800" b="1" i="1" dirty="0">
                <a:latin typeface="Courier Prime" panose="020B0604020202020204" charset="0"/>
              </a:rPr>
              <a:t>คุณครูกนกวรรณ  จันทภา</a:t>
            </a:r>
            <a:r>
              <a:rPr lang="th-TH" sz="2800" b="1" i="1" dirty="0" err="1">
                <a:latin typeface="Courier Prime" panose="020B0604020202020204" charset="0"/>
              </a:rPr>
              <a:t>โส</a:t>
            </a:r>
            <a:endParaRPr lang="th-TH" sz="2800" b="1" i="1" dirty="0">
              <a:latin typeface="Courier Prime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chemeClr val="accent3">
                  <a:lumMod val="10000"/>
                </a:schemeClr>
              </a:solidFill>
              <a:latin typeface="Courier Prime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1343025" y="496842"/>
            <a:ext cx="6322218" cy="6187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700" dirty="0">
                <a:solidFill>
                  <a:schemeClr val="bg1">
                    <a:lumMod val="10000"/>
                  </a:schemeClr>
                </a:solidFill>
              </a:rPr>
              <a:t>ลักษณะและภูมิหลังของวรรณคดีสมัยสุโขทัย</a:t>
            </a:r>
            <a:endParaRPr sz="27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9" name="Google Shape;99;p33"/>
          <p:cNvSpPr txBox="1"/>
          <p:nvPr/>
        </p:nvSpPr>
        <p:spPr>
          <a:xfrm flipH="1">
            <a:off x="453729" y="1403749"/>
            <a:ext cx="8211639" cy="30110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</a:pPr>
            <a:r>
              <a:rPr lang="th-TH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อาณาจักรสุโขทัยระยะแรกนั้นยังมีพลเมืองไม่มากนัก และอยู่ในระหว่างก่อร่างสร้างตัว การปกครองในระยะเริ่มแรกจึงเป็นการปกครองระบบครอบครัวหรือพ่อปกครองลูก พระมหากษัตริย์มีความใกล้ชิดกับราษฎรมาก จึงเรียกพระมหากษัตริย์ว่า “พ่อขุน” ต่อมาภายหลังสมัยพ่อขุนรามคำแหงมหาราช สถานการณ์บ้านเมืองเปลี่ยนแปลงไป ความสัมพันธ์ระหว่างผู้นำ กับราษฎรแตกต่างไปจากเดิม พระมหากษัตริย์มีพระราชอำนาจมากขึ้น มีฐานะเป็นธรรมราชา ใช้หลักธรรมทางพระพุทธศาสนามาเป็นหลักธรรมในการปกครอง</a:t>
            </a:r>
            <a:endParaRPr sz="2000" dirty="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4" name="Google Shape;150;p35">
            <a:extLst>
              <a:ext uri="{FF2B5EF4-FFF2-40B4-BE49-F238E27FC236}">
                <a16:creationId xmlns:a16="http://schemas.microsoft.com/office/drawing/2014/main" id="{C360F6E7-8899-4A69-93D6-F2629BB314FF}"/>
              </a:ext>
            </a:extLst>
          </p:cNvPr>
          <p:cNvSpPr/>
          <p:nvPr/>
        </p:nvSpPr>
        <p:spPr>
          <a:xfrm rot="5348272" flipH="1">
            <a:off x="685628" y="1414489"/>
            <a:ext cx="343240" cy="42092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BDF3873-E2EF-4F72-9419-16AF8F4FF4BE}"/>
              </a:ext>
            </a:extLst>
          </p:cNvPr>
          <p:cNvSpPr txBox="1"/>
          <p:nvPr/>
        </p:nvSpPr>
        <p:spPr>
          <a:xfrm>
            <a:off x="641788" y="453368"/>
            <a:ext cx="81307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อาณาจักรสุโขทัยเจริญสูงสุดในสมัยพ่อขุนรามคำแหงมหาราช  มีการขยายอาณาเขตออกไปอย่างกว้างขวาง   มีการประดิษฐ์อักษรไทย   มีการผลิตเครื่องถ้วยชามสังคโลก มีการติดต่อค้าขายกับอาณาจักรใกล้เคียง ในช่วงนี้บ้านเมืองมีความอุดมสมบูรณ์ ราษฎรอยู่กันอย่างสงบสุข หลังจากสมัยของพระองค์แล้ว อาณาจักรสุโขทัยเริ่มเสื่อมอำนาจลง   เพราะพระมหากษัตริย์ให้ความสนใจด้านพระพุทธศาสนามากกว่าด้านอื่น ๆ ประกอบกับขณะนั้นเมืองต่าง ๆ เริ่มมีอำนาจทางการเมืองมากขึ้น จึงพยายามตั้งตนเป็นอิสระ อาณาจักรสุโขทัยเริ่มหมดอำนาจลงและถูกผนวกเข้าเป็นส่วนหนึ่งของอาณาจักรอยุธยา เมื่อสมเด็จพระบรมไตรโลกนาถเสด็จไปเสวยราชย์ ณ เมืองพิษณุโลก ใน พ.ศ. ๒๐๐๖ นับเป็นอันสิ้นสุดของอาณาจักรสุโขทัย</a:t>
            </a:r>
            <a:endParaRPr lang="th-TH" sz="2000" dirty="0"/>
          </a:p>
        </p:txBody>
      </p:sp>
      <p:sp>
        <p:nvSpPr>
          <p:cNvPr id="4" name="Google Shape;147;p35">
            <a:extLst>
              <a:ext uri="{FF2B5EF4-FFF2-40B4-BE49-F238E27FC236}">
                <a16:creationId xmlns:a16="http://schemas.microsoft.com/office/drawing/2014/main" id="{B9F2850E-CEC1-416E-9906-9484146C4390}"/>
              </a:ext>
            </a:extLst>
          </p:cNvPr>
          <p:cNvSpPr/>
          <p:nvPr/>
        </p:nvSpPr>
        <p:spPr>
          <a:xfrm rot="5348272" flipH="1">
            <a:off x="916584" y="519621"/>
            <a:ext cx="343240" cy="42092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5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CE6910-D5DE-4AAA-B980-6E572450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808" y="818132"/>
            <a:ext cx="6166156" cy="478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1" dirty="0">
                <a:solidFill>
                  <a:srgbClr val="333333"/>
                </a:solidFill>
                <a:effectLst/>
                <a:latin typeface="Kanit"/>
              </a:rPr>
              <a:t>ความเจริญด้านวรรณคดีในสมัยสุโขทัย</a:t>
            </a:r>
            <a:br>
              <a:rPr lang="th-TH" b="1" i="0" dirty="0">
                <a:solidFill>
                  <a:srgbClr val="333333"/>
                </a:solidFill>
                <a:effectLst/>
                <a:latin typeface="Kanit"/>
              </a:rPr>
            </a:br>
            <a:endParaRPr lang="th-TH" dirty="0"/>
          </a:p>
        </p:txBody>
      </p:sp>
      <p:sp>
        <p:nvSpPr>
          <p:cNvPr id="4" name="Google Shape;140;p35">
            <a:extLst>
              <a:ext uri="{FF2B5EF4-FFF2-40B4-BE49-F238E27FC236}">
                <a16:creationId xmlns:a16="http://schemas.microsoft.com/office/drawing/2014/main" id="{26083754-7123-4F74-92C5-3A335383F756}"/>
              </a:ext>
            </a:extLst>
          </p:cNvPr>
          <p:cNvSpPr/>
          <p:nvPr/>
        </p:nvSpPr>
        <p:spPr>
          <a:xfrm rot="-5400149">
            <a:off x="2573547" y="-1166229"/>
            <a:ext cx="3093241" cy="8583242"/>
          </a:xfrm>
          <a:custGeom>
            <a:avLst/>
            <a:gdLst/>
            <a:ahLst/>
            <a:cxnLst/>
            <a:rect l="l" t="t" r="r" b="b"/>
            <a:pathLst>
              <a:path w="47124" h="62431" extrusionOk="0">
                <a:moveTo>
                  <a:pt x="2142" y="0"/>
                </a:moveTo>
                <a:cubicBezTo>
                  <a:pt x="2073" y="0"/>
                  <a:pt x="2015" y="13"/>
                  <a:pt x="1974" y="43"/>
                </a:cubicBezTo>
                <a:cubicBezTo>
                  <a:pt x="1759" y="205"/>
                  <a:pt x="1" y="1062"/>
                  <a:pt x="1" y="1062"/>
                </a:cubicBezTo>
                <a:lnTo>
                  <a:pt x="5" y="1730"/>
                </a:lnTo>
                <a:lnTo>
                  <a:pt x="12" y="53535"/>
                </a:lnTo>
                <a:lnTo>
                  <a:pt x="12" y="54327"/>
                </a:lnTo>
                <a:cubicBezTo>
                  <a:pt x="12" y="54327"/>
                  <a:pt x="2548" y="54873"/>
                  <a:pt x="2977" y="55043"/>
                </a:cubicBezTo>
                <a:cubicBezTo>
                  <a:pt x="3100" y="55090"/>
                  <a:pt x="3250" y="55106"/>
                  <a:pt x="3406" y="55106"/>
                </a:cubicBezTo>
                <a:cubicBezTo>
                  <a:pt x="3570" y="55106"/>
                  <a:pt x="3740" y="55088"/>
                  <a:pt x="3890" y="55071"/>
                </a:cubicBezTo>
                <a:cubicBezTo>
                  <a:pt x="4036" y="55053"/>
                  <a:pt x="4164" y="55035"/>
                  <a:pt x="4248" y="55035"/>
                </a:cubicBezTo>
                <a:cubicBezTo>
                  <a:pt x="4278" y="55035"/>
                  <a:pt x="4302" y="55037"/>
                  <a:pt x="4319" y="55043"/>
                </a:cubicBezTo>
                <a:cubicBezTo>
                  <a:pt x="4481" y="55087"/>
                  <a:pt x="4719" y="55233"/>
                  <a:pt x="5015" y="55375"/>
                </a:cubicBezTo>
                <a:cubicBezTo>
                  <a:pt x="5314" y="55516"/>
                  <a:pt x="5904" y="55706"/>
                  <a:pt x="6304" y="55706"/>
                </a:cubicBezTo>
                <a:cubicBezTo>
                  <a:pt x="6708" y="55706"/>
                  <a:pt x="7299" y="55755"/>
                  <a:pt x="7538" y="55828"/>
                </a:cubicBezTo>
                <a:cubicBezTo>
                  <a:pt x="7780" y="55900"/>
                  <a:pt x="8908" y="56090"/>
                  <a:pt x="9231" y="56183"/>
                </a:cubicBezTo>
                <a:cubicBezTo>
                  <a:pt x="9551" y="56280"/>
                  <a:pt x="9822" y="56709"/>
                  <a:pt x="10007" y="56923"/>
                </a:cubicBezTo>
                <a:cubicBezTo>
                  <a:pt x="10197" y="57138"/>
                  <a:pt x="10517" y="57566"/>
                  <a:pt x="10893" y="57804"/>
                </a:cubicBezTo>
                <a:cubicBezTo>
                  <a:pt x="11269" y="58043"/>
                  <a:pt x="11483" y="58472"/>
                  <a:pt x="11754" y="58520"/>
                </a:cubicBezTo>
                <a:cubicBezTo>
                  <a:pt x="12021" y="58569"/>
                  <a:pt x="13444" y="58734"/>
                  <a:pt x="13525" y="58779"/>
                </a:cubicBezTo>
                <a:cubicBezTo>
                  <a:pt x="13531" y="58782"/>
                  <a:pt x="13543" y="58784"/>
                  <a:pt x="13560" y="58784"/>
                </a:cubicBezTo>
                <a:cubicBezTo>
                  <a:pt x="13759" y="58784"/>
                  <a:pt x="14625" y="58540"/>
                  <a:pt x="14625" y="58540"/>
                </a:cubicBezTo>
                <a:cubicBezTo>
                  <a:pt x="14625" y="58540"/>
                  <a:pt x="15672" y="57804"/>
                  <a:pt x="15805" y="57756"/>
                </a:cubicBezTo>
                <a:cubicBezTo>
                  <a:pt x="15925" y="57712"/>
                  <a:pt x="16414" y="57361"/>
                  <a:pt x="16726" y="57361"/>
                </a:cubicBezTo>
                <a:cubicBezTo>
                  <a:pt x="16761" y="57361"/>
                  <a:pt x="16794" y="57366"/>
                  <a:pt x="16824" y="57375"/>
                </a:cubicBezTo>
                <a:cubicBezTo>
                  <a:pt x="17120" y="57469"/>
                  <a:pt x="17953" y="57756"/>
                  <a:pt x="18085" y="57804"/>
                </a:cubicBezTo>
                <a:cubicBezTo>
                  <a:pt x="18091" y="57806"/>
                  <a:pt x="18097" y="57807"/>
                  <a:pt x="18104" y="57807"/>
                </a:cubicBezTo>
                <a:cubicBezTo>
                  <a:pt x="18256" y="57807"/>
                  <a:pt x="18658" y="57348"/>
                  <a:pt x="18867" y="57278"/>
                </a:cubicBezTo>
                <a:cubicBezTo>
                  <a:pt x="18886" y="57272"/>
                  <a:pt x="18918" y="57269"/>
                  <a:pt x="18960" y="57269"/>
                </a:cubicBezTo>
                <a:cubicBezTo>
                  <a:pt x="19383" y="57269"/>
                  <a:pt x="20835" y="57574"/>
                  <a:pt x="20957" y="57659"/>
                </a:cubicBezTo>
                <a:cubicBezTo>
                  <a:pt x="21094" y="57756"/>
                  <a:pt x="22461" y="58278"/>
                  <a:pt x="22784" y="58351"/>
                </a:cubicBezTo>
                <a:cubicBezTo>
                  <a:pt x="23103" y="58423"/>
                  <a:pt x="23722" y="58467"/>
                  <a:pt x="23908" y="58682"/>
                </a:cubicBezTo>
                <a:cubicBezTo>
                  <a:pt x="24098" y="58896"/>
                  <a:pt x="24393" y="59826"/>
                  <a:pt x="24660" y="60064"/>
                </a:cubicBezTo>
                <a:cubicBezTo>
                  <a:pt x="24931" y="60303"/>
                  <a:pt x="25602" y="61330"/>
                  <a:pt x="25950" y="61471"/>
                </a:cubicBezTo>
                <a:cubicBezTo>
                  <a:pt x="26298" y="61613"/>
                  <a:pt x="27212" y="61759"/>
                  <a:pt x="27425" y="61803"/>
                </a:cubicBezTo>
                <a:cubicBezTo>
                  <a:pt x="27440" y="61806"/>
                  <a:pt x="27456" y="61808"/>
                  <a:pt x="27474" y="61808"/>
                </a:cubicBezTo>
                <a:cubicBezTo>
                  <a:pt x="27596" y="61808"/>
                  <a:pt x="27791" y="61741"/>
                  <a:pt x="27996" y="61674"/>
                </a:cubicBezTo>
                <a:cubicBezTo>
                  <a:pt x="28203" y="61609"/>
                  <a:pt x="28414" y="61540"/>
                  <a:pt x="28560" y="61540"/>
                </a:cubicBezTo>
                <a:cubicBezTo>
                  <a:pt x="28567" y="61540"/>
                  <a:pt x="28575" y="61540"/>
                  <a:pt x="28582" y="61540"/>
                </a:cubicBezTo>
                <a:cubicBezTo>
                  <a:pt x="28877" y="61564"/>
                  <a:pt x="29091" y="61949"/>
                  <a:pt x="29278" y="61973"/>
                </a:cubicBezTo>
                <a:cubicBezTo>
                  <a:pt x="29468" y="61993"/>
                  <a:pt x="30110" y="62353"/>
                  <a:pt x="30296" y="62421"/>
                </a:cubicBezTo>
                <a:cubicBezTo>
                  <a:pt x="30313" y="62428"/>
                  <a:pt x="30341" y="62431"/>
                  <a:pt x="30377" y="62431"/>
                </a:cubicBezTo>
                <a:cubicBezTo>
                  <a:pt x="30765" y="62431"/>
                  <a:pt x="32179" y="62108"/>
                  <a:pt x="32500" y="62042"/>
                </a:cubicBezTo>
                <a:cubicBezTo>
                  <a:pt x="32848" y="61969"/>
                  <a:pt x="33600" y="61710"/>
                  <a:pt x="33866" y="61589"/>
                </a:cubicBezTo>
                <a:cubicBezTo>
                  <a:pt x="34137" y="61471"/>
                  <a:pt x="34404" y="61301"/>
                  <a:pt x="34566" y="61217"/>
                </a:cubicBezTo>
                <a:cubicBezTo>
                  <a:pt x="34727" y="61136"/>
                  <a:pt x="36042" y="60542"/>
                  <a:pt x="36227" y="60348"/>
                </a:cubicBezTo>
                <a:cubicBezTo>
                  <a:pt x="36406" y="60169"/>
                  <a:pt x="37477" y="59866"/>
                  <a:pt x="37676" y="59866"/>
                </a:cubicBezTo>
                <a:cubicBezTo>
                  <a:pt x="37689" y="59866"/>
                  <a:pt x="37698" y="59867"/>
                  <a:pt x="37703" y="59870"/>
                </a:cubicBezTo>
                <a:cubicBezTo>
                  <a:pt x="37784" y="59919"/>
                  <a:pt x="38188" y="60206"/>
                  <a:pt x="38375" y="60230"/>
                </a:cubicBezTo>
                <a:cubicBezTo>
                  <a:pt x="38557" y="60253"/>
                  <a:pt x="39373" y="60495"/>
                  <a:pt x="39562" y="60495"/>
                </a:cubicBezTo>
                <a:cubicBezTo>
                  <a:pt x="39571" y="60495"/>
                  <a:pt x="39578" y="60494"/>
                  <a:pt x="39584" y="60493"/>
                </a:cubicBezTo>
                <a:cubicBezTo>
                  <a:pt x="39717" y="60469"/>
                  <a:pt x="40497" y="59729"/>
                  <a:pt x="40497" y="59729"/>
                </a:cubicBezTo>
                <a:cubicBezTo>
                  <a:pt x="40497" y="59729"/>
                  <a:pt x="41463" y="60299"/>
                  <a:pt x="41678" y="60299"/>
                </a:cubicBezTo>
                <a:cubicBezTo>
                  <a:pt x="41775" y="60299"/>
                  <a:pt x="41952" y="60388"/>
                  <a:pt x="42147" y="60473"/>
                </a:cubicBezTo>
                <a:cubicBezTo>
                  <a:pt x="42341" y="60559"/>
                  <a:pt x="42546" y="60642"/>
                  <a:pt x="42702" y="60642"/>
                </a:cubicBezTo>
                <a:cubicBezTo>
                  <a:pt x="42729" y="60642"/>
                  <a:pt x="42754" y="60640"/>
                  <a:pt x="42777" y="60635"/>
                </a:cubicBezTo>
                <a:cubicBezTo>
                  <a:pt x="43072" y="60562"/>
                  <a:pt x="43796" y="60251"/>
                  <a:pt x="44011" y="60251"/>
                </a:cubicBezTo>
                <a:cubicBezTo>
                  <a:pt x="44225" y="60251"/>
                  <a:pt x="44601" y="60348"/>
                  <a:pt x="44843" y="60514"/>
                </a:cubicBezTo>
                <a:cubicBezTo>
                  <a:pt x="45086" y="60683"/>
                  <a:pt x="46667" y="61014"/>
                  <a:pt x="46667" y="61014"/>
                </a:cubicBezTo>
                <a:lnTo>
                  <a:pt x="47124" y="60489"/>
                </a:lnTo>
                <a:lnTo>
                  <a:pt x="47124" y="59733"/>
                </a:lnTo>
                <a:lnTo>
                  <a:pt x="47116" y="9076"/>
                </a:lnTo>
                <a:lnTo>
                  <a:pt x="47116" y="8110"/>
                </a:lnTo>
                <a:cubicBezTo>
                  <a:pt x="47116" y="8110"/>
                  <a:pt x="45769" y="8301"/>
                  <a:pt x="45419" y="8301"/>
                </a:cubicBezTo>
                <a:cubicBezTo>
                  <a:pt x="45399" y="8301"/>
                  <a:pt x="45382" y="8301"/>
                  <a:pt x="45369" y="8299"/>
                </a:cubicBezTo>
                <a:cubicBezTo>
                  <a:pt x="45363" y="8299"/>
                  <a:pt x="45356" y="8298"/>
                  <a:pt x="45349" y="8298"/>
                </a:cubicBezTo>
                <a:cubicBezTo>
                  <a:pt x="45095" y="8298"/>
                  <a:pt x="44509" y="8729"/>
                  <a:pt x="44378" y="8777"/>
                </a:cubicBezTo>
                <a:cubicBezTo>
                  <a:pt x="44247" y="8823"/>
                  <a:pt x="43674" y="9329"/>
                  <a:pt x="43486" y="9329"/>
                </a:cubicBezTo>
                <a:cubicBezTo>
                  <a:pt x="43479" y="9329"/>
                  <a:pt x="43472" y="9329"/>
                  <a:pt x="43465" y="9327"/>
                </a:cubicBezTo>
                <a:cubicBezTo>
                  <a:pt x="43321" y="9284"/>
                  <a:pt x="42797" y="9052"/>
                  <a:pt x="42456" y="9052"/>
                </a:cubicBezTo>
                <a:cubicBezTo>
                  <a:pt x="42413" y="9052"/>
                  <a:pt x="42373" y="9056"/>
                  <a:pt x="42337" y="9064"/>
                </a:cubicBezTo>
                <a:cubicBezTo>
                  <a:pt x="42014" y="9137"/>
                  <a:pt x="41480" y="9779"/>
                  <a:pt x="41318" y="9779"/>
                </a:cubicBezTo>
                <a:cubicBezTo>
                  <a:pt x="41156" y="9779"/>
                  <a:pt x="39976" y="10803"/>
                  <a:pt x="39842" y="10876"/>
                </a:cubicBezTo>
                <a:cubicBezTo>
                  <a:pt x="39713" y="10946"/>
                  <a:pt x="39177" y="11305"/>
                  <a:pt x="39049" y="11305"/>
                </a:cubicBezTo>
                <a:cubicBezTo>
                  <a:pt x="39044" y="11305"/>
                  <a:pt x="39041" y="11304"/>
                  <a:pt x="39038" y="11304"/>
                </a:cubicBezTo>
                <a:cubicBezTo>
                  <a:pt x="38929" y="11279"/>
                  <a:pt x="38153" y="10734"/>
                  <a:pt x="38019" y="10685"/>
                </a:cubicBezTo>
                <a:cubicBezTo>
                  <a:pt x="37881" y="10637"/>
                  <a:pt x="37481" y="10208"/>
                  <a:pt x="37210" y="10208"/>
                </a:cubicBezTo>
                <a:cubicBezTo>
                  <a:pt x="37010" y="10208"/>
                  <a:pt x="36491" y="10249"/>
                  <a:pt x="36154" y="10249"/>
                </a:cubicBezTo>
                <a:cubicBezTo>
                  <a:pt x="36042" y="10249"/>
                  <a:pt x="35950" y="10244"/>
                  <a:pt x="35896" y="10232"/>
                </a:cubicBezTo>
                <a:cubicBezTo>
                  <a:pt x="35682" y="10184"/>
                  <a:pt x="35039" y="9566"/>
                  <a:pt x="34878" y="9469"/>
                </a:cubicBezTo>
                <a:cubicBezTo>
                  <a:pt x="34716" y="9375"/>
                  <a:pt x="34206" y="8708"/>
                  <a:pt x="33963" y="8611"/>
                </a:cubicBezTo>
                <a:cubicBezTo>
                  <a:pt x="33740" y="8525"/>
                  <a:pt x="33471" y="8274"/>
                  <a:pt x="33262" y="8274"/>
                </a:cubicBezTo>
                <a:cubicBezTo>
                  <a:pt x="33245" y="8274"/>
                  <a:pt x="33228" y="8276"/>
                  <a:pt x="33211" y="8280"/>
                </a:cubicBezTo>
                <a:cubicBezTo>
                  <a:pt x="32997" y="8328"/>
                  <a:pt x="31869" y="8493"/>
                  <a:pt x="31683" y="8493"/>
                </a:cubicBezTo>
                <a:cubicBezTo>
                  <a:pt x="31507" y="8493"/>
                  <a:pt x="30682" y="9025"/>
                  <a:pt x="30411" y="9025"/>
                </a:cubicBezTo>
                <a:cubicBezTo>
                  <a:pt x="30395" y="9025"/>
                  <a:pt x="30381" y="9023"/>
                  <a:pt x="30369" y="9019"/>
                </a:cubicBezTo>
                <a:cubicBezTo>
                  <a:pt x="30332" y="9006"/>
                  <a:pt x="30283" y="9001"/>
                  <a:pt x="30224" y="9001"/>
                </a:cubicBezTo>
                <a:cubicBezTo>
                  <a:pt x="30121" y="9001"/>
                  <a:pt x="29992" y="9016"/>
                  <a:pt x="29856" y="9032"/>
                </a:cubicBezTo>
                <a:cubicBezTo>
                  <a:pt x="29716" y="9045"/>
                  <a:pt x="29571" y="9059"/>
                  <a:pt x="29442" y="9059"/>
                </a:cubicBezTo>
                <a:cubicBezTo>
                  <a:pt x="29332" y="9059"/>
                  <a:pt x="29234" y="9049"/>
                  <a:pt x="29160" y="9019"/>
                </a:cubicBezTo>
                <a:cubicBezTo>
                  <a:pt x="28865" y="8898"/>
                  <a:pt x="28246" y="8469"/>
                  <a:pt x="27927" y="8328"/>
                </a:cubicBezTo>
                <a:cubicBezTo>
                  <a:pt x="27604" y="8183"/>
                  <a:pt x="27013" y="8065"/>
                  <a:pt x="26904" y="7899"/>
                </a:cubicBezTo>
                <a:cubicBezTo>
                  <a:pt x="26799" y="7730"/>
                  <a:pt x="26314" y="7398"/>
                  <a:pt x="26314" y="7135"/>
                </a:cubicBezTo>
                <a:cubicBezTo>
                  <a:pt x="26314" y="6873"/>
                  <a:pt x="25376" y="6614"/>
                  <a:pt x="25242" y="6517"/>
                </a:cubicBezTo>
                <a:cubicBezTo>
                  <a:pt x="25109" y="6420"/>
                  <a:pt x="24543" y="6205"/>
                  <a:pt x="24437" y="6112"/>
                </a:cubicBezTo>
                <a:cubicBezTo>
                  <a:pt x="24329" y="6015"/>
                  <a:pt x="23495" y="5494"/>
                  <a:pt x="23338" y="5373"/>
                </a:cubicBezTo>
                <a:cubicBezTo>
                  <a:pt x="23204" y="5276"/>
                  <a:pt x="22123" y="5080"/>
                  <a:pt x="21612" y="5080"/>
                </a:cubicBezTo>
                <a:cubicBezTo>
                  <a:pt x="21503" y="5080"/>
                  <a:pt x="21420" y="5089"/>
                  <a:pt x="21377" y="5110"/>
                </a:cubicBezTo>
                <a:cubicBezTo>
                  <a:pt x="21134" y="5231"/>
                  <a:pt x="20358" y="5801"/>
                  <a:pt x="20249" y="5849"/>
                </a:cubicBezTo>
                <a:cubicBezTo>
                  <a:pt x="20246" y="5850"/>
                  <a:pt x="20243" y="5851"/>
                  <a:pt x="20240" y="5851"/>
                </a:cubicBezTo>
                <a:cubicBezTo>
                  <a:pt x="20142" y="5851"/>
                  <a:pt x="20115" y="5082"/>
                  <a:pt x="20115" y="5082"/>
                </a:cubicBezTo>
                <a:cubicBezTo>
                  <a:pt x="20115" y="5082"/>
                  <a:pt x="19044" y="4612"/>
                  <a:pt x="18773" y="4442"/>
                </a:cubicBezTo>
                <a:cubicBezTo>
                  <a:pt x="18507" y="4277"/>
                  <a:pt x="17512" y="4253"/>
                  <a:pt x="17245" y="4063"/>
                </a:cubicBezTo>
                <a:cubicBezTo>
                  <a:pt x="16974" y="3872"/>
                  <a:pt x="16598" y="3347"/>
                  <a:pt x="16383" y="3205"/>
                </a:cubicBezTo>
                <a:cubicBezTo>
                  <a:pt x="16169" y="3064"/>
                  <a:pt x="14746" y="2777"/>
                  <a:pt x="14560" y="2728"/>
                </a:cubicBezTo>
                <a:cubicBezTo>
                  <a:pt x="14370" y="2680"/>
                  <a:pt x="14185" y="2300"/>
                  <a:pt x="13942" y="2158"/>
                </a:cubicBezTo>
                <a:cubicBezTo>
                  <a:pt x="13703" y="2012"/>
                  <a:pt x="13166" y="1609"/>
                  <a:pt x="12976" y="1467"/>
                </a:cubicBezTo>
                <a:cubicBezTo>
                  <a:pt x="12819" y="1348"/>
                  <a:pt x="12183" y="1108"/>
                  <a:pt x="11778" y="1108"/>
                </a:cubicBezTo>
                <a:cubicBezTo>
                  <a:pt x="11702" y="1108"/>
                  <a:pt x="11635" y="1116"/>
                  <a:pt x="11580" y="1135"/>
                </a:cubicBezTo>
                <a:cubicBezTo>
                  <a:pt x="11527" y="1153"/>
                  <a:pt x="11462" y="1161"/>
                  <a:pt x="11391" y="1161"/>
                </a:cubicBezTo>
                <a:cubicBezTo>
                  <a:pt x="11000" y="1161"/>
                  <a:pt x="10403" y="923"/>
                  <a:pt x="10266" y="824"/>
                </a:cubicBezTo>
                <a:cubicBezTo>
                  <a:pt x="10104" y="702"/>
                  <a:pt x="9648" y="347"/>
                  <a:pt x="9406" y="254"/>
                </a:cubicBezTo>
                <a:cubicBezTo>
                  <a:pt x="9211" y="175"/>
                  <a:pt x="8979" y="66"/>
                  <a:pt x="8636" y="66"/>
                </a:cubicBezTo>
                <a:cubicBezTo>
                  <a:pt x="8559" y="66"/>
                  <a:pt x="8476" y="71"/>
                  <a:pt x="8387" y="84"/>
                </a:cubicBezTo>
                <a:cubicBezTo>
                  <a:pt x="8173" y="116"/>
                  <a:pt x="7816" y="131"/>
                  <a:pt x="7456" y="131"/>
                </a:cubicBezTo>
                <a:cubicBezTo>
                  <a:pt x="7006" y="131"/>
                  <a:pt x="6553" y="108"/>
                  <a:pt x="6373" y="68"/>
                </a:cubicBezTo>
                <a:cubicBezTo>
                  <a:pt x="6307" y="52"/>
                  <a:pt x="6220" y="45"/>
                  <a:pt x="6120" y="45"/>
                </a:cubicBezTo>
                <a:cubicBezTo>
                  <a:pt x="5735" y="45"/>
                  <a:pt x="5170" y="143"/>
                  <a:pt x="4978" y="181"/>
                </a:cubicBezTo>
                <a:cubicBezTo>
                  <a:pt x="4768" y="223"/>
                  <a:pt x="4378" y="463"/>
                  <a:pt x="4104" y="463"/>
                </a:cubicBezTo>
                <a:cubicBezTo>
                  <a:pt x="4062" y="463"/>
                  <a:pt x="4023" y="457"/>
                  <a:pt x="3987" y="444"/>
                </a:cubicBezTo>
                <a:cubicBezTo>
                  <a:pt x="3716" y="347"/>
                  <a:pt x="3369" y="302"/>
                  <a:pt x="3102" y="254"/>
                </a:cubicBezTo>
                <a:cubicBezTo>
                  <a:pt x="2884" y="215"/>
                  <a:pt x="2424" y="0"/>
                  <a:pt x="2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FA9F47B-EA62-49ED-BAD9-0582CA2F77C6}"/>
              </a:ext>
            </a:extLst>
          </p:cNvPr>
          <p:cNvSpPr txBox="1"/>
          <p:nvPr/>
        </p:nvSpPr>
        <p:spPr>
          <a:xfrm>
            <a:off x="528638" y="1721931"/>
            <a:ext cx="7636669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วรรณคดีที่เก่าแก่ที่สุดและมีการบันทึกเป็นลายลักษณ์อักษรที่ปรากฏมาจนถึงทุกวันนี้ คือ จารึกสมัยสุโขทัย ทั้งนี้ไม่ได้หมายความว่าก่อนสมัยสุโขทัยไม่มีการจดบันทึก แต่การเขียนหนังสือในสมัยนั้น ใช้กระดาษข่อยหรือใบลาน เวลาผ่านไปนับ</a:t>
            </a:r>
          </a:p>
          <a:p>
            <a:r>
              <a:rPr lang="th-TH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ร้อย ๆ ปี สมุดข่อยหรือใบลานก็สูญหายไป จนกระทั่งพ่อขุนรามคำแหงมหาราชทรงคิดประดิษฐ์อักษรไทยขึ้นมา โดยทรงเรียกว่า “ลายสือไท” แล้วโปรดเกล้าฯ ให้จารึก</a:t>
            </a:r>
          </a:p>
          <a:p>
            <a:r>
              <a:rPr lang="th-TH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ไว้ เมื่อเวลาผ่านไปหลายร้อยปี ข้อความบนศิลาจารึกก็ยังคงปรากฏอยู่ ไม่ลบเลือน</a:t>
            </a:r>
          </a:p>
          <a:p>
            <a:r>
              <a:rPr lang="th-TH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สูญหาย</a:t>
            </a:r>
            <a:endParaRPr lang="th-TH" sz="1800" dirty="0"/>
          </a:p>
        </p:txBody>
      </p:sp>
      <p:sp>
        <p:nvSpPr>
          <p:cNvPr id="5" name="Google Shape;144;p35">
            <a:extLst>
              <a:ext uri="{FF2B5EF4-FFF2-40B4-BE49-F238E27FC236}">
                <a16:creationId xmlns:a16="http://schemas.microsoft.com/office/drawing/2014/main" id="{7C57FF01-875F-4158-A874-83E8DE6C7C86}"/>
              </a:ext>
            </a:extLst>
          </p:cNvPr>
          <p:cNvSpPr/>
          <p:nvPr/>
        </p:nvSpPr>
        <p:spPr>
          <a:xfrm rot="5348272" flipH="1">
            <a:off x="773546" y="1686235"/>
            <a:ext cx="343240" cy="42092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74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/>
          <p:nvPr/>
        </p:nvSpPr>
        <p:spPr>
          <a:xfrm rot="-5400149">
            <a:off x="3422101" y="-1445459"/>
            <a:ext cx="2373958" cy="8432243"/>
          </a:xfrm>
          <a:custGeom>
            <a:avLst/>
            <a:gdLst/>
            <a:ahLst/>
            <a:cxnLst/>
            <a:rect l="l" t="t" r="r" b="b"/>
            <a:pathLst>
              <a:path w="47124" h="62431" extrusionOk="0">
                <a:moveTo>
                  <a:pt x="2142" y="0"/>
                </a:moveTo>
                <a:cubicBezTo>
                  <a:pt x="2073" y="0"/>
                  <a:pt x="2015" y="13"/>
                  <a:pt x="1974" y="43"/>
                </a:cubicBezTo>
                <a:cubicBezTo>
                  <a:pt x="1759" y="205"/>
                  <a:pt x="1" y="1062"/>
                  <a:pt x="1" y="1062"/>
                </a:cubicBezTo>
                <a:lnTo>
                  <a:pt x="5" y="1730"/>
                </a:lnTo>
                <a:lnTo>
                  <a:pt x="12" y="53535"/>
                </a:lnTo>
                <a:lnTo>
                  <a:pt x="12" y="54327"/>
                </a:lnTo>
                <a:cubicBezTo>
                  <a:pt x="12" y="54327"/>
                  <a:pt x="2548" y="54873"/>
                  <a:pt x="2977" y="55043"/>
                </a:cubicBezTo>
                <a:cubicBezTo>
                  <a:pt x="3100" y="55090"/>
                  <a:pt x="3250" y="55106"/>
                  <a:pt x="3406" y="55106"/>
                </a:cubicBezTo>
                <a:cubicBezTo>
                  <a:pt x="3570" y="55106"/>
                  <a:pt x="3740" y="55088"/>
                  <a:pt x="3890" y="55071"/>
                </a:cubicBezTo>
                <a:cubicBezTo>
                  <a:pt x="4036" y="55053"/>
                  <a:pt x="4164" y="55035"/>
                  <a:pt x="4248" y="55035"/>
                </a:cubicBezTo>
                <a:cubicBezTo>
                  <a:pt x="4278" y="55035"/>
                  <a:pt x="4302" y="55037"/>
                  <a:pt x="4319" y="55043"/>
                </a:cubicBezTo>
                <a:cubicBezTo>
                  <a:pt x="4481" y="55087"/>
                  <a:pt x="4719" y="55233"/>
                  <a:pt x="5015" y="55375"/>
                </a:cubicBezTo>
                <a:cubicBezTo>
                  <a:pt x="5314" y="55516"/>
                  <a:pt x="5904" y="55706"/>
                  <a:pt x="6304" y="55706"/>
                </a:cubicBezTo>
                <a:cubicBezTo>
                  <a:pt x="6708" y="55706"/>
                  <a:pt x="7299" y="55755"/>
                  <a:pt x="7538" y="55828"/>
                </a:cubicBezTo>
                <a:cubicBezTo>
                  <a:pt x="7780" y="55900"/>
                  <a:pt x="8908" y="56090"/>
                  <a:pt x="9231" y="56183"/>
                </a:cubicBezTo>
                <a:cubicBezTo>
                  <a:pt x="9551" y="56280"/>
                  <a:pt x="9822" y="56709"/>
                  <a:pt x="10007" y="56923"/>
                </a:cubicBezTo>
                <a:cubicBezTo>
                  <a:pt x="10197" y="57138"/>
                  <a:pt x="10517" y="57566"/>
                  <a:pt x="10893" y="57804"/>
                </a:cubicBezTo>
                <a:cubicBezTo>
                  <a:pt x="11269" y="58043"/>
                  <a:pt x="11483" y="58472"/>
                  <a:pt x="11754" y="58520"/>
                </a:cubicBezTo>
                <a:cubicBezTo>
                  <a:pt x="12021" y="58569"/>
                  <a:pt x="13444" y="58734"/>
                  <a:pt x="13525" y="58779"/>
                </a:cubicBezTo>
                <a:cubicBezTo>
                  <a:pt x="13531" y="58782"/>
                  <a:pt x="13543" y="58784"/>
                  <a:pt x="13560" y="58784"/>
                </a:cubicBezTo>
                <a:cubicBezTo>
                  <a:pt x="13759" y="58784"/>
                  <a:pt x="14625" y="58540"/>
                  <a:pt x="14625" y="58540"/>
                </a:cubicBezTo>
                <a:cubicBezTo>
                  <a:pt x="14625" y="58540"/>
                  <a:pt x="15672" y="57804"/>
                  <a:pt x="15805" y="57756"/>
                </a:cubicBezTo>
                <a:cubicBezTo>
                  <a:pt x="15925" y="57712"/>
                  <a:pt x="16414" y="57361"/>
                  <a:pt x="16726" y="57361"/>
                </a:cubicBezTo>
                <a:cubicBezTo>
                  <a:pt x="16761" y="57361"/>
                  <a:pt x="16794" y="57366"/>
                  <a:pt x="16824" y="57375"/>
                </a:cubicBezTo>
                <a:cubicBezTo>
                  <a:pt x="17120" y="57469"/>
                  <a:pt x="17953" y="57756"/>
                  <a:pt x="18085" y="57804"/>
                </a:cubicBezTo>
                <a:cubicBezTo>
                  <a:pt x="18091" y="57806"/>
                  <a:pt x="18097" y="57807"/>
                  <a:pt x="18104" y="57807"/>
                </a:cubicBezTo>
                <a:cubicBezTo>
                  <a:pt x="18256" y="57807"/>
                  <a:pt x="18658" y="57348"/>
                  <a:pt x="18867" y="57278"/>
                </a:cubicBezTo>
                <a:cubicBezTo>
                  <a:pt x="18886" y="57272"/>
                  <a:pt x="18918" y="57269"/>
                  <a:pt x="18960" y="57269"/>
                </a:cubicBezTo>
                <a:cubicBezTo>
                  <a:pt x="19383" y="57269"/>
                  <a:pt x="20835" y="57574"/>
                  <a:pt x="20957" y="57659"/>
                </a:cubicBezTo>
                <a:cubicBezTo>
                  <a:pt x="21094" y="57756"/>
                  <a:pt x="22461" y="58278"/>
                  <a:pt x="22784" y="58351"/>
                </a:cubicBezTo>
                <a:cubicBezTo>
                  <a:pt x="23103" y="58423"/>
                  <a:pt x="23722" y="58467"/>
                  <a:pt x="23908" y="58682"/>
                </a:cubicBezTo>
                <a:cubicBezTo>
                  <a:pt x="24098" y="58896"/>
                  <a:pt x="24393" y="59826"/>
                  <a:pt x="24660" y="60064"/>
                </a:cubicBezTo>
                <a:cubicBezTo>
                  <a:pt x="24931" y="60303"/>
                  <a:pt x="25602" y="61330"/>
                  <a:pt x="25950" y="61471"/>
                </a:cubicBezTo>
                <a:cubicBezTo>
                  <a:pt x="26298" y="61613"/>
                  <a:pt x="27212" y="61759"/>
                  <a:pt x="27425" y="61803"/>
                </a:cubicBezTo>
                <a:cubicBezTo>
                  <a:pt x="27440" y="61806"/>
                  <a:pt x="27456" y="61808"/>
                  <a:pt x="27474" y="61808"/>
                </a:cubicBezTo>
                <a:cubicBezTo>
                  <a:pt x="27596" y="61808"/>
                  <a:pt x="27791" y="61741"/>
                  <a:pt x="27996" y="61674"/>
                </a:cubicBezTo>
                <a:cubicBezTo>
                  <a:pt x="28203" y="61609"/>
                  <a:pt x="28414" y="61540"/>
                  <a:pt x="28560" y="61540"/>
                </a:cubicBezTo>
                <a:cubicBezTo>
                  <a:pt x="28567" y="61540"/>
                  <a:pt x="28575" y="61540"/>
                  <a:pt x="28582" y="61540"/>
                </a:cubicBezTo>
                <a:cubicBezTo>
                  <a:pt x="28877" y="61564"/>
                  <a:pt x="29091" y="61949"/>
                  <a:pt x="29278" y="61973"/>
                </a:cubicBezTo>
                <a:cubicBezTo>
                  <a:pt x="29468" y="61993"/>
                  <a:pt x="30110" y="62353"/>
                  <a:pt x="30296" y="62421"/>
                </a:cubicBezTo>
                <a:cubicBezTo>
                  <a:pt x="30313" y="62428"/>
                  <a:pt x="30341" y="62431"/>
                  <a:pt x="30377" y="62431"/>
                </a:cubicBezTo>
                <a:cubicBezTo>
                  <a:pt x="30765" y="62431"/>
                  <a:pt x="32179" y="62108"/>
                  <a:pt x="32500" y="62042"/>
                </a:cubicBezTo>
                <a:cubicBezTo>
                  <a:pt x="32848" y="61969"/>
                  <a:pt x="33600" y="61710"/>
                  <a:pt x="33866" y="61589"/>
                </a:cubicBezTo>
                <a:cubicBezTo>
                  <a:pt x="34137" y="61471"/>
                  <a:pt x="34404" y="61301"/>
                  <a:pt x="34566" y="61217"/>
                </a:cubicBezTo>
                <a:cubicBezTo>
                  <a:pt x="34727" y="61136"/>
                  <a:pt x="36042" y="60542"/>
                  <a:pt x="36227" y="60348"/>
                </a:cubicBezTo>
                <a:cubicBezTo>
                  <a:pt x="36406" y="60169"/>
                  <a:pt x="37477" y="59866"/>
                  <a:pt x="37676" y="59866"/>
                </a:cubicBezTo>
                <a:cubicBezTo>
                  <a:pt x="37689" y="59866"/>
                  <a:pt x="37698" y="59867"/>
                  <a:pt x="37703" y="59870"/>
                </a:cubicBezTo>
                <a:cubicBezTo>
                  <a:pt x="37784" y="59919"/>
                  <a:pt x="38188" y="60206"/>
                  <a:pt x="38375" y="60230"/>
                </a:cubicBezTo>
                <a:cubicBezTo>
                  <a:pt x="38557" y="60253"/>
                  <a:pt x="39373" y="60495"/>
                  <a:pt x="39562" y="60495"/>
                </a:cubicBezTo>
                <a:cubicBezTo>
                  <a:pt x="39571" y="60495"/>
                  <a:pt x="39578" y="60494"/>
                  <a:pt x="39584" y="60493"/>
                </a:cubicBezTo>
                <a:cubicBezTo>
                  <a:pt x="39717" y="60469"/>
                  <a:pt x="40497" y="59729"/>
                  <a:pt x="40497" y="59729"/>
                </a:cubicBezTo>
                <a:cubicBezTo>
                  <a:pt x="40497" y="59729"/>
                  <a:pt x="41463" y="60299"/>
                  <a:pt x="41678" y="60299"/>
                </a:cubicBezTo>
                <a:cubicBezTo>
                  <a:pt x="41775" y="60299"/>
                  <a:pt x="41952" y="60388"/>
                  <a:pt x="42147" y="60473"/>
                </a:cubicBezTo>
                <a:cubicBezTo>
                  <a:pt x="42341" y="60559"/>
                  <a:pt x="42546" y="60642"/>
                  <a:pt x="42702" y="60642"/>
                </a:cubicBezTo>
                <a:cubicBezTo>
                  <a:pt x="42729" y="60642"/>
                  <a:pt x="42754" y="60640"/>
                  <a:pt x="42777" y="60635"/>
                </a:cubicBezTo>
                <a:cubicBezTo>
                  <a:pt x="43072" y="60562"/>
                  <a:pt x="43796" y="60251"/>
                  <a:pt x="44011" y="60251"/>
                </a:cubicBezTo>
                <a:cubicBezTo>
                  <a:pt x="44225" y="60251"/>
                  <a:pt x="44601" y="60348"/>
                  <a:pt x="44843" y="60514"/>
                </a:cubicBezTo>
                <a:cubicBezTo>
                  <a:pt x="45086" y="60683"/>
                  <a:pt x="46667" y="61014"/>
                  <a:pt x="46667" y="61014"/>
                </a:cubicBezTo>
                <a:lnTo>
                  <a:pt x="47124" y="60489"/>
                </a:lnTo>
                <a:lnTo>
                  <a:pt x="47124" y="59733"/>
                </a:lnTo>
                <a:lnTo>
                  <a:pt x="47116" y="9076"/>
                </a:lnTo>
                <a:lnTo>
                  <a:pt x="47116" y="8110"/>
                </a:lnTo>
                <a:cubicBezTo>
                  <a:pt x="47116" y="8110"/>
                  <a:pt x="45769" y="8301"/>
                  <a:pt x="45419" y="8301"/>
                </a:cubicBezTo>
                <a:cubicBezTo>
                  <a:pt x="45399" y="8301"/>
                  <a:pt x="45382" y="8301"/>
                  <a:pt x="45369" y="8299"/>
                </a:cubicBezTo>
                <a:cubicBezTo>
                  <a:pt x="45363" y="8299"/>
                  <a:pt x="45356" y="8298"/>
                  <a:pt x="45349" y="8298"/>
                </a:cubicBezTo>
                <a:cubicBezTo>
                  <a:pt x="45095" y="8298"/>
                  <a:pt x="44509" y="8729"/>
                  <a:pt x="44378" y="8777"/>
                </a:cubicBezTo>
                <a:cubicBezTo>
                  <a:pt x="44247" y="8823"/>
                  <a:pt x="43674" y="9329"/>
                  <a:pt x="43486" y="9329"/>
                </a:cubicBezTo>
                <a:cubicBezTo>
                  <a:pt x="43479" y="9329"/>
                  <a:pt x="43472" y="9329"/>
                  <a:pt x="43465" y="9327"/>
                </a:cubicBezTo>
                <a:cubicBezTo>
                  <a:pt x="43321" y="9284"/>
                  <a:pt x="42797" y="9052"/>
                  <a:pt x="42456" y="9052"/>
                </a:cubicBezTo>
                <a:cubicBezTo>
                  <a:pt x="42413" y="9052"/>
                  <a:pt x="42373" y="9056"/>
                  <a:pt x="42337" y="9064"/>
                </a:cubicBezTo>
                <a:cubicBezTo>
                  <a:pt x="42014" y="9137"/>
                  <a:pt x="41480" y="9779"/>
                  <a:pt x="41318" y="9779"/>
                </a:cubicBezTo>
                <a:cubicBezTo>
                  <a:pt x="41156" y="9779"/>
                  <a:pt x="39976" y="10803"/>
                  <a:pt x="39842" y="10876"/>
                </a:cubicBezTo>
                <a:cubicBezTo>
                  <a:pt x="39713" y="10946"/>
                  <a:pt x="39177" y="11305"/>
                  <a:pt x="39049" y="11305"/>
                </a:cubicBezTo>
                <a:cubicBezTo>
                  <a:pt x="39044" y="11305"/>
                  <a:pt x="39041" y="11304"/>
                  <a:pt x="39038" y="11304"/>
                </a:cubicBezTo>
                <a:cubicBezTo>
                  <a:pt x="38929" y="11279"/>
                  <a:pt x="38153" y="10734"/>
                  <a:pt x="38019" y="10685"/>
                </a:cubicBezTo>
                <a:cubicBezTo>
                  <a:pt x="37881" y="10637"/>
                  <a:pt x="37481" y="10208"/>
                  <a:pt x="37210" y="10208"/>
                </a:cubicBezTo>
                <a:cubicBezTo>
                  <a:pt x="37010" y="10208"/>
                  <a:pt x="36491" y="10249"/>
                  <a:pt x="36154" y="10249"/>
                </a:cubicBezTo>
                <a:cubicBezTo>
                  <a:pt x="36042" y="10249"/>
                  <a:pt x="35950" y="10244"/>
                  <a:pt x="35896" y="10232"/>
                </a:cubicBezTo>
                <a:cubicBezTo>
                  <a:pt x="35682" y="10184"/>
                  <a:pt x="35039" y="9566"/>
                  <a:pt x="34878" y="9469"/>
                </a:cubicBezTo>
                <a:cubicBezTo>
                  <a:pt x="34716" y="9375"/>
                  <a:pt x="34206" y="8708"/>
                  <a:pt x="33963" y="8611"/>
                </a:cubicBezTo>
                <a:cubicBezTo>
                  <a:pt x="33740" y="8525"/>
                  <a:pt x="33471" y="8274"/>
                  <a:pt x="33262" y="8274"/>
                </a:cubicBezTo>
                <a:cubicBezTo>
                  <a:pt x="33245" y="8274"/>
                  <a:pt x="33228" y="8276"/>
                  <a:pt x="33211" y="8280"/>
                </a:cubicBezTo>
                <a:cubicBezTo>
                  <a:pt x="32997" y="8328"/>
                  <a:pt x="31869" y="8493"/>
                  <a:pt x="31683" y="8493"/>
                </a:cubicBezTo>
                <a:cubicBezTo>
                  <a:pt x="31507" y="8493"/>
                  <a:pt x="30682" y="9025"/>
                  <a:pt x="30411" y="9025"/>
                </a:cubicBezTo>
                <a:cubicBezTo>
                  <a:pt x="30395" y="9025"/>
                  <a:pt x="30381" y="9023"/>
                  <a:pt x="30369" y="9019"/>
                </a:cubicBezTo>
                <a:cubicBezTo>
                  <a:pt x="30332" y="9006"/>
                  <a:pt x="30283" y="9001"/>
                  <a:pt x="30224" y="9001"/>
                </a:cubicBezTo>
                <a:cubicBezTo>
                  <a:pt x="30121" y="9001"/>
                  <a:pt x="29992" y="9016"/>
                  <a:pt x="29856" y="9032"/>
                </a:cubicBezTo>
                <a:cubicBezTo>
                  <a:pt x="29716" y="9045"/>
                  <a:pt x="29571" y="9059"/>
                  <a:pt x="29442" y="9059"/>
                </a:cubicBezTo>
                <a:cubicBezTo>
                  <a:pt x="29332" y="9059"/>
                  <a:pt x="29234" y="9049"/>
                  <a:pt x="29160" y="9019"/>
                </a:cubicBezTo>
                <a:cubicBezTo>
                  <a:pt x="28865" y="8898"/>
                  <a:pt x="28246" y="8469"/>
                  <a:pt x="27927" y="8328"/>
                </a:cubicBezTo>
                <a:cubicBezTo>
                  <a:pt x="27604" y="8183"/>
                  <a:pt x="27013" y="8065"/>
                  <a:pt x="26904" y="7899"/>
                </a:cubicBezTo>
                <a:cubicBezTo>
                  <a:pt x="26799" y="7730"/>
                  <a:pt x="26314" y="7398"/>
                  <a:pt x="26314" y="7135"/>
                </a:cubicBezTo>
                <a:cubicBezTo>
                  <a:pt x="26314" y="6873"/>
                  <a:pt x="25376" y="6614"/>
                  <a:pt x="25242" y="6517"/>
                </a:cubicBezTo>
                <a:cubicBezTo>
                  <a:pt x="25109" y="6420"/>
                  <a:pt x="24543" y="6205"/>
                  <a:pt x="24437" y="6112"/>
                </a:cubicBezTo>
                <a:cubicBezTo>
                  <a:pt x="24329" y="6015"/>
                  <a:pt x="23495" y="5494"/>
                  <a:pt x="23338" y="5373"/>
                </a:cubicBezTo>
                <a:cubicBezTo>
                  <a:pt x="23204" y="5276"/>
                  <a:pt x="22123" y="5080"/>
                  <a:pt x="21612" y="5080"/>
                </a:cubicBezTo>
                <a:cubicBezTo>
                  <a:pt x="21503" y="5080"/>
                  <a:pt x="21420" y="5089"/>
                  <a:pt x="21377" y="5110"/>
                </a:cubicBezTo>
                <a:cubicBezTo>
                  <a:pt x="21134" y="5231"/>
                  <a:pt x="20358" y="5801"/>
                  <a:pt x="20249" y="5849"/>
                </a:cubicBezTo>
                <a:cubicBezTo>
                  <a:pt x="20246" y="5850"/>
                  <a:pt x="20243" y="5851"/>
                  <a:pt x="20240" y="5851"/>
                </a:cubicBezTo>
                <a:cubicBezTo>
                  <a:pt x="20142" y="5851"/>
                  <a:pt x="20115" y="5082"/>
                  <a:pt x="20115" y="5082"/>
                </a:cubicBezTo>
                <a:cubicBezTo>
                  <a:pt x="20115" y="5082"/>
                  <a:pt x="19044" y="4612"/>
                  <a:pt x="18773" y="4442"/>
                </a:cubicBezTo>
                <a:cubicBezTo>
                  <a:pt x="18507" y="4277"/>
                  <a:pt x="17512" y="4253"/>
                  <a:pt x="17245" y="4063"/>
                </a:cubicBezTo>
                <a:cubicBezTo>
                  <a:pt x="16974" y="3872"/>
                  <a:pt x="16598" y="3347"/>
                  <a:pt x="16383" y="3205"/>
                </a:cubicBezTo>
                <a:cubicBezTo>
                  <a:pt x="16169" y="3064"/>
                  <a:pt x="14746" y="2777"/>
                  <a:pt x="14560" y="2728"/>
                </a:cubicBezTo>
                <a:cubicBezTo>
                  <a:pt x="14370" y="2680"/>
                  <a:pt x="14185" y="2300"/>
                  <a:pt x="13942" y="2158"/>
                </a:cubicBezTo>
                <a:cubicBezTo>
                  <a:pt x="13703" y="2012"/>
                  <a:pt x="13166" y="1609"/>
                  <a:pt x="12976" y="1467"/>
                </a:cubicBezTo>
                <a:cubicBezTo>
                  <a:pt x="12819" y="1348"/>
                  <a:pt x="12183" y="1108"/>
                  <a:pt x="11778" y="1108"/>
                </a:cubicBezTo>
                <a:cubicBezTo>
                  <a:pt x="11702" y="1108"/>
                  <a:pt x="11635" y="1116"/>
                  <a:pt x="11580" y="1135"/>
                </a:cubicBezTo>
                <a:cubicBezTo>
                  <a:pt x="11527" y="1153"/>
                  <a:pt x="11462" y="1161"/>
                  <a:pt x="11391" y="1161"/>
                </a:cubicBezTo>
                <a:cubicBezTo>
                  <a:pt x="11000" y="1161"/>
                  <a:pt x="10403" y="923"/>
                  <a:pt x="10266" y="824"/>
                </a:cubicBezTo>
                <a:cubicBezTo>
                  <a:pt x="10104" y="702"/>
                  <a:pt x="9648" y="347"/>
                  <a:pt x="9406" y="254"/>
                </a:cubicBezTo>
                <a:cubicBezTo>
                  <a:pt x="9211" y="175"/>
                  <a:pt x="8979" y="66"/>
                  <a:pt x="8636" y="66"/>
                </a:cubicBezTo>
                <a:cubicBezTo>
                  <a:pt x="8559" y="66"/>
                  <a:pt x="8476" y="71"/>
                  <a:pt x="8387" y="84"/>
                </a:cubicBezTo>
                <a:cubicBezTo>
                  <a:pt x="8173" y="116"/>
                  <a:pt x="7816" y="131"/>
                  <a:pt x="7456" y="131"/>
                </a:cubicBezTo>
                <a:cubicBezTo>
                  <a:pt x="7006" y="131"/>
                  <a:pt x="6553" y="108"/>
                  <a:pt x="6373" y="68"/>
                </a:cubicBezTo>
                <a:cubicBezTo>
                  <a:pt x="6307" y="52"/>
                  <a:pt x="6220" y="45"/>
                  <a:pt x="6120" y="45"/>
                </a:cubicBezTo>
                <a:cubicBezTo>
                  <a:pt x="5735" y="45"/>
                  <a:pt x="5170" y="143"/>
                  <a:pt x="4978" y="181"/>
                </a:cubicBezTo>
                <a:cubicBezTo>
                  <a:pt x="4768" y="223"/>
                  <a:pt x="4378" y="463"/>
                  <a:pt x="4104" y="463"/>
                </a:cubicBezTo>
                <a:cubicBezTo>
                  <a:pt x="4062" y="463"/>
                  <a:pt x="4023" y="457"/>
                  <a:pt x="3987" y="444"/>
                </a:cubicBezTo>
                <a:cubicBezTo>
                  <a:pt x="3716" y="347"/>
                  <a:pt x="3369" y="302"/>
                  <a:pt x="3102" y="254"/>
                </a:cubicBezTo>
                <a:cubicBezTo>
                  <a:pt x="2884" y="215"/>
                  <a:pt x="2424" y="0"/>
                  <a:pt x="2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B43B18D-DB32-45FC-93CB-422C53DF0A4D}"/>
              </a:ext>
            </a:extLst>
          </p:cNvPr>
          <p:cNvSpPr txBox="1"/>
          <p:nvPr/>
        </p:nvSpPr>
        <p:spPr>
          <a:xfrm>
            <a:off x="1235869" y="1914526"/>
            <a:ext cx="7465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ลักษณะของวรรณคดีสมัยสุโขทัยมีลักษณะเป็นการบรรยายสภาพบ้านเมือง วัฒนธรรม สังคม และการอบรมศีลธรรม มีลักษณะเป็นวรรณคดีประยุกต์ ไม่ได้มุ่งความบันเทิง ทำนองแต่งเป็นร้อยแก้ว ใช้คำไทยโบราณ บาลีสันสกฤต และเขมรปะปนอยู่มาก</a:t>
            </a:r>
            <a:endParaRPr lang="th-TH" sz="2000" dirty="0"/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F85B8B2D-1850-4B96-9B64-BCA659AE8825}"/>
              </a:ext>
            </a:extLst>
          </p:cNvPr>
          <p:cNvSpPr txBox="1">
            <a:spLocks/>
          </p:cNvSpPr>
          <p:nvPr/>
        </p:nvSpPr>
        <p:spPr>
          <a:xfrm>
            <a:off x="1526008" y="606280"/>
            <a:ext cx="6166156" cy="47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b="0" i="1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b="0" i="1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b="0" i="1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b="0" i="1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b="0" i="1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b="0" i="1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b="0" i="1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b="0" i="1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ourier Prime"/>
              <a:buNone/>
              <a:defRPr sz="2700" b="0" i="1" u="none" strike="noStrike" cap="none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r>
              <a:rPr lang="th-TH" b="1" dirty="0">
                <a:solidFill>
                  <a:srgbClr val="333333"/>
                </a:solidFill>
                <a:latin typeface="Kanit"/>
              </a:rPr>
              <a:t>ความเจริญด้านวรรณคดีในสมัยสุโขทัย</a:t>
            </a:r>
            <a:br>
              <a:rPr lang="th-TH" b="1" i="0" dirty="0">
                <a:solidFill>
                  <a:srgbClr val="333333"/>
                </a:solidFill>
                <a:latin typeface="Kanit"/>
              </a:rPr>
            </a:b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/>
          <p:nvPr/>
        </p:nvSpPr>
        <p:spPr>
          <a:xfrm rot="-5400149">
            <a:off x="3445767" y="-989960"/>
            <a:ext cx="2724827" cy="8432243"/>
          </a:xfrm>
          <a:custGeom>
            <a:avLst/>
            <a:gdLst/>
            <a:ahLst/>
            <a:cxnLst/>
            <a:rect l="l" t="t" r="r" b="b"/>
            <a:pathLst>
              <a:path w="47124" h="62431" extrusionOk="0">
                <a:moveTo>
                  <a:pt x="2142" y="0"/>
                </a:moveTo>
                <a:cubicBezTo>
                  <a:pt x="2073" y="0"/>
                  <a:pt x="2015" y="13"/>
                  <a:pt x="1974" y="43"/>
                </a:cubicBezTo>
                <a:cubicBezTo>
                  <a:pt x="1759" y="205"/>
                  <a:pt x="1" y="1062"/>
                  <a:pt x="1" y="1062"/>
                </a:cubicBezTo>
                <a:lnTo>
                  <a:pt x="5" y="1730"/>
                </a:lnTo>
                <a:lnTo>
                  <a:pt x="12" y="53535"/>
                </a:lnTo>
                <a:lnTo>
                  <a:pt x="12" y="54327"/>
                </a:lnTo>
                <a:cubicBezTo>
                  <a:pt x="12" y="54327"/>
                  <a:pt x="2548" y="54873"/>
                  <a:pt x="2977" y="55043"/>
                </a:cubicBezTo>
                <a:cubicBezTo>
                  <a:pt x="3100" y="55090"/>
                  <a:pt x="3250" y="55106"/>
                  <a:pt x="3406" y="55106"/>
                </a:cubicBezTo>
                <a:cubicBezTo>
                  <a:pt x="3570" y="55106"/>
                  <a:pt x="3740" y="55088"/>
                  <a:pt x="3890" y="55071"/>
                </a:cubicBezTo>
                <a:cubicBezTo>
                  <a:pt x="4036" y="55053"/>
                  <a:pt x="4164" y="55035"/>
                  <a:pt x="4248" y="55035"/>
                </a:cubicBezTo>
                <a:cubicBezTo>
                  <a:pt x="4278" y="55035"/>
                  <a:pt x="4302" y="55037"/>
                  <a:pt x="4319" y="55043"/>
                </a:cubicBezTo>
                <a:cubicBezTo>
                  <a:pt x="4481" y="55087"/>
                  <a:pt x="4719" y="55233"/>
                  <a:pt x="5015" y="55375"/>
                </a:cubicBezTo>
                <a:cubicBezTo>
                  <a:pt x="5314" y="55516"/>
                  <a:pt x="5904" y="55706"/>
                  <a:pt x="6304" y="55706"/>
                </a:cubicBezTo>
                <a:cubicBezTo>
                  <a:pt x="6708" y="55706"/>
                  <a:pt x="7299" y="55755"/>
                  <a:pt x="7538" y="55828"/>
                </a:cubicBezTo>
                <a:cubicBezTo>
                  <a:pt x="7780" y="55900"/>
                  <a:pt x="8908" y="56090"/>
                  <a:pt x="9231" y="56183"/>
                </a:cubicBezTo>
                <a:cubicBezTo>
                  <a:pt x="9551" y="56280"/>
                  <a:pt x="9822" y="56709"/>
                  <a:pt x="10007" y="56923"/>
                </a:cubicBezTo>
                <a:cubicBezTo>
                  <a:pt x="10197" y="57138"/>
                  <a:pt x="10517" y="57566"/>
                  <a:pt x="10893" y="57804"/>
                </a:cubicBezTo>
                <a:cubicBezTo>
                  <a:pt x="11269" y="58043"/>
                  <a:pt x="11483" y="58472"/>
                  <a:pt x="11754" y="58520"/>
                </a:cubicBezTo>
                <a:cubicBezTo>
                  <a:pt x="12021" y="58569"/>
                  <a:pt x="13444" y="58734"/>
                  <a:pt x="13525" y="58779"/>
                </a:cubicBezTo>
                <a:cubicBezTo>
                  <a:pt x="13531" y="58782"/>
                  <a:pt x="13543" y="58784"/>
                  <a:pt x="13560" y="58784"/>
                </a:cubicBezTo>
                <a:cubicBezTo>
                  <a:pt x="13759" y="58784"/>
                  <a:pt x="14625" y="58540"/>
                  <a:pt x="14625" y="58540"/>
                </a:cubicBezTo>
                <a:cubicBezTo>
                  <a:pt x="14625" y="58540"/>
                  <a:pt x="15672" y="57804"/>
                  <a:pt x="15805" y="57756"/>
                </a:cubicBezTo>
                <a:cubicBezTo>
                  <a:pt x="15925" y="57712"/>
                  <a:pt x="16414" y="57361"/>
                  <a:pt x="16726" y="57361"/>
                </a:cubicBezTo>
                <a:cubicBezTo>
                  <a:pt x="16761" y="57361"/>
                  <a:pt x="16794" y="57366"/>
                  <a:pt x="16824" y="57375"/>
                </a:cubicBezTo>
                <a:cubicBezTo>
                  <a:pt x="17120" y="57469"/>
                  <a:pt x="17953" y="57756"/>
                  <a:pt x="18085" y="57804"/>
                </a:cubicBezTo>
                <a:cubicBezTo>
                  <a:pt x="18091" y="57806"/>
                  <a:pt x="18097" y="57807"/>
                  <a:pt x="18104" y="57807"/>
                </a:cubicBezTo>
                <a:cubicBezTo>
                  <a:pt x="18256" y="57807"/>
                  <a:pt x="18658" y="57348"/>
                  <a:pt x="18867" y="57278"/>
                </a:cubicBezTo>
                <a:cubicBezTo>
                  <a:pt x="18886" y="57272"/>
                  <a:pt x="18918" y="57269"/>
                  <a:pt x="18960" y="57269"/>
                </a:cubicBezTo>
                <a:cubicBezTo>
                  <a:pt x="19383" y="57269"/>
                  <a:pt x="20835" y="57574"/>
                  <a:pt x="20957" y="57659"/>
                </a:cubicBezTo>
                <a:cubicBezTo>
                  <a:pt x="21094" y="57756"/>
                  <a:pt x="22461" y="58278"/>
                  <a:pt x="22784" y="58351"/>
                </a:cubicBezTo>
                <a:cubicBezTo>
                  <a:pt x="23103" y="58423"/>
                  <a:pt x="23722" y="58467"/>
                  <a:pt x="23908" y="58682"/>
                </a:cubicBezTo>
                <a:cubicBezTo>
                  <a:pt x="24098" y="58896"/>
                  <a:pt x="24393" y="59826"/>
                  <a:pt x="24660" y="60064"/>
                </a:cubicBezTo>
                <a:cubicBezTo>
                  <a:pt x="24931" y="60303"/>
                  <a:pt x="25602" y="61330"/>
                  <a:pt x="25950" y="61471"/>
                </a:cubicBezTo>
                <a:cubicBezTo>
                  <a:pt x="26298" y="61613"/>
                  <a:pt x="27212" y="61759"/>
                  <a:pt x="27425" y="61803"/>
                </a:cubicBezTo>
                <a:cubicBezTo>
                  <a:pt x="27440" y="61806"/>
                  <a:pt x="27456" y="61808"/>
                  <a:pt x="27474" y="61808"/>
                </a:cubicBezTo>
                <a:cubicBezTo>
                  <a:pt x="27596" y="61808"/>
                  <a:pt x="27791" y="61741"/>
                  <a:pt x="27996" y="61674"/>
                </a:cubicBezTo>
                <a:cubicBezTo>
                  <a:pt x="28203" y="61609"/>
                  <a:pt x="28414" y="61540"/>
                  <a:pt x="28560" y="61540"/>
                </a:cubicBezTo>
                <a:cubicBezTo>
                  <a:pt x="28567" y="61540"/>
                  <a:pt x="28575" y="61540"/>
                  <a:pt x="28582" y="61540"/>
                </a:cubicBezTo>
                <a:cubicBezTo>
                  <a:pt x="28877" y="61564"/>
                  <a:pt x="29091" y="61949"/>
                  <a:pt x="29278" y="61973"/>
                </a:cubicBezTo>
                <a:cubicBezTo>
                  <a:pt x="29468" y="61993"/>
                  <a:pt x="30110" y="62353"/>
                  <a:pt x="30296" y="62421"/>
                </a:cubicBezTo>
                <a:cubicBezTo>
                  <a:pt x="30313" y="62428"/>
                  <a:pt x="30341" y="62431"/>
                  <a:pt x="30377" y="62431"/>
                </a:cubicBezTo>
                <a:cubicBezTo>
                  <a:pt x="30765" y="62431"/>
                  <a:pt x="32179" y="62108"/>
                  <a:pt x="32500" y="62042"/>
                </a:cubicBezTo>
                <a:cubicBezTo>
                  <a:pt x="32848" y="61969"/>
                  <a:pt x="33600" y="61710"/>
                  <a:pt x="33866" y="61589"/>
                </a:cubicBezTo>
                <a:cubicBezTo>
                  <a:pt x="34137" y="61471"/>
                  <a:pt x="34404" y="61301"/>
                  <a:pt x="34566" y="61217"/>
                </a:cubicBezTo>
                <a:cubicBezTo>
                  <a:pt x="34727" y="61136"/>
                  <a:pt x="36042" y="60542"/>
                  <a:pt x="36227" y="60348"/>
                </a:cubicBezTo>
                <a:cubicBezTo>
                  <a:pt x="36406" y="60169"/>
                  <a:pt x="37477" y="59866"/>
                  <a:pt x="37676" y="59866"/>
                </a:cubicBezTo>
                <a:cubicBezTo>
                  <a:pt x="37689" y="59866"/>
                  <a:pt x="37698" y="59867"/>
                  <a:pt x="37703" y="59870"/>
                </a:cubicBezTo>
                <a:cubicBezTo>
                  <a:pt x="37784" y="59919"/>
                  <a:pt x="38188" y="60206"/>
                  <a:pt x="38375" y="60230"/>
                </a:cubicBezTo>
                <a:cubicBezTo>
                  <a:pt x="38557" y="60253"/>
                  <a:pt x="39373" y="60495"/>
                  <a:pt x="39562" y="60495"/>
                </a:cubicBezTo>
                <a:cubicBezTo>
                  <a:pt x="39571" y="60495"/>
                  <a:pt x="39578" y="60494"/>
                  <a:pt x="39584" y="60493"/>
                </a:cubicBezTo>
                <a:cubicBezTo>
                  <a:pt x="39717" y="60469"/>
                  <a:pt x="40497" y="59729"/>
                  <a:pt x="40497" y="59729"/>
                </a:cubicBezTo>
                <a:cubicBezTo>
                  <a:pt x="40497" y="59729"/>
                  <a:pt x="41463" y="60299"/>
                  <a:pt x="41678" y="60299"/>
                </a:cubicBezTo>
                <a:cubicBezTo>
                  <a:pt x="41775" y="60299"/>
                  <a:pt x="41952" y="60388"/>
                  <a:pt x="42147" y="60473"/>
                </a:cubicBezTo>
                <a:cubicBezTo>
                  <a:pt x="42341" y="60559"/>
                  <a:pt x="42546" y="60642"/>
                  <a:pt x="42702" y="60642"/>
                </a:cubicBezTo>
                <a:cubicBezTo>
                  <a:pt x="42729" y="60642"/>
                  <a:pt x="42754" y="60640"/>
                  <a:pt x="42777" y="60635"/>
                </a:cubicBezTo>
                <a:cubicBezTo>
                  <a:pt x="43072" y="60562"/>
                  <a:pt x="43796" y="60251"/>
                  <a:pt x="44011" y="60251"/>
                </a:cubicBezTo>
                <a:cubicBezTo>
                  <a:pt x="44225" y="60251"/>
                  <a:pt x="44601" y="60348"/>
                  <a:pt x="44843" y="60514"/>
                </a:cubicBezTo>
                <a:cubicBezTo>
                  <a:pt x="45086" y="60683"/>
                  <a:pt x="46667" y="61014"/>
                  <a:pt x="46667" y="61014"/>
                </a:cubicBezTo>
                <a:lnTo>
                  <a:pt x="47124" y="60489"/>
                </a:lnTo>
                <a:lnTo>
                  <a:pt x="47124" y="59733"/>
                </a:lnTo>
                <a:lnTo>
                  <a:pt x="47116" y="9076"/>
                </a:lnTo>
                <a:lnTo>
                  <a:pt x="47116" y="8110"/>
                </a:lnTo>
                <a:cubicBezTo>
                  <a:pt x="47116" y="8110"/>
                  <a:pt x="45769" y="8301"/>
                  <a:pt x="45419" y="8301"/>
                </a:cubicBezTo>
                <a:cubicBezTo>
                  <a:pt x="45399" y="8301"/>
                  <a:pt x="45382" y="8301"/>
                  <a:pt x="45369" y="8299"/>
                </a:cubicBezTo>
                <a:cubicBezTo>
                  <a:pt x="45363" y="8299"/>
                  <a:pt x="45356" y="8298"/>
                  <a:pt x="45349" y="8298"/>
                </a:cubicBezTo>
                <a:cubicBezTo>
                  <a:pt x="45095" y="8298"/>
                  <a:pt x="44509" y="8729"/>
                  <a:pt x="44378" y="8777"/>
                </a:cubicBezTo>
                <a:cubicBezTo>
                  <a:pt x="44247" y="8823"/>
                  <a:pt x="43674" y="9329"/>
                  <a:pt x="43486" y="9329"/>
                </a:cubicBezTo>
                <a:cubicBezTo>
                  <a:pt x="43479" y="9329"/>
                  <a:pt x="43472" y="9329"/>
                  <a:pt x="43465" y="9327"/>
                </a:cubicBezTo>
                <a:cubicBezTo>
                  <a:pt x="43321" y="9284"/>
                  <a:pt x="42797" y="9052"/>
                  <a:pt x="42456" y="9052"/>
                </a:cubicBezTo>
                <a:cubicBezTo>
                  <a:pt x="42413" y="9052"/>
                  <a:pt x="42373" y="9056"/>
                  <a:pt x="42337" y="9064"/>
                </a:cubicBezTo>
                <a:cubicBezTo>
                  <a:pt x="42014" y="9137"/>
                  <a:pt x="41480" y="9779"/>
                  <a:pt x="41318" y="9779"/>
                </a:cubicBezTo>
                <a:cubicBezTo>
                  <a:pt x="41156" y="9779"/>
                  <a:pt x="39976" y="10803"/>
                  <a:pt x="39842" y="10876"/>
                </a:cubicBezTo>
                <a:cubicBezTo>
                  <a:pt x="39713" y="10946"/>
                  <a:pt x="39177" y="11305"/>
                  <a:pt x="39049" y="11305"/>
                </a:cubicBezTo>
                <a:cubicBezTo>
                  <a:pt x="39044" y="11305"/>
                  <a:pt x="39041" y="11304"/>
                  <a:pt x="39038" y="11304"/>
                </a:cubicBezTo>
                <a:cubicBezTo>
                  <a:pt x="38929" y="11279"/>
                  <a:pt x="38153" y="10734"/>
                  <a:pt x="38019" y="10685"/>
                </a:cubicBezTo>
                <a:cubicBezTo>
                  <a:pt x="37881" y="10637"/>
                  <a:pt x="37481" y="10208"/>
                  <a:pt x="37210" y="10208"/>
                </a:cubicBezTo>
                <a:cubicBezTo>
                  <a:pt x="37010" y="10208"/>
                  <a:pt x="36491" y="10249"/>
                  <a:pt x="36154" y="10249"/>
                </a:cubicBezTo>
                <a:cubicBezTo>
                  <a:pt x="36042" y="10249"/>
                  <a:pt x="35950" y="10244"/>
                  <a:pt x="35896" y="10232"/>
                </a:cubicBezTo>
                <a:cubicBezTo>
                  <a:pt x="35682" y="10184"/>
                  <a:pt x="35039" y="9566"/>
                  <a:pt x="34878" y="9469"/>
                </a:cubicBezTo>
                <a:cubicBezTo>
                  <a:pt x="34716" y="9375"/>
                  <a:pt x="34206" y="8708"/>
                  <a:pt x="33963" y="8611"/>
                </a:cubicBezTo>
                <a:cubicBezTo>
                  <a:pt x="33740" y="8525"/>
                  <a:pt x="33471" y="8274"/>
                  <a:pt x="33262" y="8274"/>
                </a:cubicBezTo>
                <a:cubicBezTo>
                  <a:pt x="33245" y="8274"/>
                  <a:pt x="33228" y="8276"/>
                  <a:pt x="33211" y="8280"/>
                </a:cubicBezTo>
                <a:cubicBezTo>
                  <a:pt x="32997" y="8328"/>
                  <a:pt x="31869" y="8493"/>
                  <a:pt x="31683" y="8493"/>
                </a:cubicBezTo>
                <a:cubicBezTo>
                  <a:pt x="31507" y="8493"/>
                  <a:pt x="30682" y="9025"/>
                  <a:pt x="30411" y="9025"/>
                </a:cubicBezTo>
                <a:cubicBezTo>
                  <a:pt x="30395" y="9025"/>
                  <a:pt x="30381" y="9023"/>
                  <a:pt x="30369" y="9019"/>
                </a:cubicBezTo>
                <a:cubicBezTo>
                  <a:pt x="30332" y="9006"/>
                  <a:pt x="30283" y="9001"/>
                  <a:pt x="30224" y="9001"/>
                </a:cubicBezTo>
                <a:cubicBezTo>
                  <a:pt x="30121" y="9001"/>
                  <a:pt x="29992" y="9016"/>
                  <a:pt x="29856" y="9032"/>
                </a:cubicBezTo>
                <a:cubicBezTo>
                  <a:pt x="29716" y="9045"/>
                  <a:pt x="29571" y="9059"/>
                  <a:pt x="29442" y="9059"/>
                </a:cubicBezTo>
                <a:cubicBezTo>
                  <a:pt x="29332" y="9059"/>
                  <a:pt x="29234" y="9049"/>
                  <a:pt x="29160" y="9019"/>
                </a:cubicBezTo>
                <a:cubicBezTo>
                  <a:pt x="28865" y="8898"/>
                  <a:pt x="28246" y="8469"/>
                  <a:pt x="27927" y="8328"/>
                </a:cubicBezTo>
                <a:cubicBezTo>
                  <a:pt x="27604" y="8183"/>
                  <a:pt x="27013" y="8065"/>
                  <a:pt x="26904" y="7899"/>
                </a:cubicBezTo>
                <a:cubicBezTo>
                  <a:pt x="26799" y="7730"/>
                  <a:pt x="26314" y="7398"/>
                  <a:pt x="26314" y="7135"/>
                </a:cubicBezTo>
                <a:cubicBezTo>
                  <a:pt x="26314" y="6873"/>
                  <a:pt x="25376" y="6614"/>
                  <a:pt x="25242" y="6517"/>
                </a:cubicBezTo>
                <a:cubicBezTo>
                  <a:pt x="25109" y="6420"/>
                  <a:pt x="24543" y="6205"/>
                  <a:pt x="24437" y="6112"/>
                </a:cubicBezTo>
                <a:cubicBezTo>
                  <a:pt x="24329" y="6015"/>
                  <a:pt x="23495" y="5494"/>
                  <a:pt x="23338" y="5373"/>
                </a:cubicBezTo>
                <a:cubicBezTo>
                  <a:pt x="23204" y="5276"/>
                  <a:pt x="22123" y="5080"/>
                  <a:pt x="21612" y="5080"/>
                </a:cubicBezTo>
                <a:cubicBezTo>
                  <a:pt x="21503" y="5080"/>
                  <a:pt x="21420" y="5089"/>
                  <a:pt x="21377" y="5110"/>
                </a:cubicBezTo>
                <a:cubicBezTo>
                  <a:pt x="21134" y="5231"/>
                  <a:pt x="20358" y="5801"/>
                  <a:pt x="20249" y="5849"/>
                </a:cubicBezTo>
                <a:cubicBezTo>
                  <a:pt x="20246" y="5850"/>
                  <a:pt x="20243" y="5851"/>
                  <a:pt x="20240" y="5851"/>
                </a:cubicBezTo>
                <a:cubicBezTo>
                  <a:pt x="20142" y="5851"/>
                  <a:pt x="20115" y="5082"/>
                  <a:pt x="20115" y="5082"/>
                </a:cubicBezTo>
                <a:cubicBezTo>
                  <a:pt x="20115" y="5082"/>
                  <a:pt x="19044" y="4612"/>
                  <a:pt x="18773" y="4442"/>
                </a:cubicBezTo>
                <a:cubicBezTo>
                  <a:pt x="18507" y="4277"/>
                  <a:pt x="17512" y="4253"/>
                  <a:pt x="17245" y="4063"/>
                </a:cubicBezTo>
                <a:cubicBezTo>
                  <a:pt x="16974" y="3872"/>
                  <a:pt x="16598" y="3347"/>
                  <a:pt x="16383" y="3205"/>
                </a:cubicBezTo>
                <a:cubicBezTo>
                  <a:pt x="16169" y="3064"/>
                  <a:pt x="14746" y="2777"/>
                  <a:pt x="14560" y="2728"/>
                </a:cubicBezTo>
                <a:cubicBezTo>
                  <a:pt x="14370" y="2680"/>
                  <a:pt x="14185" y="2300"/>
                  <a:pt x="13942" y="2158"/>
                </a:cubicBezTo>
                <a:cubicBezTo>
                  <a:pt x="13703" y="2012"/>
                  <a:pt x="13166" y="1609"/>
                  <a:pt x="12976" y="1467"/>
                </a:cubicBezTo>
                <a:cubicBezTo>
                  <a:pt x="12819" y="1348"/>
                  <a:pt x="12183" y="1108"/>
                  <a:pt x="11778" y="1108"/>
                </a:cubicBezTo>
                <a:cubicBezTo>
                  <a:pt x="11702" y="1108"/>
                  <a:pt x="11635" y="1116"/>
                  <a:pt x="11580" y="1135"/>
                </a:cubicBezTo>
                <a:cubicBezTo>
                  <a:pt x="11527" y="1153"/>
                  <a:pt x="11462" y="1161"/>
                  <a:pt x="11391" y="1161"/>
                </a:cubicBezTo>
                <a:cubicBezTo>
                  <a:pt x="11000" y="1161"/>
                  <a:pt x="10403" y="923"/>
                  <a:pt x="10266" y="824"/>
                </a:cubicBezTo>
                <a:cubicBezTo>
                  <a:pt x="10104" y="702"/>
                  <a:pt x="9648" y="347"/>
                  <a:pt x="9406" y="254"/>
                </a:cubicBezTo>
                <a:cubicBezTo>
                  <a:pt x="9211" y="175"/>
                  <a:pt x="8979" y="66"/>
                  <a:pt x="8636" y="66"/>
                </a:cubicBezTo>
                <a:cubicBezTo>
                  <a:pt x="8559" y="66"/>
                  <a:pt x="8476" y="71"/>
                  <a:pt x="8387" y="84"/>
                </a:cubicBezTo>
                <a:cubicBezTo>
                  <a:pt x="8173" y="116"/>
                  <a:pt x="7816" y="131"/>
                  <a:pt x="7456" y="131"/>
                </a:cubicBezTo>
                <a:cubicBezTo>
                  <a:pt x="7006" y="131"/>
                  <a:pt x="6553" y="108"/>
                  <a:pt x="6373" y="68"/>
                </a:cubicBezTo>
                <a:cubicBezTo>
                  <a:pt x="6307" y="52"/>
                  <a:pt x="6220" y="45"/>
                  <a:pt x="6120" y="45"/>
                </a:cubicBezTo>
                <a:cubicBezTo>
                  <a:pt x="5735" y="45"/>
                  <a:pt x="5170" y="143"/>
                  <a:pt x="4978" y="181"/>
                </a:cubicBezTo>
                <a:cubicBezTo>
                  <a:pt x="4768" y="223"/>
                  <a:pt x="4378" y="463"/>
                  <a:pt x="4104" y="463"/>
                </a:cubicBezTo>
                <a:cubicBezTo>
                  <a:pt x="4062" y="463"/>
                  <a:pt x="4023" y="457"/>
                  <a:pt x="3987" y="444"/>
                </a:cubicBezTo>
                <a:cubicBezTo>
                  <a:pt x="3716" y="347"/>
                  <a:pt x="3369" y="302"/>
                  <a:pt x="3102" y="254"/>
                </a:cubicBezTo>
                <a:cubicBezTo>
                  <a:pt x="2884" y="215"/>
                  <a:pt x="2424" y="0"/>
                  <a:pt x="2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READ ACROSS AMERICA DAY INFOGRAPHICS</a:t>
            </a:r>
            <a:endParaRPr sz="2700" dirty="0"/>
          </a:p>
        </p:txBody>
      </p:sp>
      <p:grpSp>
        <p:nvGrpSpPr>
          <p:cNvPr id="143" name="Google Shape;143;p35"/>
          <p:cNvGrpSpPr/>
          <p:nvPr/>
        </p:nvGrpSpPr>
        <p:grpSpPr>
          <a:xfrm>
            <a:off x="713232" y="1233970"/>
            <a:ext cx="1769218" cy="349544"/>
            <a:chOff x="713232" y="1233970"/>
            <a:chExt cx="1769218" cy="349544"/>
          </a:xfrm>
        </p:grpSpPr>
        <p:sp>
          <p:nvSpPr>
            <p:cNvPr id="144" name="Google Shape;144;p35"/>
            <p:cNvSpPr/>
            <p:nvPr/>
          </p:nvSpPr>
          <p:spPr>
            <a:xfrm rot="5348272" flipH="1">
              <a:off x="754634" y="1198278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5"/>
            <p:cNvSpPr txBox="1"/>
            <p:nvPr/>
          </p:nvSpPr>
          <p:spPr>
            <a:xfrm>
              <a:off x="1170850" y="1234000"/>
              <a:ext cx="13116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Main event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46" name="Google Shape;146;p35"/>
          <p:cNvGrpSpPr/>
          <p:nvPr/>
        </p:nvGrpSpPr>
        <p:grpSpPr>
          <a:xfrm>
            <a:off x="3618382" y="1233970"/>
            <a:ext cx="1769221" cy="349544"/>
            <a:chOff x="3618382" y="1233970"/>
            <a:chExt cx="1769221" cy="349544"/>
          </a:xfrm>
        </p:grpSpPr>
        <p:sp>
          <p:nvSpPr>
            <p:cNvPr id="147" name="Google Shape;147;p35"/>
            <p:cNvSpPr/>
            <p:nvPr/>
          </p:nvSpPr>
          <p:spPr>
            <a:xfrm rot="5348272" flipH="1">
              <a:off x="3659784" y="1198278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5"/>
            <p:cNvSpPr txBox="1"/>
            <p:nvPr/>
          </p:nvSpPr>
          <p:spPr>
            <a:xfrm>
              <a:off x="4076003" y="1234000"/>
              <a:ext cx="13116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Book reading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49" name="Google Shape;149;p35"/>
          <p:cNvGrpSpPr/>
          <p:nvPr/>
        </p:nvGrpSpPr>
        <p:grpSpPr>
          <a:xfrm>
            <a:off x="6523532" y="1233970"/>
            <a:ext cx="1769223" cy="349544"/>
            <a:chOff x="6523532" y="1233970"/>
            <a:chExt cx="1769223" cy="349544"/>
          </a:xfrm>
        </p:grpSpPr>
        <p:sp>
          <p:nvSpPr>
            <p:cNvPr id="150" name="Google Shape;150;p35"/>
            <p:cNvSpPr/>
            <p:nvPr/>
          </p:nvSpPr>
          <p:spPr>
            <a:xfrm rot="5348272" flipH="1">
              <a:off x="6564934" y="1198278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5"/>
            <p:cNvSpPr txBox="1"/>
            <p:nvPr/>
          </p:nvSpPr>
          <p:spPr>
            <a:xfrm>
              <a:off x="6981156" y="1234000"/>
              <a:ext cx="13116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Workshop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81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/>
          <p:nvPr/>
        </p:nvSpPr>
        <p:spPr>
          <a:xfrm rot="5348089" flipH="1">
            <a:off x="2763334" y="2098574"/>
            <a:ext cx="487232" cy="119785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6"/>
          <p:cNvSpPr/>
          <p:nvPr/>
        </p:nvSpPr>
        <p:spPr>
          <a:xfrm rot="5348089" flipH="1">
            <a:off x="7412334" y="2098574"/>
            <a:ext cx="487232" cy="119785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6"/>
          <p:cNvSpPr/>
          <p:nvPr/>
        </p:nvSpPr>
        <p:spPr>
          <a:xfrm rot="5348089" flipH="1">
            <a:off x="5862667" y="2098574"/>
            <a:ext cx="487232" cy="119785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6"/>
          <p:cNvSpPr/>
          <p:nvPr/>
        </p:nvSpPr>
        <p:spPr>
          <a:xfrm rot="5348089" flipH="1">
            <a:off x="4313001" y="2098574"/>
            <a:ext cx="487232" cy="119785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sp>
        <p:nvSpPr>
          <p:cNvPr id="162" name="Google Shape;162;p36"/>
          <p:cNvSpPr txBox="1"/>
          <p:nvPr/>
        </p:nvSpPr>
        <p:spPr>
          <a:xfrm>
            <a:off x="713250" y="1129100"/>
            <a:ext cx="771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ACTIVITIES PROGRAM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163" name="Google Shape;163;p36"/>
          <p:cNvGrpSpPr/>
          <p:nvPr/>
        </p:nvGrpSpPr>
        <p:grpSpPr>
          <a:xfrm>
            <a:off x="713232" y="1765995"/>
            <a:ext cx="1769218" cy="349544"/>
            <a:chOff x="713232" y="1765995"/>
            <a:chExt cx="1769218" cy="349544"/>
          </a:xfrm>
        </p:grpSpPr>
        <p:sp>
          <p:nvSpPr>
            <p:cNvPr id="164" name="Google Shape;164;p36"/>
            <p:cNvSpPr/>
            <p:nvPr/>
          </p:nvSpPr>
          <p:spPr>
            <a:xfrm rot="5348272" flipH="1">
              <a:off x="754634" y="1730303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6"/>
            <p:cNvSpPr txBox="1"/>
            <p:nvPr/>
          </p:nvSpPr>
          <p:spPr>
            <a:xfrm>
              <a:off x="1170850" y="1766025"/>
              <a:ext cx="13116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Opening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66" name="Google Shape;166;p36"/>
          <p:cNvGrpSpPr/>
          <p:nvPr/>
        </p:nvGrpSpPr>
        <p:grpSpPr>
          <a:xfrm>
            <a:off x="2885991" y="1765995"/>
            <a:ext cx="1729937" cy="349544"/>
            <a:chOff x="2885991" y="1765995"/>
            <a:chExt cx="1729937" cy="349544"/>
          </a:xfrm>
        </p:grpSpPr>
        <p:sp>
          <p:nvSpPr>
            <p:cNvPr id="167" name="Google Shape;167;p36"/>
            <p:cNvSpPr/>
            <p:nvPr/>
          </p:nvSpPr>
          <p:spPr>
            <a:xfrm rot="5348272" flipH="1">
              <a:off x="2927393" y="1730303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6"/>
            <p:cNvSpPr txBox="1"/>
            <p:nvPr/>
          </p:nvSpPr>
          <p:spPr>
            <a:xfrm>
              <a:off x="3304328" y="1766025"/>
              <a:ext cx="13116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Book reading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69" name="Google Shape;169;p36"/>
          <p:cNvGrpSpPr/>
          <p:nvPr/>
        </p:nvGrpSpPr>
        <p:grpSpPr>
          <a:xfrm>
            <a:off x="5058749" y="1765995"/>
            <a:ext cx="2022651" cy="349544"/>
            <a:chOff x="5058749" y="1765995"/>
            <a:chExt cx="2022651" cy="349544"/>
          </a:xfrm>
        </p:grpSpPr>
        <p:sp>
          <p:nvSpPr>
            <p:cNvPr id="170" name="Google Shape;170;p36"/>
            <p:cNvSpPr/>
            <p:nvPr/>
          </p:nvSpPr>
          <p:spPr>
            <a:xfrm rot="5348272" flipH="1">
              <a:off x="5100151" y="1730303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6"/>
            <p:cNvSpPr txBox="1"/>
            <p:nvPr/>
          </p:nvSpPr>
          <p:spPr>
            <a:xfrm>
              <a:off x="5484800" y="1766025"/>
              <a:ext cx="15966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Musical reading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72" name="Google Shape;172;p36"/>
          <p:cNvGrpSpPr/>
          <p:nvPr/>
        </p:nvGrpSpPr>
        <p:grpSpPr>
          <a:xfrm>
            <a:off x="7231507" y="1765995"/>
            <a:ext cx="1323118" cy="349544"/>
            <a:chOff x="7231507" y="1765995"/>
            <a:chExt cx="1323118" cy="349544"/>
          </a:xfrm>
        </p:grpSpPr>
        <p:sp>
          <p:nvSpPr>
            <p:cNvPr id="173" name="Google Shape;173;p36"/>
            <p:cNvSpPr/>
            <p:nvPr/>
          </p:nvSpPr>
          <p:spPr>
            <a:xfrm rot="5348272" flipH="1">
              <a:off x="7272909" y="1730303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6"/>
            <p:cNvSpPr txBox="1"/>
            <p:nvPr/>
          </p:nvSpPr>
          <p:spPr>
            <a:xfrm>
              <a:off x="7689125" y="1766025"/>
              <a:ext cx="8655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Closure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grpSp>
        <p:nvGrpSpPr>
          <p:cNvPr id="665" name="Google Shape;665;p46"/>
          <p:cNvGrpSpPr/>
          <p:nvPr/>
        </p:nvGrpSpPr>
        <p:grpSpPr>
          <a:xfrm>
            <a:off x="4599976" y="1427235"/>
            <a:ext cx="2198999" cy="501290"/>
            <a:chOff x="4599976" y="1427235"/>
            <a:chExt cx="2198999" cy="501290"/>
          </a:xfrm>
        </p:grpSpPr>
        <p:sp>
          <p:nvSpPr>
            <p:cNvPr id="666" name="Google Shape;666;p46"/>
            <p:cNvSpPr/>
            <p:nvPr/>
          </p:nvSpPr>
          <p:spPr>
            <a:xfrm rot="5400000" flipH="1">
              <a:off x="5448846" y="578388"/>
              <a:ext cx="501282" cy="2198976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66675" dir="3480000" algn="bl" rotWithShape="0">
                <a:srgbClr val="747373">
                  <a:alpha val="6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6"/>
            <p:cNvSpPr/>
            <p:nvPr/>
          </p:nvSpPr>
          <p:spPr>
            <a:xfrm rot="5400000" flipH="1">
              <a:off x="5339881" y="687338"/>
              <a:ext cx="501282" cy="1981092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46"/>
          <p:cNvSpPr/>
          <p:nvPr/>
        </p:nvSpPr>
        <p:spPr>
          <a:xfrm>
            <a:off x="1014500" y="1509133"/>
            <a:ext cx="337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6"/>
          <p:cNvSpPr/>
          <p:nvPr/>
        </p:nvSpPr>
        <p:spPr>
          <a:xfrm rot="5348089" flipH="1">
            <a:off x="939634" y="1211477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46"/>
          <p:cNvGrpSpPr/>
          <p:nvPr/>
        </p:nvGrpSpPr>
        <p:grpSpPr>
          <a:xfrm>
            <a:off x="1865811" y="1236288"/>
            <a:ext cx="6564814" cy="870200"/>
            <a:chOff x="1865811" y="1236288"/>
            <a:chExt cx="6564814" cy="870200"/>
          </a:xfrm>
        </p:grpSpPr>
        <p:sp>
          <p:nvSpPr>
            <p:cNvPr id="671" name="Google Shape;671;p46"/>
            <p:cNvSpPr txBox="1"/>
            <p:nvPr/>
          </p:nvSpPr>
          <p:spPr>
            <a:xfrm flipH="1">
              <a:off x="1865811" y="1236288"/>
              <a:ext cx="2397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KNOWLEDGE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2" name="Google Shape;672;p46"/>
            <p:cNvSpPr txBox="1"/>
            <p:nvPr/>
          </p:nvSpPr>
          <p:spPr>
            <a:xfrm flipH="1">
              <a:off x="1865825" y="1634887"/>
              <a:ext cx="23970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sp>
          <p:nvSpPr>
            <p:cNvPr id="673" name="Google Shape;673;p46"/>
            <p:cNvSpPr txBox="1"/>
            <p:nvPr/>
          </p:nvSpPr>
          <p:spPr>
            <a:xfrm>
              <a:off x="7378525" y="1455425"/>
              <a:ext cx="10521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4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90%</a:t>
              </a:r>
              <a:endParaRPr sz="3400" i="1">
                <a:solidFill>
                  <a:schemeClr val="accent4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674" name="Google Shape;674;p46"/>
          <p:cNvGrpSpPr/>
          <p:nvPr/>
        </p:nvGrpSpPr>
        <p:grpSpPr>
          <a:xfrm>
            <a:off x="4599999" y="3920185"/>
            <a:ext cx="2198976" cy="501290"/>
            <a:chOff x="4599999" y="3920185"/>
            <a:chExt cx="2198976" cy="501290"/>
          </a:xfrm>
        </p:grpSpPr>
        <p:sp>
          <p:nvSpPr>
            <p:cNvPr id="675" name="Google Shape;675;p46"/>
            <p:cNvSpPr/>
            <p:nvPr/>
          </p:nvSpPr>
          <p:spPr>
            <a:xfrm rot="5400000" flipH="1">
              <a:off x="5448846" y="3071338"/>
              <a:ext cx="501282" cy="2198976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66675" dir="3480000" algn="bl" rotWithShape="0">
                <a:srgbClr val="747373">
                  <a:alpha val="6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6"/>
            <p:cNvSpPr/>
            <p:nvPr/>
          </p:nvSpPr>
          <p:spPr>
            <a:xfrm rot="5400000" flipH="1">
              <a:off x="5009141" y="3511095"/>
              <a:ext cx="501282" cy="1319479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6"/>
          <p:cNvSpPr/>
          <p:nvPr/>
        </p:nvSpPr>
        <p:spPr>
          <a:xfrm>
            <a:off x="1014500" y="4002083"/>
            <a:ext cx="337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6"/>
          <p:cNvSpPr/>
          <p:nvPr/>
        </p:nvSpPr>
        <p:spPr>
          <a:xfrm rot="5348089" flipH="1">
            <a:off x="939634" y="3704427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6"/>
          <p:cNvGrpSpPr/>
          <p:nvPr/>
        </p:nvGrpSpPr>
        <p:grpSpPr>
          <a:xfrm>
            <a:off x="1009510" y="3997091"/>
            <a:ext cx="347479" cy="347485"/>
            <a:chOff x="-5947725" y="1242075"/>
            <a:chExt cx="472375" cy="471550"/>
          </a:xfrm>
        </p:grpSpPr>
        <p:sp>
          <p:nvSpPr>
            <p:cNvPr id="680" name="Google Shape;680;p46"/>
            <p:cNvSpPr/>
            <p:nvPr/>
          </p:nvSpPr>
          <p:spPr>
            <a:xfrm>
              <a:off x="-5847725" y="1242075"/>
              <a:ext cx="273175" cy="284550"/>
            </a:xfrm>
            <a:custGeom>
              <a:avLst/>
              <a:gdLst/>
              <a:ahLst/>
              <a:cxnLst/>
              <a:rect l="l" t="t" r="r" b="b"/>
              <a:pathLst>
                <a:path w="10927" h="11382" extrusionOk="0">
                  <a:moveTo>
                    <a:pt x="5463" y="0"/>
                  </a:moveTo>
                  <a:cubicBezTo>
                    <a:pt x="2439" y="0"/>
                    <a:pt x="0" y="2439"/>
                    <a:pt x="0" y="5463"/>
                  </a:cubicBezTo>
                  <a:cubicBezTo>
                    <a:pt x="0" y="6862"/>
                    <a:pt x="553" y="8130"/>
                    <a:pt x="1398" y="9106"/>
                  </a:cubicBezTo>
                  <a:cubicBezTo>
                    <a:pt x="1951" y="9691"/>
                    <a:pt x="2342" y="10374"/>
                    <a:pt x="2634" y="11089"/>
                  </a:cubicBezTo>
                  <a:cubicBezTo>
                    <a:pt x="2853" y="11042"/>
                    <a:pt x="3077" y="11019"/>
                    <a:pt x="3302" y="11019"/>
                  </a:cubicBezTo>
                  <a:cubicBezTo>
                    <a:pt x="3849" y="11019"/>
                    <a:pt x="4404" y="11152"/>
                    <a:pt x="4911" y="11382"/>
                  </a:cubicBezTo>
                  <a:lnTo>
                    <a:pt x="4911" y="7675"/>
                  </a:lnTo>
                  <a:cubicBezTo>
                    <a:pt x="4260" y="7447"/>
                    <a:pt x="3805" y="6829"/>
                    <a:pt x="3805" y="6114"/>
                  </a:cubicBezTo>
                  <a:cubicBezTo>
                    <a:pt x="3805" y="5203"/>
                    <a:pt x="4553" y="4423"/>
                    <a:pt x="5463" y="4423"/>
                  </a:cubicBezTo>
                  <a:cubicBezTo>
                    <a:pt x="6374" y="4423"/>
                    <a:pt x="7122" y="5203"/>
                    <a:pt x="7122" y="6114"/>
                  </a:cubicBezTo>
                  <a:cubicBezTo>
                    <a:pt x="7122" y="6829"/>
                    <a:pt x="6667" y="7447"/>
                    <a:pt x="6016" y="7675"/>
                  </a:cubicBezTo>
                  <a:lnTo>
                    <a:pt x="6016" y="11382"/>
                  </a:lnTo>
                  <a:cubicBezTo>
                    <a:pt x="6508" y="11136"/>
                    <a:pt x="7031" y="11013"/>
                    <a:pt x="7563" y="11013"/>
                  </a:cubicBezTo>
                  <a:cubicBezTo>
                    <a:pt x="7805" y="11013"/>
                    <a:pt x="8049" y="11039"/>
                    <a:pt x="8293" y="11089"/>
                  </a:cubicBezTo>
                  <a:cubicBezTo>
                    <a:pt x="8585" y="10374"/>
                    <a:pt x="8976" y="9691"/>
                    <a:pt x="9496" y="9106"/>
                  </a:cubicBezTo>
                  <a:cubicBezTo>
                    <a:pt x="10374" y="8130"/>
                    <a:pt x="10927" y="6862"/>
                    <a:pt x="10927" y="5463"/>
                  </a:cubicBezTo>
                  <a:cubicBezTo>
                    <a:pt x="10927" y="2439"/>
                    <a:pt x="8488" y="0"/>
                    <a:pt x="5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-5724975" y="1381075"/>
              <a:ext cx="27675" cy="27675"/>
            </a:xfrm>
            <a:custGeom>
              <a:avLst/>
              <a:gdLst/>
              <a:ahLst/>
              <a:cxnLst/>
              <a:rect l="l" t="t" r="r" b="b"/>
              <a:pathLst>
                <a:path w="1107" h="1107" extrusionOk="0">
                  <a:moveTo>
                    <a:pt x="553" y="1"/>
                  </a:moveTo>
                  <a:cubicBezTo>
                    <a:pt x="228" y="1"/>
                    <a:pt x="1" y="229"/>
                    <a:pt x="1" y="554"/>
                  </a:cubicBezTo>
                  <a:cubicBezTo>
                    <a:pt x="1" y="846"/>
                    <a:pt x="228" y="1107"/>
                    <a:pt x="553" y="1107"/>
                  </a:cubicBezTo>
                  <a:cubicBezTo>
                    <a:pt x="846" y="1107"/>
                    <a:pt x="1106" y="846"/>
                    <a:pt x="1106" y="554"/>
                  </a:cubicBezTo>
                  <a:cubicBezTo>
                    <a:pt x="1106" y="229"/>
                    <a:pt x="846" y="1"/>
                    <a:pt x="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6"/>
            <p:cNvSpPr/>
            <p:nvPr/>
          </p:nvSpPr>
          <p:spPr>
            <a:xfrm>
              <a:off x="-5947725" y="1545300"/>
              <a:ext cx="472375" cy="168325"/>
            </a:xfrm>
            <a:custGeom>
              <a:avLst/>
              <a:gdLst/>
              <a:ahLst/>
              <a:cxnLst/>
              <a:rect l="l" t="t" r="r" b="b"/>
              <a:pathLst>
                <a:path w="18895" h="6733" extrusionOk="0">
                  <a:moveTo>
                    <a:pt x="7317" y="0"/>
                  </a:moveTo>
                  <a:cubicBezTo>
                    <a:pt x="6980" y="0"/>
                    <a:pt x="6639" y="64"/>
                    <a:pt x="6309" y="196"/>
                  </a:cubicBezTo>
                  <a:cubicBezTo>
                    <a:pt x="5984" y="294"/>
                    <a:pt x="4488" y="1074"/>
                    <a:pt x="2212" y="1172"/>
                  </a:cubicBezTo>
                  <a:lnTo>
                    <a:pt x="2277" y="2277"/>
                  </a:lnTo>
                  <a:cubicBezTo>
                    <a:pt x="4748" y="2180"/>
                    <a:pt x="6374" y="1334"/>
                    <a:pt x="6699" y="1237"/>
                  </a:cubicBezTo>
                  <a:cubicBezTo>
                    <a:pt x="6900" y="1155"/>
                    <a:pt x="7106" y="1117"/>
                    <a:pt x="7307" y="1117"/>
                  </a:cubicBezTo>
                  <a:cubicBezTo>
                    <a:pt x="8148" y="1117"/>
                    <a:pt x="8911" y="1782"/>
                    <a:pt x="8911" y="2700"/>
                  </a:cubicBezTo>
                  <a:lnTo>
                    <a:pt x="8911" y="2928"/>
                  </a:lnTo>
                  <a:cubicBezTo>
                    <a:pt x="8499" y="2493"/>
                    <a:pt x="7911" y="2220"/>
                    <a:pt x="7293" y="2220"/>
                  </a:cubicBezTo>
                  <a:cubicBezTo>
                    <a:pt x="7032" y="2220"/>
                    <a:pt x="6765" y="2269"/>
                    <a:pt x="6504" y="2375"/>
                  </a:cubicBezTo>
                  <a:lnTo>
                    <a:pt x="5951" y="2603"/>
                  </a:lnTo>
                  <a:cubicBezTo>
                    <a:pt x="4023" y="3364"/>
                    <a:pt x="2372" y="3412"/>
                    <a:pt x="1585" y="3412"/>
                  </a:cubicBezTo>
                  <a:cubicBezTo>
                    <a:pt x="1470" y="3412"/>
                    <a:pt x="1373" y="3411"/>
                    <a:pt x="1297" y="3411"/>
                  </a:cubicBezTo>
                  <a:cubicBezTo>
                    <a:pt x="1226" y="3411"/>
                    <a:pt x="1173" y="3412"/>
                    <a:pt x="1138" y="3415"/>
                  </a:cubicBezTo>
                  <a:lnTo>
                    <a:pt x="1138" y="5627"/>
                  </a:lnTo>
                  <a:lnTo>
                    <a:pt x="0" y="5627"/>
                  </a:lnTo>
                  <a:lnTo>
                    <a:pt x="0" y="6732"/>
                  </a:lnTo>
                  <a:lnTo>
                    <a:pt x="18894" y="6732"/>
                  </a:lnTo>
                  <a:lnTo>
                    <a:pt x="18894" y="5627"/>
                  </a:lnTo>
                  <a:lnTo>
                    <a:pt x="17788" y="5627"/>
                  </a:lnTo>
                  <a:lnTo>
                    <a:pt x="17788" y="3415"/>
                  </a:lnTo>
                  <a:cubicBezTo>
                    <a:pt x="17751" y="3412"/>
                    <a:pt x="17695" y="3411"/>
                    <a:pt x="17622" y="3411"/>
                  </a:cubicBezTo>
                  <a:cubicBezTo>
                    <a:pt x="17543" y="3411"/>
                    <a:pt x="17445" y="3412"/>
                    <a:pt x="17329" y="3412"/>
                  </a:cubicBezTo>
                  <a:cubicBezTo>
                    <a:pt x="16534" y="3412"/>
                    <a:pt x="14897" y="3364"/>
                    <a:pt x="12943" y="2603"/>
                  </a:cubicBezTo>
                  <a:lnTo>
                    <a:pt x="12423" y="2375"/>
                  </a:lnTo>
                  <a:cubicBezTo>
                    <a:pt x="12152" y="2269"/>
                    <a:pt x="11882" y="2220"/>
                    <a:pt x="11620" y="2220"/>
                  </a:cubicBezTo>
                  <a:cubicBezTo>
                    <a:pt x="11000" y="2220"/>
                    <a:pt x="10428" y="2493"/>
                    <a:pt x="10016" y="2928"/>
                  </a:cubicBezTo>
                  <a:lnTo>
                    <a:pt x="10016" y="2700"/>
                  </a:lnTo>
                  <a:cubicBezTo>
                    <a:pt x="10016" y="1803"/>
                    <a:pt x="10765" y="1120"/>
                    <a:pt x="11604" y="1120"/>
                  </a:cubicBezTo>
                  <a:cubicBezTo>
                    <a:pt x="11799" y="1120"/>
                    <a:pt x="11999" y="1157"/>
                    <a:pt x="12195" y="1237"/>
                  </a:cubicBezTo>
                  <a:cubicBezTo>
                    <a:pt x="12553" y="1334"/>
                    <a:pt x="14179" y="2180"/>
                    <a:pt x="16650" y="2277"/>
                  </a:cubicBezTo>
                  <a:lnTo>
                    <a:pt x="16683" y="1172"/>
                  </a:lnTo>
                  <a:cubicBezTo>
                    <a:pt x="14406" y="1074"/>
                    <a:pt x="12943" y="294"/>
                    <a:pt x="12618" y="196"/>
                  </a:cubicBezTo>
                  <a:cubicBezTo>
                    <a:pt x="12288" y="64"/>
                    <a:pt x="11944" y="0"/>
                    <a:pt x="11604" y="0"/>
                  </a:cubicBezTo>
                  <a:cubicBezTo>
                    <a:pt x="10774" y="0"/>
                    <a:pt x="9971" y="382"/>
                    <a:pt x="9463" y="1074"/>
                  </a:cubicBezTo>
                  <a:cubicBezTo>
                    <a:pt x="8932" y="382"/>
                    <a:pt x="8139" y="0"/>
                    <a:pt x="7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46"/>
          <p:cNvGrpSpPr/>
          <p:nvPr/>
        </p:nvGrpSpPr>
        <p:grpSpPr>
          <a:xfrm>
            <a:off x="1865811" y="3729238"/>
            <a:ext cx="6564814" cy="870200"/>
            <a:chOff x="1865811" y="3729238"/>
            <a:chExt cx="6564814" cy="870200"/>
          </a:xfrm>
        </p:grpSpPr>
        <p:sp>
          <p:nvSpPr>
            <p:cNvPr id="684" name="Google Shape;684;p46"/>
            <p:cNvSpPr txBox="1"/>
            <p:nvPr/>
          </p:nvSpPr>
          <p:spPr>
            <a:xfrm flipH="1">
              <a:off x="1865811" y="3729238"/>
              <a:ext cx="2397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CREATIVITY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5" name="Google Shape;685;p46"/>
            <p:cNvSpPr txBox="1"/>
            <p:nvPr/>
          </p:nvSpPr>
          <p:spPr>
            <a:xfrm flipH="1">
              <a:off x="1865825" y="4127837"/>
              <a:ext cx="23970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Earth is the third planet from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sp>
          <p:nvSpPr>
            <p:cNvPr id="686" name="Google Shape;686;p46"/>
            <p:cNvSpPr txBox="1"/>
            <p:nvPr/>
          </p:nvSpPr>
          <p:spPr>
            <a:xfrm>
              <a:off x="7378525" y="3948375"/>
              <a:ext cx="10521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5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60%</a:t>
              </a:r>
              <a:endParaRPr sz="3400" i="1">
                <a:solidFill>
                  <a:schemeClr val="accent5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687" name="Google Shape;687;p46"/>
          <p:cNvGrpSpPr/>
          <p:nvPr/>
        </p:nvGrpSpPr>
        <p:grpSpPr>
          <a:xfrm>
            <a:off x="4599980" y="2673710"/>
            <a:ext cx="2198995" cy="501290"/>
            <a:chOff x="4599980" y="2673710"/>
            <a:chExt cx="2198995" cy="501290"/>
          </a:xfrm>
        </p:grpSpPr>
        <p:sp>
          <p:nvSpPr>
            <p:cNvPr id="688" name="Google Shape;688;p46"/>
            <p:cNvSpPr/>
            <p:nvPr/>
          </p:nvSpPr>
          <p:spPr>
            <a:xfrm rot="5400000" flipH="1">
              <a:off x="5448846" y="1824863"/>
              <a:ext cx="501282" cy="2198976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66675" dir="3480000" algn="bl" rotWithShape="0">
                <a:srgbClr val="747373">
                  <a:alpha val="6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6"/>
            <p:cNvSpPr/>
            <p:nvPr/>
          </p:nvSpPr>
          <p:spPr>
            <a:xfrm rot="5400000" flipH="1">
              <a:off x="5179672" y="2094027"/>
              <a:ext cx="501282" cy="1660665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46"/>
          <p:cNvSpPr/>
          <p:nvPr/>
        </p:nvSpPr>
        <p:spPr>
          <a:xfrm>
            <a:off x="1014500" y="2755608"/>
            <a:ext cx="337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6"/>
          <p:cNvSpPr/>
          <p:nvPr/>
        </p:nvSpPr>
        <p:spPr>
          <a:xfrm rot="5348089" flipH="1">
            <a:off x="939634" y="2457952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2" name="Google Shape;692;p46"/>
          <p:cNvGrpSpPr/>
          <p:nvPr/>
        </p:nvGrpSpPr>
        <p:grpSpPr>
          <a:xfrm>
            <a:off x="1865811" y="2482763"/>
            <a:ext cx="6564814" cy="870200"/>
            <a:chOff x="1865811" y="2482763"/>
            <a:chExt cx="6564814" cy="870200"/>
          </a:xfrm>
        </p:grpSpPr>
        <p:sp>
          <p:nvSpPr>
            <p:cNvPr id="693" name="Google Shape;693;p46"/>
            <p:cNvSpPr txBox="1"/>
            <p:nvPr/>
          </p:nvSpPr>
          <p:spPr>
            <a:xfrm flipH="1">
              <a:off x="1865811" y="2482763"/>
              <a:ext cx="2397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CONCENTRATION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94" name="Google Shape;694;p46"/>
            <p:cNvSpPr txBox="1"/>
            <p:nvPr/>
          </p:nvSpPr>
          <p:spPr>
            <a:xfrm flipH="1">
              <a:off x="1865825" y="2881362"/>
              <a:ext cx="23970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sp>
          <p:nvSpPr>
            <p:cNvPr id="695" name="Google Shape;695;p46"/>
            <p:cNvSpPr txBox="1"/>
            <p:nvPr/>
          </p:nvSpPr>
          <p:spPr>
            <a:xfrm>
              <a:off x="7378525" y="2701900"/>
              <a:ext cx="10521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6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75%</a:t>
              </a:r>
              <a:endParaRPr sz="3400" i="1">
                <a:solidFill>
                  <a:schemeClr val="accent6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696" name="Google Shape;696;p46"/>
          <p:cNvGrpSpPr/>
          <p:nvPr/>
        </p:nvGrpSpPr>
        <p:grpSpPr>
          <a:xfrm>
            <a:off x="1017050" y="1504149"/>
            <a:ext cx="332392" cy="347477"/>
            <a:chOff x="6022950" y="4363650"/>
            <a:chExt cx="400280" cy="424425"/>
          </a:xfrm>
        </p:grpSpPr>
        <p:sp>
          <p:nvSpPr>
            <p:cNvPr id="697" name="Google Shape;697;p46"/>
            <p:cNvSpPr/>
            <p:nvPr/>
          </p:nvSpPr>
          <p:spPr>
            <a:xfrm>
              <a:off x="6372734" y="4400980"/>
              <a:ext cx="25630" cy="31481"/>
            </a:xfrm>
            <a:custGeom>
              <a:avLst/>
              <a:gdLst/>
              <a:ahLst/>
              <a:cxnLst/>
              <a:rect l="l" t="t" r="r" b="b"/>
              <a:pathLst>
                <a:path w="1139" h="1399" extrusionOk="0">
                  <a:moveTo>
                    <a:pt x="0" y="0"/>
                  </a:moveTo>
                  <a:lnTo>
                    <a:pt x="0" y="1398"/>
                  </a:lnTo>
                  <a:lnTo>
                    <a:pt x="1138" y="1398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6372734" y="4600725"/>
              <a:ext cx="25630" cy="49798"/>
            </a:xfrm>
            <a:custGeom>
              <a:avLst/>
              <a:gdLst/>
              <a:ahLst/>
              <a:cxnLst/>
              <a:rect l="l" t="t" r="r" b="b"/>
              <a:pathLst>
                <a:path w="1139" h="2213" extrusionOk="0">
                  <a:moveTo>
                    <a:pt x="0" y="1"/>
                  </a:moveTo>
                  <a:lnTo>
                    <a:pt x="0" y="2212"/>
                  </a:lnTo>
                  <a:lnTo>
                    <a:pt x="1138" y="2212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6372734" y="4457324"/>
              <a:ext cx="25630" cy="36612"/>
            </a:xfrm>
            <a:custGeom>
              <a:avLst/>
              <a:gdLst/>
              <a:ahLst/>
              <a:cxnLst/>
              <a:rect l="l" t="t" r="r" b="b"/>
              <a:pathLst>
                <a:path w="1139" h="1627" extrusionOk="0">
                  <a:moveTo>
                    <a:pt x="0" y="0"/>
                  </a:moveTo>
                  <a:lnTo>
                    <a:pt x="0" y="1626"/>
                  </a:lnTo>
                  <a:lnTo>
                    <a:pt x="1138" y="1626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6372734" y="4518775"/>
              <a:ext cx="50496" cy="32224"/>
            </a:xfrm>
            <a:custGeom>
              <a:avLst/>
              <a:gdLst/>
              <a:ahLst/>
              <a:cxnLst/>
              <a:rect l="l" t="t" r="r" b="b"/>
              <a:pathLst>
                <a:path w="2244" h="1432" extrusionOk="0">
                  <a:moveTo>
                    <a:pt x="0" y="1"/>
                  </a:moveTo>
                  <a:lnTo>
                    <a:pt x="0" y="1432"/>
                  </a:lnTo>
                  <a:lnTo>
                    <a:pt x="2244" y="1432"/>
                  </a:lnTo>
                  <a:lnTo>
                    <a:pt x="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6022950" y="4371706"/>
              <a:ext cx="50518" cy="329324"/>
            </a:xfrm>
            <a:custGeom>
              <a:avLst/>
              <a:gdLst/>
              <a:ahLst/>
              <a:cxnLst/>
              <a:rect l="l" t="t" r="r" b="b"/>
              <a:pathLst>
                <a:path w="2245" h="14635" extrusionOk="0">
                  <a:moveTo>
                    <a:pt x="2244" y="0"/>
                  </a:moveTo>
                  <a:cubicBezTo>
                    <a:pt x="911" y="618"/>
                    <a:pt x="1" y="1984"/>
                    <a:pt x="1" y="3512"/>
                  </a:cubicBezTo>
                  <a:lnTo>
                    <a:pt x="1" y="14634"/>
                  </a:lnTo>
                  <a:cubicBezTo>
                    <a:pt x="708" y="14092"/>
                    <a:pt x="1415" y="14062"/>
                    <a:pt x="1862" y="14062"/>
                  </a:cubicBezTo>
                  <a:cubicBezTo>
                    <a:pt x="1917" y="14062"/>
                    <a:pt x="1968" y="14063"/>
                    <a:pt x="2014" y="14063"/>
                  </a:cubicBezTo>
                  <a:cubicBezTo>
                    <a:pt x="2112" y="14063"/>
                    <a:pt x="2190" y="14061"/>
                    <a:pt x="2244" y="14049"/>
                  </a:cubicBezTo>
                  <a:lnTo>
                    <a:pt x="2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6"/>
            <p:cNvSpPr/>
            <p:nvPr/>
          </p:nvSpPr>
          <p:spPr>
            <a:xfrm>
              <a:off x="6022950" y="4713434"/>
              <a:ext cx="324936" cy="74641"/>
            </a:xfrm>
            <a:custGeom>
              <a:avLst/>
              <a:gdLst/>
              <a:ahLst/>
              <a:cxnLst/>
              <a:rect l="l" t="t" r="r" b="b"/>
              <a:pathLst>
                <a:path w="14440" h="3317" extrusionOk="0">
                  <a:moveTo>
                    <a:pt x="1692" y="0"/>
                  </a:moveTo>
                  <a:cubicBezTo>
                    <a:pt x="749" y="0"/>
                    <a:pt x="1" y="715"/>
                    <a:pt x="1" y="1659"/>
                  </a:cubicBezTo>
                  <a:cubicBezTo>
                    <a:pt x="1" y="2569"/>
                    <a:pt x="749" y="3317"/>
                    <a:pt x="1692" y="3317"/>
                  </a:cubicBezTo>
                  <a:lnTo>
                    <a:pt x="14439" y="3317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6160524" y="4425844"/>
              <a:ext cx="125159" cy="49798"/>
            </a:xfrm>
            <a:custGeom>
              <a:avLst/>
              <a:gdLst/>
              <a:ahLst/>
              <a:cxnLst/>
              <a:rect l="l" t="t" r="r" b="b"/>
              <a:pathLst>
                <a:path w="5562" h="2213" extrusionOk="0">
                  <a:moveTo>
                    <a:pt x="0" y="1"/>
                  </a:moveTo>
                  <a:lnTo>
                    <a:pt x="0" y="2212"/>
                  </a:lnTo>
                  <a:lnTo>
                    <a:pt x="5561" y="2212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6"/>
            <p:cNvSpPr/>
            <p:nvPr/>
          </p:nvSpPr>
          <p:spPr>
            <a:xfrm>
              <a:off x="6098330" y="4363650"/>
              <a:ext cx="249553" cy="324194"/>
            </a:xfrm>
            <a:custGeom>
              <a:avLst/>
              <a:gdLst/>
              <a:ahLst/>
              <a:cxnLst/>
              <a:rect l="l" t="t" r="r" b="b"/>
              <a:pathLst>
                <a:path w="11090" h="14407" extrusionOk="0">
                  <a:moveTo>
                    <a:pt x="9431" y="1659"/>
                  </a:moveTo>
                  <a:lnTo>
                    <a:pt x="9431" y="6082"/>
                  </a:lnTo>
                  <a:lnTo>
                    <a:pt x="1659" y="6082"/>
                  </a:lnTo>
                  <a:lnTo>
                    <a:pt x="1659" y="1659"/>
                  </a:lnTo>
                  <a:close/>
                  <a:moveTo>
                    <a:pt x="9431" y="7220"/>
                  </a:moveTo>
                  <a:lnTo>
                    <a:pt x="9431" y="8326"/>
                  </a:lnTo>
                  <a:lnTo>
                    <a:pt x="1659" y="8326"/>
                  </a:lnTo>
                  <a:lnTo>
                    <a:pt x="1659" y="7220"/>
                  </a:lnTo>
                  <a:close/>
                  <a:moveTo>
                    <a:pt x="9431" y="9431"/>
                  </a:moveTo>
                  <a:lnTo>
                    <a:pt x="9431" y="10537"/>
                  </a:lnTo>
                  <a:lnTo>
                    <a:pt x="1659" y="10537"/>
                  </a:lnTo>
                  <a:lnTo>
                    <a:pt x="1659" y="9431"/>
                  </a:lnTo>
                  <a:close/>
                  <a:moveTo>
                    <a:pt x="9431" y="11643"/>
                  </a:moveTo>
                  <a:lnTo>
                    <a:pt x="9431" y="12748"/>
                  </a:lnTo>
                  <a:lnTo>
                    <a:pt x="1659" y="12748"/>
                  </a:lnTo>
                  <a:lnTo>
                    <a:pt x="1659" y="11643"/>
                  </a:lnTo>
                  <a:close/>
                  <a:moveTo>
                    <a:pt x="553" y="1"/>
                  </a:moveTo>
                  <a:cubicBezTo>
                    <a:pt x="358" y="1"/>
                    <a:pt x="163" y="1"/>
                    <a:pt x="0" y="33"/>
                  </a:cubicBezTo>
                  <a:lnTo>
                    <a:pt x="0" y="14407"/>
                  </a:lnTo>
                  <a:lnTo>
                    <a:pt x="11089" y="14407"/>
                  </a:lnTo>
                  <a:lnTo>
                    <a:pt x="11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46"/>
          <p:cNvGrpSpPr/>
          <p:nvPr/>
        </p:nvGrpSpPr>
        <p:grpSpPr>
          <a:xfrm>
            <a:off x="1009513" y="2750625"/>
            <a:ext cx="347461" cy="347476"/>
            <a:chOff x="4569000" y="1805512"/>
            <a:chExt cx="425185" cy="424424"/>
          </a:xfrm>
        </p:grpSpPr>
        <p:sp>
          <p:nvSpPr>
            <p:cNvPr id="706" name="Google Shape;706;p46"/>
            <p:cNvSpPr/>
            <p:nvPr/>
          </p:nvSpPr>
          <p:spPr>
            <a:xfrm>
              <a:off x="4569000" y="2167717"/>
              <a:ext cx="425185" cy="62219"/>
            </a:xfrm>
            <a:custGeom>
              <a:avLst/>
              <a:gdLst/>
              <a:ahLst/>
              <a:cxnLst/>
              <a:rect l="l" t="t" r="r" b="b"/>
              <a:pathLst>
                <a:path w="18895" h="2765" extrusionOk="0">
                  <a:moveTo>
                    <a:pt x="0" y="0"/>
                  </a:moveTo>
                  <a:lnTo>
                    <a:pt x="0" y="1659"/>
                  </a:lnTo>
                  <a:lnTo>
                    <a:pt x="1659" y="1659"/>
                  </a:lnTo>
                  <a:lnTo>
                    <a:pt x="1659" y="2765"/>
                  </a:lnTo>
                  <a:lnTo>
                    <a:pt x="2764" y="2765"/>
                  </a:lnTo>
                  <a:lnTo>
                    <a:pt x="2764" y="1659"/>
                  </a:lnTo>
                  <a:lnTo>
                    <a:pt x="16097" y="1659"/>
                  </a:lnTo>
                  <a:lnTo>
                    <a:pt x="16097" y="2765"/>
                  </a:lnTo>
                  <a:lnTo>
                    <a:pt x="17203" y="2765"/>
                  </a:lnTo>
                  <a:lnTo>
                    <a:pt x="17203" y="1659"/>
                  </a:lnTo>
                  <a:lnTo>
                    <a:pt x="18894" y="1659"/>
                  </a:lnTo>
                  <a:lnTo>
                    <a:pt x="188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4606308" y="2105523"/>
              <a:ext cx="74663" cy="37332"/>
            </a:xfrm>
            <a:custGeom>
              <a:avLst/>
              <a:gdLst/>
              <a:ahLst/>
              <a:cxnLst/>
              <a:rect l="l" t="t" r="r" b="b"/>
              <a:pathLst>
                <a:path w="3318" h="1659" extrusionOk="0">
                  <a:moveTo>
                    <a:pt x="1" y="0"/>
                  </a:moveTo>
                  <a:lnTo>
                    <a:pt x="1" y="1659"/>
                  </a:lnTo>
                  <a:lnTo>
                    <a:pt x="3318" y="1659"/>
                  </a:lnTo>
                  <a:lnTo>
                    <a:pt x="3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4906319" y="2105523"/>
              <a:ext cx="24910" cy="37332"/>
            </a:xfrm>
            <a:custGeom>
              <a:avLst/>
              <a:gdLst/>
              <a:ahLst/>
              <a:cxnLst/>
              <a:rect l="l" t="t" r="r" b="b"/>
              <a:pathLst>
                <a:path w="1107" h="1659" extrusionOk="0">
                  <a:moveTo>
                    <a:pt x="1" y="0"/>
                  </a:moveTo>
                  <a:lnTo>
                    <a:pt x="1" y="1659"/>
                  </a:lnTo>
                  <a:lnTo>
                    <a:pt x="1106" y="1659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4781189" y="2104781"/>
              <a:ext cx="100271" cy="38074"/>
            </a:xfrm>
            <a:custGeom>
              <a:avLst/>
              <a:gdLst/>
              <a:ahLst/>
              <a:cxnLst/>
              <a:rect l="l" t="t" r="r" b="b"/>
              <a:pathLst>
                <a:path w="4456" h="1692" extrusionOk="0">
                  <a:moveTo>
                    <a:pt x="846" y="1"/>
                  </a:moveTo>
                  <a:cubicBezTo>
                    <a:pt x="391" y="33"/>
                    <a:pt x="1" y="391"/>
                    <a:pt x="1" y="846"/>
                  </a:cubicBezTo>
                  <a:cubicBezTo>
                    <a:pt x="1" y="1302"/>
                    <a:pt x="391" y="1692"/>
                    <a:pt x="846" y="1692"/>
                  </a:cubicBezTo>
                  <a:lnTo>
                    <a:pt x="4456" y="1692"/>
                  </a:lnTo>
                  <a:lnTo>
                    <a:pt x="4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4806075" y="2042587"/>
              <a:ext cx="100271" cy="37354"/>
            </a:xfrm>
            <a:custGeom>
              <a:avLst/>
              <a:gdLst/>
              <a:ahLst/>
              <a:cxnLst/>
              <a:rect l="l" t="t" r="r" b="b"/>
              <a:pathLst>
                <a:path w="4456" h="1660" extrusionOk="0">
                  <a:moveTo>
                    <a:pt x="846" y="1"/>
                  </a:moveTo>
                  <a:cubicBezTo>
                    <a:pt x="391" y="1"/>
                    <a:pt x="0" y="391"/>
                    <a:pt x="0" y="846"/>
                  </a:cubicBezTo>
                  <a:cubicBezTo>
                    <a:pt x="0" y="1301"/>
                    <a:pt x="391" y="1659"/>
                    <a:pt x="846" y="1659"/>
                  </a:cubicBezTo>
                  <a:lnTo>
                    <a:pt x="4456" y="1659"/>
                  </a:lnTo>
                  <a:lnTo>
                    <a:pt x="4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4931205" y="2042587"/>
              <a:ext cx="24888" cy="37354"/>
            </a:xfrm>
            <a:custGeom>
              <a:avLst/>
              <a:gdLst/>
              <a:ahLst/>
              <a:cxnLst/>
              <a:rect l="l" t="t" r="r" b="b"/>
              <a:pathLst>
                <a:path w="1106" h="1660" extrusionOk="0">
                  <a:moveTo>
                    <a:pt x="0" y="1"/>
                  </a:moveTo>
                  <a:lnTo>
                    <a:pt x="0" y="1659"/>
                  </a:lnTo>
                  <a:lnTo>
                    <a:pt x="1106" y="1659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4631194" y="1805512"/>
              <a:ext cx="150024" cy="274440"/>
            </a:xfrm>
            <a:custGeom>
              <a:avLst/>
              <a:gdLst/>
              <a:ahLst/>
              <a:cxnLst/>
              <a:rect l="l" t="t" r="r" b="b"/>
              <a:pathLst>
                <a:path w="6667" h="12196" extrusionOk="0">
                  <a:moveTo>
                    <a:pt x="2797" y="0"/>
                  </a:moveTo>
                  <a:cubicBezTo>
                    <a:pt x="1269" y="0"/>
                    <a:pt x="0" y="1236"/>
                    <a:pt x="0" y="2764"/>
                  </a:cubicBezTo>
                  <a:lnTo>
                    <a:pt x="0" y="12195"/>
                  </a:lnTo>
                  <a:lnTo>
                    <a:pt x="1106" y="12195"/>
                  </a:lnTo>
                  <a:lnTo>
                    <a:pt x="1106" y="2764"/>
                  </a:lnTo>
                  <a:cubicBezTo>
                    <a:pt x="1106" y="1854"/>
                    <a:pt x="1854" y="1106"/>
                    <a:pt x="2797" y="1106"/>
                  </a:cubicBezTo>
                  <a:lnTo>
                    <a:pt x="3350" y="1106"/>
                  </a:lnTo>
                  <a:cubicBezTo>
                    <a:pt x="4130" y="1106"/>
                    <a:pt x="4781" y="1659"/>
                    <a:pt x="4976" y="2374"/>
                  </a:cubicBezTo>
                  <a:cubicBezTo>
                    <a:pt x="4651" y="2569"/>
                    <a:pt x="4455" y="2927"/>
                    <a:pt x="4455" y="3317"/>
                  </a:cubicBezTo>
                  <a:lnTo>
                    <a:pt x="4455" y="4000"/>
                  </a:lnTo>
                  <a:cubicBezTo>
                    <a:pt x="4813" y="3919"/>
                    <a:pt x="5187" y="3878"/>
                    <a:pt x="5561" y="3878"/>
                  </a:cubicBezTo>
                  <a:cubicBezTo>
                    <a:pt x="5935" y="3878"/>
                    <a:pt x="6309" y="3919"/>
                    <a:pt x="6667" y="4000"/>
                  </a:cubicBezTo>
                  <a:lnTo>
                    <a:pt x="6667" y="3317"/>
                  </a:lnTo>
                  <a:cubicBezTo>
                    <a:pt x="6667" y="2895"/>
                    <a:pt x="6439" y="2537"/>
                    <a:pt x="6081" y="2342"/>
                  </a:cubicBezTo>
                  <a:cubicBezTo>
                    <a:pt x="5886" y="1008"/>
                    <a:pt x="4716" y="0"/>
                    <a:pt x="3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4681687" y="1917457"/>
              <a:ext cx="150024" cy="112715"/>
            </a:xfrm>
            <a:custGeom>
              <a:avLst/>
              <a:gdLst/>
              <a:ahLst/>
              <a:cxnLst/>
              <a:rect l="l" t="t" r="r" b="b"/>
              <a:pathLst>
                <a:path w="6667" h="5009" extrusionOk="0">
                  <a:moveTo>
                    <a:pt x="3317" y="1"/>
                  </a:moveTo>
                  <a:cubicBezTo>
                    <a:pt x="1496" y="1"/>
                    <a:pt x="0" y="1497"/>
                    <a:pt x="0" y="3350"/>
                  </a:cubicBezTo>
                  <a:lnTo>
                    <a:pt x="0" y="3903"/>
                  </a:lnTo>
                  <a:lnTo>
                    <a:pt x="2764" y="3903"/>
                  </a:lnTo>
                  <a:lnTo>
                    <a:pt x="2764" y="5009"/>
                  </a:lnTo>
                  <a:lnTo>
                    <a:pt x="3870" y="5009"/>
                  </a:lnTo>
                  <a:lnTo>
                    <a:pt x="3870" y="3903"/>
                  </a:lnTo>
                  <a:lnTo>
                    <a:pt x="6667" y="3903"/>
                  </a:lnTo>
                  <a:lnTo>
                    <a:pt x="6667" y="3350"/>
                  </a:lnTo>
                  <a:cubicBezTo>
                    <a:pt x="6667" y="1497"/>
                    <a:pt x="5171" y="1"/>
                    <a:pt x="3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grpSp>
        <p:nvGrpSpPr>
          <p:cNvPr id="719" name="Google Shape;719;p47"/>
          <p:cNvGrpSpPr/>
          <p:nvPr/>
        </p:nvGrpSpPr>
        <p:grpSpPr>
          <a:xfrm>
            <a:off x="713338" y="1236300"/>
            <a:ext cx="2218213" cy="870197"/>
            <a:chOff x="713338" y="1236300"/>
            <a:chExt cx="2218213" cy="870197"/>
          </a:xfrm>
        </p:grpSpPr>
        <p:sp>
          <p:nvSpPr>
            <p:cNvPr id="720" name="Google Shape;720;p47"/>
            <p:cNvSpPr txBox="1"/>
            <p:nvPr/>
          </p:nvSpPr>
          <p:spPr>
            <a:xfrm flipH="1">
              <a:off x="713338" y="1236300"/>
              <a:ext cx="2218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MARS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21" name="Google Shape;721;p47"/>
            <p:cNvSpPr txBox="1"/>
            <p:nvPr/>
          </p:nvSpPr>
          <p:spPr>
            <a:xfrm flipH="1">
              <a:off x="713351" y="1634897"/>
              <a:ext cx="22182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Despite being red, Mars is actually a cold place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722" name="Google Shape;722;p47"/>
          <p:cNvGrpSpPr/>
          <p:nvPr/>
        </p:nvGrpSpPr>
        <p:grpSpPr>
          <a:xfrm>
            <a:off x="713338" y="3729231"/>
            <a:ext cx="2218213" cy="870197"/>
            <a:chOff x="713338" y="3729231"/>
            <a:chExt cx="2218213" cy="870197"/>
          </a:xfrm>
        </p:grpSpPr>
        <p:sp>
          <p:nvSpPr>
            <p:cNvPr id="723" name="Google Shape;723;p47"/>
            <p:cNvSpPr txBox="1"/>
            <p:nvPr/>
          </p:nvSpPr>
          <p:spPr>
            <a:xfrm flipH="1">
              <a:off x="713338" y="3729231"/>
              <a:ext cx="2218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MERCURY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24" name="Google Shape;724;p47"/>
            <p:cNvSpPr txBox="1"/>
            <p:nvPr/>
          </p:nvSpPr>
          <p:spPr>
            <a:xfrm flipH="1">
              <a:off x="713351" y="4127829"/>
              <a:ext cx="22182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725" name="Google Shape;725;p47"/>
          <p:cNvGrpSpPr/>
          <p:nvPr/>
        </p:nvGrpSpPr>
        <p:grpSpPr>
          <a:xfrm>
            <a:off x="713338" y="2482766"/>
            <a:ext cx="2218213" cy="870197"/>
            <a:chOff x="713338" y="2482766"/>
            <a:chExt cx="2218213" cy="870197"/>
          </a:xfrm>
        </p:grpSpPr>
        <p:sp>
          <p:nvSpPr>
            <p:cNvPr id="726" name="Google Shape;726;p47"/>
            <p:cNvSpPr txBox="1"/>
            <p:nvPr/>
          </p:nvSpPr>
          <p:spPr>
            <a:xfrm flipH="1">
              <a:off x="713338" y="2482766"/>
              <a:ext cx="2218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CERES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27" name="Google Shape;727;p47"/>
            <p:cNvSpPr txBox="1"/>
            <p:nvPr/>
          </p:nvSpPr>
          <p:spPr>
            <a:xfrm flipH="1">
              <a:off x="713351" y="2881363"/>
              <a:ext cx="22182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Ceres is located in the main asteroid belt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728" name="Google Shape;728;p47"/>
          <p:cNvGrpSpPr/>
          <p:nvPr/>
        </p:nvGrpSpPr>
        <p:grpSpPr>
          <a:xfrm>
            <a:off x="6212513" y="1236300"/>
            <a:ext cx="2218213" cy="870197"/>
            <a:chOff x="6212513" y="1236300"/>
            <a:chExt cx="2218213" cy="870197"/>
          </a:xfrm>
        </p:grpSpPr>
        <p:sp>
          <p:nvSpPr>
            <p:cNvPr id="729" name="Google Shape;729;p47"/>
            <p:cNvSpPr txBox="1"/>
            <p:nvPr/>
          </p:nvSpPr>
          <p:spPr>
            <a:xfrm flipH="1">
              <a:off x="6212513" y="1236300"/>
              <a:ext cx="2218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NEPTUNE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30" name="Google Shape;730;p47"/>
            <p:cNvSpPr txBox="1"/>
            <p:nvPr/>
          </p:nvSpPr>
          <p:spPr>
            <a:xfrm flipH="1">
              <a:off x="6212526" y="1634897"/>
              <a:ext cx="22182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731" name="Google Shape;731;p47"/>
          <p:cNvGrpSpPr/>
          <p:nvPr/>
        </p:nvGrpSpPr>
        <p:grpSpPr>
          <a:xfrm>
            <a:off x="6212513" y="3729231"/>
            <a:ext cx="2218213" cy="870197"/>
            <a:chOff x="6212513" y="3729231"/>
            <a:chExt cx="2218213" cy="870197"/>
          </a:xfrm>
        </p:grpSpPr>
        <p:sp>
          <p:nvSpPr>
            <p:cNvPr id="732" name="Google Shape;732;p47"/>
            <p:cNvSpPr txBox="1"/>
            <p:nvPr/>
          </p:nvSpPr>
          <p:spPr>
            <a:xfrm flipH="1">
              <a:off x="6212513" y="3729231"/>
              <a:ext cx="2218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SATURN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33" name="Google Shape;733;p47"/>
            <p:cNvSpPr txBox="1"/>
            <p:nvPr/>
          </p:nvSpPr>
          <p:spPr>
            <a:xfrm flipH="1">
              <a:off x="6212526" y="4127829"/>
              <a:ext cx="22182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Saturn is a gas giant and has several rings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734" name="Google Shape;734;p47"/>
          <p:cNvGrpSpPr/>
          <p:nvPr/>
        </p:nvGrpSpPr>
        <p:grpSpPr>
          <a:xfrm>
            <a:off x="6212513" y="2482766"/>
            <a:ext cx="2218213" cy="870197"/>
            <a:chOff x="6212513" y="2482766"/>
            <a:chExt cx="2218213" cy="870197"/>
          </a:xfrm>
        </p:grpSpPr>
        <p:sp>
          <p:nvSpPr>
            <p:cNvPr id="735" name="Google Shape;735;p47"/>
            <p:cNvSpPr txBox="1"/>
            <p:nvPr/>
          </p:nvSpPr>
          <p:spPr>
            <a:xfrm flipH="1">
              <a:off x="6212513" y="2482766"/>
              <a:ext cx="2218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PLUTO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36" name="Google Shape;736;p47"/>
            <p:cNvSpPr txBox="1"/>
            <p:nvPr/>
          </p:nvSpPr>
          <p:spPr>
            <a:xfrm flipH="1">
              <a:off x="6212526" y="2881363"/>
              <a:ext cx="22182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Pluto is now considered a dwarf planet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737" name="Google Shape;737;p47"/>
          <p:cNvGrpSpPr/>
          <p:nvPr/>
        </p:nvGrpSpPr>
        <p:grpSpPr>
          <a:xfrm>
            <a:off x="2751100" y="956938"/>
            <a:ext cx="3461414" cy="4808487"/>
            <a:chOff x="2751100" y="956938"/>
            <a:chExt cx="3461414" cy="4808487"/>
          </a:xfrm>
        </p:grpSpPr>
        <p:pic>
          <p:nvPicPr>
            <p:cNvPr id="738" name="Google Shape;738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512233">
              <a:off x="3080615" y="3358220"/>
              <a:ext cx="2316067" cy="18734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9" name="Google Shape;739;p47"/>
            <p:cNvSpPr/>
            <p:nvPr/>
          </p:nvSpPr>
          <p:spPr>
            <a:xfrm rot="5735237">
              <a:off x="3553800" y="1731743"/>
              <a:ext cx="2064296" cy="2578253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66675" dir="3480000" algn="bl" rotWithShape="0">
                <a:srgbClr val="747373">
                  <a:alpha val="6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7"/>
            <p:cNvSpPr/>
            <p:nvPr/>
          </p:nvSpPr>
          <p:spPr>
            <a:xfrm rot="6002325">
              <a:off x="5537273" y="1592563"/>
              <a:ext cx="367835" cy="93280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rgbClr val="E2A274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47"/>
            <p:cNvGrpSpPr/>
            <p:nvPr/>
          </p:nvGrpSpPr>
          <p:grpSpPr>
            <a:xfrm>
              <a:off x="2804813" y="956938"/>
              <a:ext cx="3267064" cy="3275427"/>
              <a:chOff x="2804813" y="956938"/>
              <a:chExt cx="3267064" cy="3275427"/>
            </a:xfrm>
          </p:grpSpPr>
          <p:pic>
            <p:nvPicPr>
              <p:cNvPr id="742" name="Google Shape;742;p47"/>
              <p:cNvPicPr preferRelativeResize="0"/>
              <p:nvPr/>
            </p:nvPicPr>
            <p:blipFill rotWithShape="1">
              <a:blip r:embed="rId4">
                <a:alphaModFix amt="11000"/>
              </a:blip>
              <a:srcRect l="41470" r="1913"/>
              <a:stretch/>
            </p:blipFill>
            <p:spPr>
              <a:xfrm>
                <a:off x="2804813" y="1002738"/>
                <a:ext cx="3229628" cy="32296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3" name="Google Shape;743;p4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842250" y="956938"/>
                <a:ext cx="3229626" cy="3229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8" name="Google Shape;748;p48"/>
          <p:cNvCxnSpPr>
            <a:stCxn id="749" idx="1"/>
            <a:endCxn id="750" idx="3"/>
          </p:cNvCxnSpPr>
          <p:nvPr/>
        </p:nvCxnSpPr>
        <p:spPr>
          <a:xfrm>
            <a:off x="2915875" y="1549050"/>
            <a:ext cx="264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48"/>
          <p:cNvCxnSpPr>
            <a:stCxn id="752" idx="1"/>
            <a:endCxn id="753" idx="3"/>
          </p:cNvCxnSpPr>
          <p:nvPr/>
        </p:nvCxnSpPr>
        <p:spPr>
          <a:xfrm>
            <a:off x="2915875" y="2461592"/>
            <a:ext cx="264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4" name="Google Shape;754;p48"/>
          <p:cNvCxnSpPr>
            <a:stCxn id="755" idx="1"/>
            <a:endCxn id="756" idx="3"/>
          </p:cNvCxnSpPr>
          <p:nvPr/>
        </p:nvCxnSpPr>
        <p:spPr>
          <a:xfrm>
            <a:off x="2915875" y="3374133"/>
            <a:ext cx="264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48"/>
          <p:cNvCxnSpPr>
            <a:stCxn id="758" idx="1"/>
            <a:endCxn id="759" idx="3"/>
          </p:cNvCxnSpPr>
          <p:nvPr/>
        </p:nvCxnSpPr>
        <p:spPr>
          <a:xfrm>
            <a:off x="2915875" y="4286675"/>
            <a:ext cx="264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0" name="Google Shape;760;p4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sp>
        <p:nvSpPr>
          <p:cNvPr id="761" name="Google Shape;761;p48"/>
          <p:cNvSpPr/>
          <p:nvPr/>
        </p:nvSpPr>
        <p:spPr>
          <a:xfrm rot="5348089" flipH="1">
            <a:off x="3994909" y="1082652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48"/>
          <p:cNvGrpSpPr/>
          <p:nvPr/>
        </p:nvGrpSpPr>
        <p:grpSpPr>
          <a:xfrm>
            <a:off x="713275" y="1236300"/>
            <a:ext cx="7717450" cy="625500"/>
            <a:chOff x="713275" y="1236300"/>
            <a:chExt cx="7717450" cy="625500"/>
          </a:xfrm>
        </p:grpSpPr>
        <p:sp>
          <p:nvSpPr>
            <p:cNvPr id="749" name="Google Shape;749;p48"/>
            <p:cNvSpPr txBox="1"/>
            <p:nvPr/>
          </p:nvSpPr>
          <p:spPr>
            <a:xfrm flipH="1">
              <a:off x="713275" y="1236300"/>
              <a:ext cx="2202600" cy="6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ENHANCE YOUR IMAGINATION 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50" name="Google Shape;750;p48"/>
            <p:cNvSpPr txBox="1"/>
            <p:nvPr/>
          </p:nvSpPr>
          <p:spPr>
            <a:xfrm flipH="1">
              <a:off x="5565425" y="1321525"/>
              <a:ext cx="28653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Saturn is the second-largest planet in the Solar System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763" name="Google Shape;763;p48"/>
          <p:cNvSpPr/>
          <p:nvPr/>
        </p:nvSpPr>
        <p:spPr>
          <a:xfrm rot="5348089" flipH="1">
            <a:off x="3994909" y="3820268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4" name="Google Shape;764;p48"/>
          <p:cNvGrpSpPr/>
          <p:nvPr/>
        </p:nvGrpSpPr>
        <p:grpSpPr>
          <a:xfrm>
            <a:off x="713275" y="3973925"/>
            <a:ext cx="7717450" cy="625500"/>
            <a:chOff x="713275" y="3973925"/>
            <a:chExt cx="7717450" cy="625500"/>
          </a:xfrm>
        </p:grpSpPr>
        <p:sp>
          <p:nvSpPr>
            <p:cNvPr id="758" name="Google Shape;758;p48"/>
            <p:cNvSpPr txBox="1"/>
            <p:nvPr/>
          </p:nvSpPr>
          <p:spPr>
            <a:xfrm flipH="1">
              <a:off x="713275" y="3973925"/>
              <a:ext cx="2202600" cy="6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HELP TO LOWER STRESS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59" name="Google Shape;759;p48"/>
            <p:cNvSpPr txBox="1"/>
            <p:nvPr/>
          </p:nvSpPr>
          <p:spPr>
            <a:xfrm flipH="1">
              <a:off x="5565425" y="4059127"/>
              <a:ext cx="28653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Venus has a beautiful name, but also high temperatures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765" name="Google Shape;765;p48"/>
          <p:cNvSpPr/>
          <p:nvPr/>
        </p:nvSpPr>
        <p:spPr>
          <a:xfrm rot="5348089" flipH="1">
            <a:off x="3994909" y="2907730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48"/>
          <p:cNvGrpSpPr/>
          <p:nvPr/>
        </p:nvGrpSpPr>
        <p:grpSpPr>
          <a:xfrm>
            <a:off x="713275" y="3061383"/>
            <a:ext cx="7717450" cy="625500"/>
            <a:chOff x="713275" y="3061383"/>
            <a:chExt cx="7717450" cy="625500"/>
          </a:xfrm>
        </p:grpSpPr>
        <p:sp>
          <p:nvSpPr>
            <p:cNvPr id="755" name="Google Shape;755;p48"/>
            <p:cNvSpPr txBox="1"/>
            <p:nvPr/>
          </p:nvSpPr>
          <p:spPr>
            <a:xfrm flipH="1">
              <a:off x="713275" y="3061383"/>
              <a:ext cx="2202600" cy="6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ENRICH YOUR KNOWLEDGE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56" name="Google Shape;756;p48"/>
            <p:cNvSpPr txBox="1"/>
            <p:nvPr/>
          </p:nvSpPr>
          <p:spPr>
            <a:xfrm flipH="1">
              <a:off x="5565425" y="3146593"/>
              <a:ext cx="28653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Despite being red, Mars is actually a really cold place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767" name="Google Shape;767;p48"/>
          <p:cNvSpPr/>
          <p:nvPr/>
        </p:nvSpPr>
        <p:spPr>
          <a:xfrm rot="5348089" flipH="1">
            <a:off x="3994909" y="1995191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48"/>
          <p:cNvGrpSpPr/>
          <p:nvPr/>
        </p:nvGrpSpPr>
        <p:grpSpPr>
          <a:xfrm>
            <a:off x="713275" y="2148842"/>
            <a:ext cx="7717450" cy="625500"/>
            <a:chOff x="713275" y="2148842"/>
            <a:chExt cx="7717450" cy="625500"/>
          </a:xfrm>
        </p:grpSpPr>
        <p:sp>
          <p:nvSpPr>
            <p:cNvPr id="752" name="Google Shape;752;p48"/>
            <p:cNvSpPr txBox="1"/>
            <p:nvPr/>
          </p:nvSpPr>
          <p:spPr>
            <a:xfrm flipH="1">
              <a:off x="713275" y="2148842"/>
              <a:ext cx="2202600" cy="6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IMPROVE YOUR MOOD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53" name="Google Shape;753;p48"/>
            <p:cNvSpPr txBox="1"/>
            <p:nvPr/>
          </p:nvSpPr>
          <p:spPr>
            <a:xfrm flipH="1">
              <a:off x="5565425" y="2234059"/>
              <a:ext cx="28653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Jupiter is the biggest planet in the Solar System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769" name="Google Shape;769;p48"/>
          <p:cNvGrpSpPr/>
          <p:nvPr/>
        </p:nvGrpSpPr>
        <p:grpSpPr>
          <a:xfrm>
            <a:off x="4066910" y="4112931"/>
            <a:ext cx="347479" cy="347479"/>
            <a:chOff x="-4141275" y="3372100"/>
            <a:chExt cx="472375" cy="472375"/>
          </a:xfrm>
        </p:grpSpPr>
        <p:sp>
          <p:nvSpPr>
            <p:cNvPr id="770" name="Google Shape;770;p48"/>
            <p:cNvSpPr/>
            <p:nvPr/>
          </p:nvSpPr>
          <p:spPr>
            <a:xfrm>
              <a:off x="-3891675" y="3789150"/>
              <a:ext cx="222775" cy="55325"/>
            </a:xfrm>
            <a:custGeom>
              <a:avLst/>
              <a:gdLst/>
              <a:ahLst/>
              <a:cxnLst/>
              <a:rect l="l" t="t" r="r" b="b"/>
              <a:pathLst>
                <a:path w="8911" h="2213" extrusionOk="0">
                  <a:moveTo>
                    <a:pt x="2244" y="1"/>
                  </a:moveTo>
                  <a:cubicBezTo>
                    <a:pt x="1008" y="1"/>
                    <a:pt x="0" y="977"/>
                    <a:pt x="0" y="2212"/>
                  </a:cubicBezTo>
                  <a:lnTo>
                    <a:pt x="8911" y="2212"/>
                  </a:lnTo>
                  <a:lnTo>
                    <a:pt x="89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-4141275" y="3789150"/>
              <a:ext cx="221975" cy="55325"/>
            </a:xfrm>
            <a:custGeom>
              <a:avLst/>
              <a:gdLst/>
              <a:ahLst/>
              <a:cxnLst/>
              <a:rect l="l" t="t" r="r" b="b"/>
              <a:pathLst>
                <a:path w="8879" h="2213" extrusionOk="0">
                  <a:moveTo>
                    <a:pt x="1" y="1"/>
                  </a:moveTo>
                  <a:lnTo>
                    <a:pt x="1" y="2212"/>
                  </a:lnTo>
                  <a:lnTo>
                    <a:pt x="8879" y="2212"/>
                  </a:lnTo>
                  <a:cubicBezTo>
                    <a:pt x="8879" y="977"/>
                    <a:pt x="7903" y="1"/>
                    <a:pt x="6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-3988425" y="3372100"/>
              <a:ext cx="166700" cy="217100"/>
            </a:xfrm>
            <a:custGeom>
              <a:avLst/>
              <a:gdLst/>
              <a:ahLst/>
              <a:cxnLst/>
              <a:rect l="l" t="t" r="r" b="b"/>
              <a:pathLst>
                <a:path w="6668" h="8684" extrusionOk="0">
                  <a:moveTo>
                    <a:pt x="1" y="0"/>
                  </a:moveTo>
                  <a:lnTo>
                    <a:pt x="1" y="1041"/>
                  </a:lnTo>
                  <a:cubicBezTo>
                    <a:pt x="1" y="2017"/>
                    <a:pt x="781" y="2797"/>
                    <a:pt x="1757" y="2797"/>
                  </a:cubicBezTo>
                  <a:lnTo>
                    <a:pt x="2765" y="2797"/>
                  </a:lnTo>
                  <a:lnTo>
                    <a:pt x="2765" y="4456"/>
                  </a:lnTo>
                  <a:lnTo>
                    <a:pt x="1659" y="4456"/>
                  </a:lnTo>
                  <a:lnTo>
                    <a:pt x="1659" y="8098"/>
                  </a:lnTo>
                  <a:cubicBezTo>
                    <a:pt x="2244" y="8098"/>
                    <a:pt x="2570" y="8325"/>
                    <a:pt x="2830" y="8488"/>
                  </a:cubicBezTo>
                  <a:cubicBezTo>
                    <a:pt x="2992" y="8618"/>
                    <a:pt x="3090" y="8683"/>
                    <a:pt x="3318" y="8683"/>
                  </a:cubicBezTo>
                  <a:cubicBezTo>
                    <a:pt x="3578" y="8683"/>
                    <a:pt x="3675" y="8618"/>
                    <a:pt x="3838" y="8488"/>
                  </a:cubicBezTo>
                  <a:cubicBezTo>
                    <a:pt x="4065" y="8325"/>
                    <a:pt x="4391" y="8098"/>
                    <a:pt x="5009" y="8098"/>
                  </a:cubicBezTo>
                  <a:lnTo>
                    <a:pt x="5009" y="4456"/>
                  </a:lnTo>
                  <a:lnTo>
                    <a:pt x="3903" y="4456"/>
                  </a:lnTo>
                  <a:lnTo>
                    <a:pt x="3903" y="2797"/>
                  </a:lnTo>
                  <a:lnTo>
                    <a:pt x="4911" y="2797"/>
                  </a:lnTo>
                  <a:cubicBezTo>
                    <a:pt x="5887" y="2797"/>
                    <a:pt x="6667" y="2017"/>
                    <a:pt x="6667" y="1041"/>
                  </a:cubicBezTo>
                  <a:lnTo>
                    <a:pt x="6667" y="0"/>
                  </a:lnTo>
                  <a:lnTo>
                    <a:pt x="5106" y="0"/>
                  </a:lnTo>
                  <a:cubicBezTo>
                    <a:pt x="4131" y="0"/>
                    <a:pt x="3350" y="813"/>
                    <a:pt x="3350" y="1789"/>
                  </a:cubicBezTo>
                  <a:cubicBezTo>
                    <a:pt x="3350" y="813"/>
                    <a:pt x="2537" y="0"/>
                    <a:pt x="1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-3891675" y="3511125"/>
              <a:ext cx="222775" cy="270750"/>
            </a:xfrm>
            <a:custGeom>
              <a:avLst/>
              <a:gdLst/>
              <a:ahLst/>
              <a:cxnLst/>
              <a:rect l="l" t="t" r="r" b="b"/>
              <a:pathLst>
                <a:path w="8911" h="10830" extrusionOk="0">
                  <a:moveTo>
                    <a:pt x="7220" y="5008"/>
                  </a:moveTo>
                  <a:lnTo>
                    <a:pt x="7220" y="6114"/>
                  </a:lnTo>
                  <a:lnTo>
                    <a:pt x="4456" y="6114"/>
                  </a:lnTo>
                  <a:lnTo>
                    <a:pt x="4456" y="5008"/>
                  </a:lnTo>
                  <a:close/>
                  <a:moveTo>
                    <a:pt x="7220" y="7220"/>
                  </a:moveTo>
                  <a:lnTo>
                    <a:pt x="7220" y="8325"/>
                  </a:lnTo>
                  <a:lnTo>
                    <a:pt x="3350" y="8325"/>
                  </a:lnTo>
                  <a:lnTo>
                    <a:pt x="3350" y="7220"/>
                  </a:lnTo>
                  <a:close/>
                  <a:moveTo>
                    <a:pt x="2244" y="0"/>
                  </a:moveTo>
                  <a:lnTo>
                    <a:pt x="2244" y="6114"/>
                  </a:lnTo>
                  <a:cubicBezTo>
                    <a:pt x="2244" y="7447"/>
                    <a:pt x="1269" y="8585"/>
                    <a:pt x="0" y="8813"/>
                  </a:cubicBezTo>
                  <a:lnTo>
                    <a:pt x="0" y="10829"/>
                  </a:lnTo>
                  <a:cubicBezTo>
                    <a:pt x="586" y="10309"/>
                    <a:pt x="1366" y="9984"/>
                    <a:pt x="2244" y="9984"/>
                  </a:cubicBezTo>
                  <a:lnTo>
                    <a:pt x="8878" y="9984"/>
                  </a:lnTo>
                  <a:cubicBezTo>
                    <a:pt x="8878" y="9968"/>
                    <a:pt x="8878" y="9962"/>
                    <a:pt x="8878" y="9962"/>
                  </a:cubicBezTo>
                  <a:cubicBezTo>
                    <a:pt x="8878" y="9962"/>
                    <a:pt x="8878" y="9987"/>
                    <a:pt x="8879" y="9987"/>
                  </a:cubicBezTo>
                  <a:cubicBezTo>
                    <a:pt x="8880" y="9987"/>
                    <a:pt x="8885" y="9312"/>
                    <a:pt x="8911" y="846"/>
                  </a:cubicBezTo>
                  <a:lnTo>
                    <a:pt x="8911" y="846"/>
                  </a:lnTo>
                  <a:cubicBezTo>
                    <a:pt x="8325" y="1041"/>
                    <a:pt x="7935" y="1236"/>
                    <a:pt x="7057" y="1268"/>
                  </a:cubicBezTo>
                  <a:cubicBezTo>
                    <a:pt x="7004" y="1270"/>
                    <a:pt x="6952" y="1271"/>
                    <a:pt x="6899" y="1271"/>
                  </a:cubicBezTo>
                  <a:cubicBezTo>
                    <a:pt x="6016" y="1271"/>
                    <a:pt x="5190" y="1015"/>
                    <a:pt x="4423" y="586"/>
                  </a:cubicBezTo>
                  <a:cubicBezTo>
                    <a:pt x="3708" y="130"/>
                    <a:pt x="2927" y="0"/>
                    <a:pt x="2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-4141275" y="3511125"/>
              <a:ext cx="222800" cy="270750"/>
            </a:xfrm>
            <a:custGeom>
              <a:avLst/>
              <a:gdLst/>
              <a:ahLst/>
              <a:cxnLst/>
              <a:rect l="l" t="t" r="r" b="b"/>
              <a:pathLst>
                <a:path w="8912" h="10830" extrusionOk="0">
                  <a:moveTo>
                    <a:pt x="4456" y="5008"/>
                  </a:moveTo>
                  <a:lnTo>
                    <a:pt x="4456" y="6114"/>
                  </a:lnTo>
                  <a:lnTo>
                    <a:pt x="1659" y="6114"/>
                  </a:lnTo>
                  <a:lnTo>
                    <a:pt x="1659" y="5008"/>
                  </a:lnTo>
                  <a:close/>
                  <a:moveTo>
                    <a:pt x="5562" y="7220"/>
                  </a:moveTo>
                  <a:lnTo>
                    <a:pt x="5562" y="8325"/>
                  </a:lnTo>
                  <a:lnTo>
                    <a:pt x="1659" y="8325"/>
                  </a:lnTo>
                  <a:lnTo>
                    <a:pt x="1659" y="7220"/>
                  </a:lnTo>
                  <a:close/>
                  <a:moveTo>
                    <a:pt x="6667" y="0"/>
                  </a:moveTo>
                  <a:cubicBezTo>
                    <a:pt x="5984" y="0"/>
                    <a:pt x="5204" y="163"/>
                    <a:pt x="4489" y="586"/>
                  </a:cubicBezTo>
                  <a:cubicBezTo>
                    <a:pt x="3721" y="1015"/>
                    <a:pt x="2896" y="1271"/>
                    <a:pt x="2012" y="1271"/>
                  </a:cubicBezTo>
                  <a:cubicBezTo>
                    <a:pt x="1960" y="1271"/>
                    <a:pt x="1907" y="1270"/>
                    <a:pt x="1854" y="1268"/>
                  </a:cubicBezTo>
                  <a:cubicBezTo>
                    <a:pt x="976" y="1236"/>
                    <a:pt x="586" y="1041"/>
                    <a:pt x="1" y="846"/>
                  </a:cubicBezTo>
                  <a:cubicBezTo>
                    <a:pt x="1" y="4694"/>
                    <a:pt x="1" y="5615"/>
                    <a:pt x="1" y="5615"/>
                  </a:cubicBezTo>
                  <a:cubicBezTo>
                    <a:pt x="1" y="6341"/>
                    <a:pt x="1" y="7671"/>
                    <a:pt x="1" y="9984"/>
                  </a:cubicBezTo>
                  <a:lnTo>
                    <a:pt x="6667" y="9984"/>
                  </a:lnTo>
                  <a:cubicBezTo>
                    <a:pt x="7545" y="9984"/>
                    <a:pt x="8293" y="10309"/>
                    <a:pt x="8911" y="10829"/>
                  </a:cubicBezTo>
                  <a:lnTo>
                    <a:pt x="8911" y="8846"/>
                  </a:lnTo>
                  <a:cubicBezTo>
                    <a:pt x="7610" y="8585"/>
                    <a:pt x="6667" y="7447"/>
                    <a:pt x="6667" y="6114"/>
                  </a:cubicBezTo>
                  <a:lnTo>
                    <a:pt x="6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-3946950" y="3602175"/>
              <a:ext cx="83750" cy="103275"/>
            </a:xfrm>
            <a:custGeom>
              <a:avLst/>
              <a:gdLst/>
              <a:ahLst/>
              <a:cxnLst/>
              <a:rect l="l" t="t" r="r" b="b"/>
              <a:pathLst>
                <a:path w="3350" h="4131" extrusionOk="0">
                  <a:moveTo>
                    <a:pt x="0" y="0"/>
                  </a:moveTo>
                  <a:lnTo>
                    <a:pt x="0" y="2472"/>
                  </a:lnTo>
                  <a:cubicBezTo>
                    <a:pt x="0" y="3382"/>
                    <a:pt x="748" y="4130"/>
                    <a:pt x="1659" y="4130"/>
                  </a:cubicBezTo>
                  <a:cubicBezTo>
                    <a:pt x="2602" y="4130"/>
                    <a:pt x="3350" y="3382"/>
                    <a:pt x="3350" y="2472"/>
                  </a:cubicBezTo>
                  <a:lnTo>
                    <a:pt x="3350" y="0"/>
                  </a:lnTo>
                  <a:cubicBezTo>
                    <a:pt x="3089" y="0"/>
                    <a:pt x="3024" y="65"/>
                    <a:pt x="2829" y="196"/>
                  </a:cubicBezTo>
                  <a:cubicBezTo>
                    <a:pt x="2602" y="358"/>
                    <a:pt x="2276" y="586"/>
                    <a:pt x="1659" y="586"/>
                  </a:cubicBezTo>
                  <a:cubicBezTo>
                    <a:pt x="1073" y="586"/>
                    <a:pt x="748" y="358"/>
                    <a:pt x="520" y="196"/>
                  </a:cubicBezTo>
                  <a:cubicBezTo>
                    <a:pt x="325" y="65"/>
                    <a:pt x="26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4064798" y="3200390"/>
            <a:ext cx="347459" cy="347477"/>
            <a:chOff x="6458329" y="3797290"/>
            <a:chExt cx="424455" cy="424425"/>
          </a:xfrm>
        </p:grpSpPr>
        <p:sp>
          <p:nvSpPr>
            <p:cNvPr id="777" name="Google Shape;777;p48"/>
            <p:cNvSpPr/>
            <p:nvPr/>
          </p:nvSpPr>
          <p:spPr>
            <a:xfrm>
              <a:off x="6458329" y="3806066"/>
              <a:ext cx="49798" cy="328604"/>
            </a:xfrm>
            <a:custGeom>
              <a:avLst/>
              <a:gdLst/>
              <a:ahLst/>
              <a:cxnLst/>
              <a:rect l="l" t="t" r="r" b="b"/>
              <a:pathLst>
                <a:path w="2213" h="14603" extrusionOk="0">
                  <a:moveTo>
                    <a:pt x="2212" y="1"/>
                  </a:moveTo>
                  <a:cubicBezTo>
                    <a:pt x="911" y="619"/>
                    <a:pt x="1" y="1952"/>
                    <a:pt x="1" y="3513"/>
                  </a:cubicBezTo>
                  <a:lnTo>
                    <a:pt x="1" y="14602"/>
                  </a:lnTo>
                  <a:cubicBezTo>
                    <a:pt x="640" y="14112"/>
                    <a:pt x="1265" y="14041"/>
                    <a:pt x="1703" y="14041"/>
                  </a:cubicBezTo>
                  <a:cubicBezTo>
                    <a:pt x="1882" y="14041"/>
                    <a:pt x="2030" y="14053"/>
                    <a:pt x="2134" y="14053"/>
                  </a:cubicBezTo>
                  <a:cubicBezTo>
                    <a:pt x="2164" y="14053"/>
                    <a:pt x="2190" y="14052"/>
                    <a:pt x="2212" y="14049"/>
                  </a:cubicBezTo>
                  <a:lnTo>
                    <a:pt x="22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6458329" y="4147052"/>
              <a:ext cx="324936" cy="74663"/>
            </a:xfrm>
            <a:custGeom>
              <a:avLst/>
              <a:gdLst/>
              <a:ahLst/>
              <a:cxnLst/>
              <a:rect l="l" t="t" r="r" b="b"/>
              <a:pathLst>
                <a:path w="14440" h="3318" extrusionOk="0">
                  <a:moveTo>
                    <a:pt x="1659" y="1"/>
                  </a:moveTo>
                  <a:cubicBezTo>
                    <a:pt x="749" y="1"/>
                    <a:pt x="1" y="749"/>
                    <a:pt x="1" y="1659"/>
                  </a:cubicBezTo>
                  <a:cubicBezTo>
                    <a:pt x="1" y="2570"/>
                    <a:pt x="749" y="3318"/>
                    <a:pt x="1659" y="3318"/>
                  </a:cubicBezTo>
                  <a:lnTo>
                    <a:pt x="14440" y="3318"/>
                  </a:lnTo>
                  <a:lnTo>
                    <a:pt x="144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6532967" y="3797290"/>
              <a:ext cx="250295" cy="324936"/>
            </a:xfrm>
            <a:custGeom>
              <a:avLst/>
              <a:gdLst/>
              <a:ahLst/>
              <a:cxnLst/>
              <a:rect l="l" t="t" r="r" b="b"/>
              <a:pathLst>
                <a:path w="11123" h="14440" extrusionOk="0">
                  <a:moveTo>
                    <a:pt x="4456" y="3318"/>
                  </a:moveTo>
                  <a:lnTo>
                    <a:pt x="4456" y="4456"/>
                  </a:lnTo>
                  <a:lnTo>
                    <a:pt x="1659" y="4456"/>
                  </a:lnTo>
                  <a:lnTo>
                    <a:pt x="1659" y="3318"/>
                  </a:lnTo>
                  <a:close/>
                  <a:moveTo>
                    <a:pt x="554" y="1"/>
                  </a:moveTo>
                  <a:cubicBezTo>
                    <a:pt x="359" y="1"/>
                    <a:pt x="196" y="1"/>
                    <a:pt x="1" y="33"/>
                  </a:cubicBezTo>
                  <a:lnTo>
                    <a:pt x="1" y="14439"/>
                  </a:lnTo>
                  <a:lnTo>
                    <a:pt x="10537" y="14439"/>
                  </a:lnTo>
                  <a:cubicBezTo>
                    <a:pt x="8163" y="14439"/>
                    <a:pt x="6115" y="13041"/>
                    <a:pt x="5106" y="11090"/>
                  </a:cubicBezTo>
                  <a:lnTo>
                    <a:pt x="1659" y="11090"/>
                  </a:lnTo>
                  <a:lnTo>
                    <a:pt x="1659" y="9984"/>
                  </a:lnTo>
                  <a:lnTo>
                    <a:pt x="4684" y="9984"/>
                  </a:lnTo>
                  <a:cubicBezTo>
                    <a:pt x="4554" y="9626"/>
                    <a:pt x="4489" y="9269"/>
                    <a:pt x="4456" y="8878"/>
                  </a:cubicBezTo>
                  <a:lnTo>
                    <a:pt x="1659" y="8878"/>
                  </a:lnTo>
                  <a:lnTo>
                    <a:pt x="1659" y="7773"/>
                  </a:lnTo>
                  <a:lnTo>
                    <a:pt x="4456" y="7773"/>
                  </a:lnTo>
                  <a:cubicBezTo>
                    <a:pt x="4489" y="7382"/>
                    <a:pt x="4554" y="7025"/>
                    <a:pt x="4684" y="6667"/>
                  </a:cubicBezTo>
                  <a:lnTo>
                    <a:pt x="1659" y="6667"/>
                  </a:lnTo>
                  <a:lnTo>
                    <a:pt x="1659" y="5561"/>
                  </a:lnTo>
                  <a:lnTo>
                    <a:pt x="5106" y="5561"/>
                  </a:lnTo>
                  <a:cubicBezTo>
                    <a:pt x="6162" y="3541"/>
                    <a:pt x="8224" y="2220"/>
                    <a:pt x="10567" y="2220"/>
                  </a:cubicBezTo>
                  <a:cubicBezTo>
                    <a:pt x="10750" y="2220"/>
                    <a:pt x="10936" y="2228"/>
                    <a:pt x="11123" y="2244"/>
                  </a:cubicBezTo>
                  <a:lnTo>
                    <a:pt x="111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6658097" y="3871927"/>
              <a:ext cx="224687" cy="225408"/>
            </a:xfrm>
            <a:custGeom>
              <a:avLst/>
              <a:gdLst/>
              <a:ahLst/>
              <a:cxnLst/>
              <a:rect l="l" t="t" r="r" b="b"/>
              <a:pathLst>
                <a:path w="9985" h="10017" extrusionOk="0">
                  <a:moveTo>
                    <a:pt x="5562" y="2244"/>
                  </a:moveTo>
                  <a:lnTo>
                    <a:pt x="5562" y="3350"/>
                  </a:lnTo>
                  <a:lnTo>
                    <a:pt x="4423" y="3350"/>
                  </a:lnTo>
                  <a:lnTo>
                    <a:pt x="4423" y="2244"/>
                  </a:lnTo>
                  <a:close/>
                  <a:moveTo>
                    <a:pt x="5562" y="4456"/>
                  </a:moveTo>
                  <a:lnTo>
                    <a:pt x="5562" y="7773"/>
                  </a:lnTo>
                  <a:lnTo>
                    <a:pt x="4423" y="7773"/>
                  </a:lnTo>
                  <a:lnTo>
                    <a:pt x="4423" y="4456"/>
                  </a:lnTo>
                  <a:close/>
                  <a:moveTo>
                    <a:pt x="5009" y="1"/>
                  </a:moveTo>
                  <a:cubicBezTo>
                    <a:pt x="2245" y="1"/>
                    <a:pt x="1" y="2244"/>
                    <a:pt x="1" y="5009"/>
                  </a:cubicBezTo>
                  <a:cubicBezTo>
                    <a:pt x="1" y="7773"/>
                    <a:pt x="2245" y="10017"/>
                    <a:pt x="5009" y="10017"/>
                  </a:cubicBezTo>
                  <a:cubicBezTo>
                    <a:pt x="7740" y="10017"/>
                    <a:pt x="9984" y="7773"/>
                    <a:pt x="9984" y="5009"/>
                  </a:cubicBezTo>
                  <a:cubicBezTo>
                    <a:pt x="9984" y="2244"/>
                    <a:pt x="7740" y="1"/>
                    <a:pt x="5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48"/>
          <p:cNvGrpSpPr/>
          <p:nvPr/>
        </p:nvGrpSpPr>
        <p:grpSpPr>
          <a:xfrm>
            <a:off x="4066915" y="1386912"/>
            <a:ext cx="347464" cy="335894"/>
            <a:chOff x="-2078300" y="3973925"/>
            <a:chExt cx="399200" cy="391075"/>
          </a:xfrm>
        </p:grpSpPr>
        <p:sp>
          <p:nvSpPr>
            <p:cNvPr id="782" name="Google Shape;782;p48"/>
            <p:cNvSpPr/>
            <p:nvPr/>
          </p:nvSpPr>
          <p:spPr>
            <a:xfrm>
              <a:off x="-2078300" y="4235925"/>
              <a:ext cx="187825" cy="54275"/>
            </a:xfrm>
            <a:custGeom>
              <a:avLst/>
              <a:gdLst/>
              <a:ahLst/>
              <a:cxnLst/>
              <a:rect l="l" t="t" r="r" b="b"/>
              <a:pathLst>
                <a:path w="7513" h="2171" extrusionOk="0">
                  <a:moveTo>
                    <a:pt x="5702" y="1"/>
                  </a:moveTo>
                  <a:cubicBezTo>
                    <a:pt x="5172" y="1"/>
                    <a:pt x="4651" y="117"/>
                    <a:pt x="4163" y="349"/>
                  </a:cubicBezTo>
                  <a:lnTo>
                    <a:pt x="3350" y="707"/>
                  </a:lnTo>
                  <a:cubicBezTo>
                    <a:pt x="2992" y="870"/>
                    <a:pt x="2602" y="967"/>
                    <a:pt x="2212" y="967"/>
                  </a:cubicBezTo>
                  <a:lnTo>
                    <a:pt x="1" y="967"/>
                  </a:lnTo>
                  <a:lnTo>
                    <a:pt x="1" y="2170"/>
                  </a:lnTo>
                  <a:lnTo>
                    <a:pt x="7513" y="2170"/>
                  </a:lnTo>
                  <a:lnTo>
                    <a:pt x="7513" y="479"/>
                  </a:lnTo>
                  <a:cubicBezTo>
                    <a:pt x="7155" y="284"/>
                    <a:pt x="6765" y="154"/>
                    <a:pt x="6342" y="57"/>
                  </a:cubicBezTo>
                  <a:cubicBezTo>
                    <a:pt x="6128" y="19"/>
                    <a:pt x="5915" y="1"/>
                    <a:pt x="5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-2078300" y="4313750"/>
              <a:ext cx="399200" cy="51250"/>
            </a:xfrm>
            <a:custGeom>
              <a:avLst/>
              <a:gdLst/>
              <a:ahLst/>
              <a:cxnLst/>
              <a:rect l="l" t="t" r="r" b="b"/>
              <a:pathLst>
                <a:path w="15968" h="2050" extrusionOk="0">
                  <a:moveTo>
                    <a:pt x="1" y="0"/>
                  </a:moveTo>
                  <a:lnTo>
                    <a:pt x="1" y="976"/>
                  </a:lnTo>
                  <a:lnTo>
                    <a:pt x="6635" y="976"/>
                  </a:lnTo>
                  <a:cubicBezTo>
                    <a:pt x="6797" y="1594"/>
                    <a:pt x="7383" y="2049"/>
                    <a:pt x="8066" y="2049"/>
                  </a:cubicBezTo>
                  <a:cubicBezTo>
                    <a:pt x="8748" y="2049"/>
                    <a:pt x="9334" y="1594"/>
                    <a:pt x="9496" y="976"/>
                  </a:cubicBezTo>
                  <a:lnTo>
                    <a:pt x="15968" y="976"/>
                  </a:lnTo>
                  <a:lnTo>
                    <a:pt x="159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-1866925" y="4235925"/>
              <a:ext cx="187825" cy="54275"/>
            </a:xfrm>
            <a:custGeom>
              <a:avLst/>
              <a:gdLst/>
              <a:ahLst/>
              <a:cxnLst/>
              <a:rect l="l" t="t" r="r" b="b"/>
              <a:pathLst>
                <a:path w="7513" h="2171" extrusionOk="0">
                  <a:moveTo>
                    <a:pt x="1812" y="1"/>
                  </a:moveTo>
                  <a:cubicBezTo>
                    <a:pt x="1599" y="1"/>
                    <a:pt x="1385" y="19"/>
                    <a:pt x="1171" y="57"/>
                  </a:cubicBezTo>
                  <a:cubicBezTo>
                    <a:pt x="749" y="154"/>
                    <a:pt x="358" y="284"/>
                    <a:pt x="1" y="512"/>
                  </a:cubicBezTo>
                  <a:lnTo>
                    <a:pt x="1" y="2170"/>
                  </a:lnTo>
                  <a:lnTo>
                    <a:pt x="7513" y="2170"/>
                  </a:lnTo>
                  <a:lnTo>
                    <a:pt x="7513" y="967"/>
                  </a:lnTo>
                  <a:lnTo>
                    <a:pt x="5334" y="967"/>
                  </a:lnTo>
                  <a:cubicBezTo>
                    <a:pt x="4944" y="967"/>
                    <a:pt x="4554" y="870"/>
                    <a:pt x="4163" y="707"/>
                  </a:cubicBezTo>
                  <a:lnTo>
                    <a:pt x="3383" y="349"/>
                  </a:lnTo>
                  <a:cubicBezTo>
                    <a:pt x="2872" y="117"/>
                    <a:pt x="2344" y="1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-1970175" y="4112125"/>
              <a:ext cx="74025" cy="91075"/>
            </a:xfrm>
            <a:custGeom>
              <a:avLst/>
              <a:gdLst/>
              <a:ahLst/>
              <a:cxnLst/>
              <a:rect l="l" t="t" r="r" b="b"/>
              <a:pathLst>
                <a:path w="2961" h="3643" extrusionOk="0">
                  <a:moveTo>
                    <a:pt x="1" y="1"/>
                  </a:moveTo>
                  <a:lnTo>
                    <a:pt x="1" y="944"/>
                  </a:lnTo>
                  <a:cubicBezTo>
                    <a:pt x="1106" y="944"/>
                    <a:pt x="2017" y="1854"/>
                    <a:pt x="2017" y="2992"/>
                  </a:cubicBezTo>
                  <a:lnTo>
                    <a:pt x="2017" y="3643"/>
                  </a:lnTo>
                  <a:lnTo>
                    <a:pt x="2960" y="3643"/>
                  </a:lnTo>
                  <a:lnTo>
                    <a:pt x="2960" y="2992"/>
                  </a:lnTo>
                  <a:cubicBezTo>
                    <a:pt x="2960" y="1334"/>
                    <a:pt x="162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-1861225" y="4112125"/>
              <a:ext cx="74825" cy="91075"/>
            </a:xfrm>
            <a:custGeom>
              <a:avLst/>
              <a:gdLst/>
              <a:ahLst/>
              <a:cxnLst/>
              <a:rect l="l" t="t" r="r" b="b"/>
              <a:pathLst>
                <a:path w="2993" h="3643" extrusionOk="0">
                  <a:moveTo>
                    <a:pt x="2992" y="1"/>
                  </a:moveTo>
                  <a:cubicBezTo>
                    <a:pt x="1334" y="1"/>
                    <a:pt x="0" y="1334"/>
                    <a:pt x="0" y="2992"/>
                  </a:cubicBezTo>
                  <a:lnTo>
                    <a:pt x="0" y="3643"/>
                  </a:lnTo>
                  <a:lnTo>
                    <a:pt x="943" y="3643"/>
                  </a:lnTo>
                  <a:lnTo>
                    <a:pt x="943" y="2992"/>
                  </a:lnTo>
                  <a:cubicBezTo>
                    <a:pt x="943" y="1854"/>
                    <a:pt x="1854" y="944"/>
                    <a:pt x="2992" y="944"/>
                  </a:cubicBezTo>
                  <a:lnTo>
                    <a:pt x="29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-2025450" y="4112125"/>
              <a:ext cx="25225" cy="23600"/>
            </a:xfrm>
            <a:custGeom>
              <a:avLst/>
              <a:gdLst/>
              <a:ahLst/>
              <a:cxnLst/>
              <a:rect l="l" t="t" r="r" b="b"/>
              <a:pathLst>
                <a:path w="1009" h="944" extrusionOk="0">
                  <a:moveTo>
                    <a:pt x="0" y="1"/>
                  </a:moveTo>
                  <a:lnTo>
                    <a:pt x="0" y="944"/>
                  </a:lnTo>
                  <a:lnTo>
                    <a:pt x="1009" y="944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-1891300" y="3982050"/>
              <a:ext cx="25225" cy="23600"/>
            </a:xfrm>
            <a:custGeom>
              <a:avLst/>
              <a:gdLst/>
              <a:ahLst/>
              <a:cxnLst/>
              <a:rect l="l" t="t" r="r" b="b"/>
              <a:pathLst>
                <a:path w="1009" h="944" extrusionOk="0">
                  <a:moveTo>
                    <a:pt x="0" y="0"/>
                  </a:moveTo>
                  <a:lnTo>
                    <a:pt x="0" y="944"/>
                  </a:lnTo>
                  <a:lnTo>
                    <a:pt x="1008" y="944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-1756350" y="4112125"/>
              <a:ext cx="24425" cy="23600"/>
            </a:xfrm>
            <a:custGeom>
              <a:avLst/>
              <a:gdLst/>
              <a:ahLst/>
              <a:cxnLst/>
              <a:rect l="l" t="t" r="r" b="b"/>
              <a:pathLst>
                <a:path w="977" h="944" extrusionOk="0">
                  <a:moveTo>
                    <a:pt x="0" y="1"/>
                  </a:moveTo>
                  <a:lnTo>
                    <a:pt x="0" y="944"/>
                  </a:lnTo>
                  <a:lnTo>
                    <a:pt x="976" y="944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-1890500" y="4030025"/>
              <a:ext cx="23600" cy="70750"/>
            </a:xfrm>
            <a:custGeom>
              <a:avLst/>
              <a:gdLst/>
              <a:ahLst/>
              <a:cxnLst/>
              <a:rect l="l" t="t" r="r" b="b"/>
              <a:pathLst>
                <a:path w="944" h="2830" extrusionOk="0">
                  <a:moveTo>
                    <a:pt x="1" y="0"/>
                  </a:moveTo>
                  <a:lnTo>
                    <a:pt x="1" y="2829"/>
                  </a:lnTo>
                  <a:lnTo>
                    <a:pt x="944" y="2829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-2020575" y="4156025"/>
              <a:ext cx="56125" cy="47175"/>
            </a:xfrm>
            <a:custGeom>
              <a:avLst/>
              <a:gdLst/>
              <a:ahLst/>
              <a:cxnLst/>
              <a:rect l="l" t="t" r="r" b="b"/>
              <a:pathLst>
                <a:path w="2245" h="1887" extrusionOk="0">
                  <a:moveTo>
                    <a:pt x="1" y="1"/>
                  </a:moveTo>
                  <a:lnTo>
                    <a:pt x="1" y="944"/>
                  </a:lnTo>
                  <a:lnTo>
                    <a:pt x="618" y="944"/>
                  </a:lnTo>
                  <a:cubicBezTo>
                    <a:pt x="976" y="944"/>
                    <a:pt x="1301" y="1269"/>
                    <a:pt x="1301" y="1627"/>
                  </a:cubicBezTo>
                  <a:lnTo>
                    <a:pt x="1301" y="1887"/>
                  </a:lnTo>
                  <a:lnTo>
                    <a:pt x="2244" y="1887"/>
                  </a:lnTo>
                  <a:lnTo>
                    <a:pt x="2244" y="1627"/>
                  </a:lnTo>
                  <a:cubicBezTo>
                    <a:pt x="2244" y="749"/>
                    <a:pt x="149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-1792125" y="4156025"/>
              <a:ext cx="55300" cy="47175"/>
            </a:xfrm>
            <a:custGeom>
              <a:avLst/>
              <a:gdLst/>
              <a:ahLst/>
              <a:cxnLst/>
              <a:rect l="l" t="t" r="r" b="b"/>
              <a:pathLst>
                <a:path w="2212" h="1887" extrusionOk="0">
                  <a:moveTo>
                    <a:pt x="1627" y="1"/>
                  </a:moveTo>
                  <a:cubicBezTo>
                    <a:pt x="716" y="1"/>
                    <a:pt x="1" y="749"/>
                    <a:pt x="1" y="1627"/>
                  </a:cubicBezTo>
                  <a:lnTo>
                    <a:pt x="1" y="1887"/>
                  </a:lnTo>
                  <a:lnTo>
                    <a:pt x="944" y="1887"/>
                  </a:lnTo>
                  <a:lnTo>
                    <a:pt x="944" y="1627"/>
                  </a:lnTo>
                  <a:cubicBezTo>
                    <a:pt x="944" y="1269"/>
                    <a:pt x="1236" y="944"/>
                    <a:pt x="1627" y="944"/>
                  </a:cubicBezTo>
                  <a:lnTo>
                    <a:pt x="2212" y="944"/>
                  </a:lnTo>
                  <a:lnTo>
                    <a:pt x="22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-1985625" y="4030025"/>
              <a:ext cx="23600" cy="23600"/>
            </a:xfrm>
            <a:custGeom>
              <a:avLst/>
              <a:gdLst/>
              <a:ahLst/>
              <a:cxnLst/>
              <a:rect l="l" t="t" r="r" b="b"/>
              <a:pathLst>
                <a:path w="944" h="944" extrusionOk="0">
                  <a:moveTo>
                    <a:pt x="1" y="0"/>
                  </a:moveTo>
                  <a:lnTo>
                    <a:pt x="1" y="943"/>
                  </a:lnTo>
                  <a:lnTo>
                    <a:pt x="944" y="943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-1794550" y="4030025"/>
              <a:ext cx="23600" cy="23600"/>
            </a:xfrm>
            <a:custGeom>
              <a:avLst/>
              <a:gdLst/>
              <a:ahLst/>
              <a:cxnLst/>
              <a:rect l="l" t="t" r="r" b="b"/>
              <a:pathLst>
                <a:path w="944" h="944" extrusionOk="0">
                  <a:moveTo>
                    <a:pt x="0" y="0"/>
                  </a:moveTo>
                  <a:lnTo>
                    <a:pt x="0" y="943"/>
                  </a:lnTo>
                  <a:lnTo>
                    <a:pt x="943" y="94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-1738475" y="3973925"/>
              <a:ext cx="23600" cy="22775"/>
            </a:xfrm>
            <a:custGeom>
              <a:avLst/>
              <a:gdLst/>
              <a:ahLst/>
              <a:cxnLst/>
              <a:rect l="l" t="t" r="r" b="b"/>
              <a:pathLst>
                <a:path w="944" h="911" extrusionOk="0">
                  <a:moveTo>
                    <a:pt x="1" y="0"/>
                  </a:moveTo>
                  <a:lnTo>
                    <a:pt x="1" y="911"/>
                  </a:lnTo>
                  <a:lnTo>
                    <a:pt x="944" y="911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-2044150" y="3973925"/>
              <a:ext cx="23600" cy="22775"/>
            </a:xfrm>
            <a:custGeom>
              <a:avLst/>
              <a:gdLst/>
              <a:ahLst/>
              <a:cxnLst/>
              <a:rect l="l" t="t" r="r" b="b"/>
              <a:pathLst>
                <a:path w="944" h="911" extrusionOk="0">
                  <a:moveTo>
                    <a:pt x="0" y="0"/>
                  </a:moveTo>
                  <a:lnTo>
                    <a:pt x="0" y="911"/>
                  </a:lnTo>
                  <a:lnTo>
                    <a:pt x="944" y="911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4066925" y="2287869"/>
            <a:ext cx="347464" cy="347464"/>
            <a:chOff x="-2652275" y="3999125"/>
            <a:chExt cx="399200" cy="399200"/>
          </a:xfrm>
        </p:grpSpPr>
        <p:sp>
          <p:nvSpPr>
            <p:cNvPr id="798" name="Google Shape;798;p48"/>
            <p:cNvSpPr/>
            <p:nvPr/>
          </p:nvSpPr>
          <p:spPr>
            <a:xfrm>
              <a:off x="-2557950" y="3999125"/>
              <a:ext cx="210575" cy="211400"/>
            </a:xfrm>
            <a:custGeom>
              <a:avLst/>
              <a:gdLst/>
              <a:ahLst/>
              <a:cxnLst/>
              <a:rect l="l" t="t" r="r" b="b"/>
              <a:pathLst>
                <a:path w="8423" h="8456" extrusionOk="0">
                  <a:moveTo>
                    <a:pt x="3252" y="2830"/>
                  </a:moveTo>
                  <a:lnTo>
                    <a:pt x="3252" y="3773"/>
                  </a:lnTo>
                  <a:lnTo>
                    <a:pt x="2341" y="3773"/>
                  </a:lnTo>
                  <a:lnTo>
                    <a:pt x="2341" y="2830"/>
                  </a:lnTo>
                  <a:close/>
                  <a:moveTo>
                    <a:pt x="6081" y="2830"/>
                  </a:moveTo>
                  <a:lnTo>
                    <a:pt x="6081" y="3773"/>
                  </a:lnTo>
                  <a:lnTo>
                    <a:pt x="5138" y="3773"/>
                  </a:lnTo>
                  <a:lnTo>
                    <a:pt x="5138" y="2830"/>
                  </a:lnTo>
                  <a:close/>
                  <a:moveTo>
                    <a:pt x="5496" y="4781"/>
                  </a:moveTo>
                  <a:lnTo>
                    <a:pt x="6341" y="5138"/>
                  </a:lnTo>
                  <a:cubicBezTo>
                    <a:pt x="5984" y="6016"/>
                    <a:pt x="5138" y="6569"/>
                    <a:pt x="4195" y="6569"/>
                  </a:cubicBezTo>
                  <a:cubicBezTo>
                    <a:pt x="3252" y="6569"/>
                    <a:pt x="2407" y="6016"/>
                    <a:pt x="2049" y="5138"/>
                  </a:cubicBezTo>
                  <a:lnTo>
                    <a:pt x="2894" y="4781"/>
                  </a:lnTo>
                  <a:cubicBezTo>
                    <a:pt x="3122" y="5301"/>
                    <a:pt x="3642" y="5626"/>
                    <a:pt x="4195" y="5626"/>
                  </a:cubicBezTo>
                  <a:cubicBezTo>
                    <a:pt x="4780" y="5626"/>
                    <a:pt x="5268" y="5301"/>
                    <a:pt x="5496" y="4781"/>
                  </a:cubicBezTo>
                  <a:close/>
                  <a:moveTo>
                    <a:pt x="4195" y="0"/>
                  </a:moveTo>
                  <a:cubicBezTo>
                    <a:pt x="1886" y="0"/>
                    <a:pt x="0" y="1919"/>
                    <a:pt x="0" y="4228"/>
                  </a:cubicBezTo>
                  <a:cubicBezTo>
                    <a:pt x="0" y="6569"/>
                    <a:pt x="1886" y="8455"/>
                    <a:pt x="4195" y="8455"/>
                  </a:cubicBezTo>
                  <a:cubicBezTo>
                    <a:pt x="6537" y="8455"/>
                    <a:pt x="8423" y="6569"/>
                    <a:pt x="8423" y="4228"/>
                  </a:cubicBezTo>
                  <a:cubicBezTo>
                    <a:pt x="8423" y="1919"/>
                    <a:pt x="6537" y="0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-2440900" y="4140575"/>
              <a:ext cx="187825" cy="257750"/>
            </a:xfrm>
            <a:custGeom>
              <a:avLst/>
              <a:gdLst/>
              <a:ahLst/>
              <a:cxnLst/>
              <a:rect l="l" t="t" r="r" b="b"/>
              <a:pathLst>
                <a:path w="7513" h="10310" extrusionOk="0">
                  <a:moveTo>
                    <a:pt x="7025" y="1"/>
                  </a:moveTo>
                  <a:cubicBezTo>
                    <a:pt x="6245" y="1"/>
                    <a:pt x="5594" y="684"/>
                    <a:pt x="5562" y="1464"/>
                  </a:cubicBezTo>
                  <a:cubicBezTo>
                    <a:pt x="5302" y="5497"/>
                    <a:pt x="3578" y="6440"/>
                    <a:pt x="3481" y="6472"/>
                  </a:cubicBezTo>
                  <a:lnTo>
                    <a:pt x="3058" y="5659"/>
                  </a:lnTo>
                  <a:cubicBezTo>
                    <a:pt x="3058" y="5627"/>
                    <a:pt x="4033" y="5074"/>
                    <a:pt x="4456" y="2797"/>
                  </a:cubicBezTo>
                  <a:lnTo>
                    <a:pt x="4456" y="2797"/>
                  </a:lnTo>
                  <a:cubicBezTo>
                    <a:pt x="2245" y="2993"/>
                    <a:pt x="424" y="4716"/>
                    <a:pt x="164" y="6992"/>
                  </a:cubicBezTo>
                  <a:cubicBezTo>
                    <a:pt x="33" y="7936"/>
                    <a:pt x="1" y="8911"/>
                    <a:pt x="1" y="9822"/>
                  </a:cubicBezTo>
                  <a:lnTo>
                    <a:pt x="1" y="10309"/>
                  </a:lnTo>
                  <a:lnTo>
                    <a:pt x="3741" y="10309"/>
                  </a:lnTo>
                  <a:lnTo>
                    <a:pt x="3741" y="9822"/>
                  </a:lnTo>
                  <a:cubicBezTo>
                    <a:pt x="3741" y="9399"/>
                    <a:pt x="4066" y="9041"/>
                    <a:pt x="4716" y="8488"/>
                  </a:cubicBezTo>
                  <a:cubicBezTo>
                    <a:pt x="5789" y="7545"/>
                    <a:pt x="7513" y="6082"/>
                    <a:pt x="7513" y="2310"/>
                  </a:cubicBezTo>
                  <a:lnTo>
                    <a:pt x="75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-2652275" y="4139775"/>
              <a:ext cx="187825" cy="258550"/>
            </a:xfrm>
            <a:custGeom>
              <a:avLst/>
              <a:gdLst/>
              <a:ahLst/>
              <a:cxnLst/>
              <a:rect l="l" t="t" r="r" b="b"/>
              <a:pathLst>
                <a:path w="7513" h="10342" extrusionOk="0">
                  <a:moveTo>
                    <a:pt x="1" y="0"/>
                  </a:moveTo>
                  <a:lnTo>
                    <a:pt x="1" y="2342"/>
                  </a:lnTo>
                  <a:cubicBezTo>
                    <a:pt x="1" y="6114"/>
                    <a:pt x="1692" y="7577"/>
                    <a:pt x="2797" y="8520"/>
                  </a:cubicBezTo>
                  <a:cubicBezTo>
                    <a:pt x="3415" y="9073"/>
                    <a:pt x="3773" y="9431"/>
                    <a:pt x="3773" y="9854"/>
                  </a:cubicBezTo>
                  <a:lnTo>
                    <a:pt x="3773" y="10341"/>
                  </a:lnTo>
                  <a:lnTo>
                    <a:pt x="7513" y="10341"/>
                  </a:lnTo>
                  <a:lnTo>
                    <a:pt x="7513" y="9854"/>
                  </a:lnTo>
                  <a:cubicBezTo>
                    <a:pt x="7513" y="8943"/>
                    <a:pt x="7448" y="7968"/>
                    <a:pt x="7350" y="7024"/>
                  </a:cubicBezTo>
                  <a:cubicBezTo>
                    <a:pt x="7058" y="4748"/>
                    <a:pt x="5269" y="3025"/>
                    <a:pt x="3025" y="2829"/>
                  </a:cubicBezTo>
                  <a:lnTo>
                    <a:pt x="3025" y="2829"/>
                  </a:lnTo>
                  <a:cubicBezTo>
                    <a:pt x="3480" y="5073"/>
                    <a:pt x="4423" y="5659"/>
                    <a:pt x="4456" y="5691"/>
                  </a:cubicBezTo>
                  <a:lnTo>
                    <a:pt x="4033" y="6504"/>
                  </a:lnTo>
                  <a:cubicBezTo>
                    <a:pt x="3936" y="6472"/>
                    <a:pt x="2212" y="5529"/>
                    <a:pt x="1919" y="1496"/>
                  </a:cubicBezTo>
                  <a:cubicBezTo>
                    <a:pt x="1887" y="716"/>
                    <a:pt x="1237" y="3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sp>
        <p:nvSpPr>
          <p:cNvPr id="806" name="Google Shape;806;p49"/>
          <p:cNvSpPr txBox="1"/>
          <p:nvPr/>
        </p:nvSpPr>
        <p:spPr>
          <a:xfrm>
            <a:off x="713250" y="1129100"/>
            <a:ext cx="771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FOUR LEVELS OF READING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807" name="Google Shape;807;p49"/>
          <p:cNvGrpSpPr/>
          <p:nvPr/>
        </p:nvGrpSpPr>
        <p:grpSpPr>
          <a:xfrm>
            <a:off x="713025" y="1765999"/>
            <a:ext cx="7717700" cy="501262"/>
            <a:chOff x="713025" y="1765999"/>
            <a:chExt cx="7717700" cy="501262"/>
          </a:xfrm>
        </p:grpSpPr>
        <p:cxnSp>
          <p:nvCxnSpPr>
            <p:cNvPr id="808" name="Google Shape;808;p49"/>
            <p:cNvCxnSpPr>
              <a:stCxn id="809" idx="3"/>
            </p:cNvCxnSpPr>
            <p:nvPr/>
          </p:nvCxnSpPr>
          <p:spPr>
            <a:xfrm rot="10800000">
              <a:off x="1471525" y="2016625"/>
              <a:ext cx="2065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0" name="Google Shape;810;p49"/>
            <p:cNvSpPr/>
            <p:nvPr/>
          </p:nvSpPr>
          <p:spPr>
            <a:xfrm rot="5348089" flipH="1">
              <a:off x="939634" y="1550223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9"/>
            <p:cNvSpPr txBox="1"/>
            <p:nvPr/>
          </p:nvSpPr>
          <p:spPr>
            <a:xfrm flipH="1">
              <a:off x="3537025" y="1856125"/>
              <a:ext cx="22026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ELEMENTARY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11" name="Google Shape;811;p49"/>
            <p:cNvSpPr txBox="1"/>
            <p:nvPr/>
          </p:nvSpPr>
          <p:spPr>
            <a:xfrm flipH="1">
              <a:off x="6124625" y="1789075"/>
              <a:ext cx="23061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Ceres is located in the main asteroid belt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cxnSp>
          <p:nvCxnSpPr>
            <p:cNvPr id="812" name="Google Shape;812;p49"/>
            <p:cNvCxnSpPr>
              <a:stCxn id="809" idx="1"/>
              <a:endCxn id="811" idx="3"/>
            </p:cNvCxnSpPr>
            <p:nvPr/>
          </p:nvCxnSpPr>
          <p:spPr>
            <a:xfrm>
              <a:off x="5739625" y="2016625"/>
              <a:ext cx="38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3" name="Google Shape;813;p49"/>
            <p:cNvSpPr txBox="1"/>
            <p:nvPr/>
          </p:nvSpPr>
          <p:spPr>
            <a:xfrm>
              <a:off x="713025" y="1789075"/>
              <a:ext cx="9402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5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01</a:t>
              </a:r>
              <a:endParaRPr sz="3400" i="1">
                <a:solidFill>
                  <a:schemeClr val="accent5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814" name="Google Shape;814;p49"/>
          <p:cNvGrpSpPr/>
          <p:nvPr/>
        </p:nvGrpSpPr>
        <p:grpSpPr>
          <a:xfrm>
            <a:off x="713025" y="2526901"/>
            <a:ext cx="7717700" cy="509004"/>
            <a:chOff x="713025" y="2526901"/>
            <a:chExt cx="7717700" cy="509004"/>
          </a:xfrm>
        </p:grpSpPr>
        <p:cxnSp>
          <p:nvCxnSpPr>
            <p:cNvPr id="815" name="Google Shape;815;p49"/>
            <p:cNvCxnSpPr>
              <a:stCxn id="816" idx="3"/>
            </p:cNvCxnSpPr>
            <p:nvPr/>
          </p:nvCxnSpPr>
          <p:spPr>
            <a:xfrm rot="10800000">
              <a:off x="1781725" y="2789079"/>
              <a:ext cx="1755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7" name="Google Shape;817;p49"/>
            <p:cNvSpPr/>
            <p:nvPr/>
          </p:nvSpPr>
          <p:spPr>
            <a:xfrm rot="5348089" flipH="1">
              <a:off x="1195461" y="2059147"/>
              <a:ext cx="487232" cy="1444512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9"/>
            <p:cNvSpPr txBox="1"/>
            <p:nvPr/>
          </p:nvSpPr>
          <p:spPr>
            <a:xfrm flipH="1">
              <a:off x="3537025" y="2628579"/>
              <a:ext cx="22026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INSPECTIONAL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18" name="Google Shape;818;p49"/>
            <p:cNvSpPr txBox="1"/>
            <p:nvPr/>
          </p:nvSpPr>
          <p:spPr>
            <a:xfrm flipH="1">
              <a:off x="6124625" y="2561533"/>
              <a:ext cx="23061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The Moon is Earth’s only natural satellite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cxnSp>
          <p:nvCxnSpPr>
            <p:cNvPr id="819" name="Google Shape;819;p49"/>
            <p:cNvCxnSpPr>
              <a:stCxn id="816" idx="1"/>
              <a:endCxn id="818" idx="3"/>
            </p:cNvCxnSpPr>
            <p:nvPr/>
          </p:nvCxnSpPr>
          <p:spPr>
            <a:xfrm>
              <a:off x="5739625" y="2789079"/>
              <a:ext cx="38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0" name="Google Shape;820;p49"/>
            <p:cNvSpPr txBox="1"/>
            <p:nvPr/>
          </p:nvSpPr>
          <p:spPr>
            <a:xfrm>
              <a:off x="713025" y="2553854"/>
              <a:ext cx="9402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5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02</a:t>
              </a:r>
              <a:endParaRPr sz="3400" i="1">
                <a:solidFill>
                  <a:schemeClr val="accent5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821" name="Google Shape;821;p49"/>
          <p:cNvGrpSpPr/>
          <p:nvPr/>
        </p:nvGrpSpPr>
        <p:grpSpPr>
          <a:xfrm>
            <a:off x="713025" y="3295546"/>
            <a:ext cx="7717700" cy="516839"/>
            <a:chOff x="713025" y="3295546"/>
            <a:chExt cx="7717700" cy="516839"/>
          </a:xfrm>
        </p:grpSpPr>
        <p:cxnSp>
          <p:nvCxnSpPr>
            <p:cNvPr id="822" name="Google Shape;822;p49"/>
            <p:cNvCxnSpPr>
              <a:stCxn id="823" idx="3"/>
            </p:cNvCxnSpPr>
            <p:nvPr/>
          </p:nvCxnSpPr>
          <p:spPr>
            <a:xfrm rot="10800000">
              <a:off x="2402125" y="3561533"/>
              <a:ext cx="113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4" name="Google Shape;824;p49"/>
            <p:cNvSpPr/>
            <p:nvPr/>
          </p:nvSpPr>
          <p:spPr>
            <a:xfrm rot="5348089" flipH="1">
              <a:off x="1456136" y="2571009"/>
              <a:ext cx="487232" cy="19659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9"/>
            <p:cNvSpPr txBox="1"/>
            <p:nvPr/>
          </p:nvSpPr>
          <p:spPr>
            <a:xfrm flipH="1">
              <a:off x="3537025" y="3401033"/>
              <a:ext cx="22026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ANALYTICAL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25" name="Google Shape;825;p49"/>
            <p:cNvSpPr txBox="1"/>
            <p:nvPr/>
          </p:nvSpPr>
          <p:spPr>
            <a:xfrm flipH="1">
              <a:off x="6124625" y="3333990"/>
              <a:ext cx="23061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Mercury is the smallest planet of them all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cxnSp>
          <p:nvCxnSpPr>
            <p:cNvPr id="826" name="Google Shape;826;p49"/>
            <p:cNvCxnSpPr>
              <a:stCxn id="823" idx="1"/>
              <a:endCxn id="825" idx="3"/>
            </p:cNvCxnSpPr>
            <p:nvPr/>
          </p:nvCxnSpPr>
          <p:spPr>
            <a:xfrm>
              <a:off x="5739625" y="3561533"/>
              <a:ext cx="38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7" name="Google Shape;827;p49"/>
            <p:cNvSpPr txBox="1"/>
            <p:nvPr/>
          </p:nvSpPr>
          <p:spPr>
            <a:xfrm>
              <a:off x="713025" y="3326416"/>
              <a:ext cx="9402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5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03</a:t>
              </a:r>
              <a:endParaRPr sz="3400" i="1">
                <a:solidFill>
                  <a:schemeClr val="accent5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828" name="Google Shape;828;p49"/>
          <p:cNvGrpSpPr/>
          <p:nvPr/>
        </p:nvGrpSpPr>
        <p:grpSpPr>
          <a:xfrm>
            <a:off x="713025" y="4072026"/>
            <a:ext cx="7717700" cy="523929"/>
            <a:chOff x="713025" y="4072026"/>
            <a:chExt cx="7717700" cy="523929"/>
          </a:xfrm>
        </p:grpSpPr>
        <p:cxnSp>
          <p:nvCxnSpPr>
            <p:cNvPr id="829" name="Google Shape;829;p49"/>
            <p:cNvCxnSpPr>
              <a:stCxn id="830" idx="3"/>
            </p:cNvCxnSpPr>
            <p:nvPr/>
          </p:nvCxnSpPr>
          <p:spPr>
            <a:xfrm rot="10800000">
              <a:off x="2885725" y="4333988"/>
              <a:ext cx="651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1" name="Google Shape;831;p49"/>
            <p:cNvSpPr/>
            <p:nvPr/>
          </p:nvSpPr>
          <p:spPr>
            <a:xfrm rot="5348089" flipH="1">
              <a:off x="1689012" y="3118133"/>
              <a:ext cx="487232" cy="2431714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9"/>
            <p:cNvSpPr txBox="1"/>
            <p:nvPr/>
          </p:nvSpPr>
          <p:spPr>
            <a:xfrm flipH="1">
              <a:off x="3537025" y="4173488"/>
              <a:ext cx="22026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SYNTOPICAL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32" name="Google Shape;832;p49"/>
            <p:cNvSpPr txBox="1"/>
            <p:nvPr/>
          </p:nvSpPr>
          <p:spPr>
            <a:xfrm flipH="1">
              <a:off x="6124625" y="4106448"/>
              <a:ext cx="23061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Venus is extremely hot, even more than Mercury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cxnSp>
          <p:nvCxnSpPr>
            <p:cNvPr id="833" name="Google Shape;833;p49"/>
            <p:cNvCxnSpPr>
              <a:stCxn id="830" idx="1"/>
              <a:endCxn id="832" idx="3"/>
            </p:cNvCxnSpPr>
            <p:nvPr/>
          </p:nvCxnSpPr>
          <p:spPr>
            <a:xfrm>
              <a:off x="5739625" y="4333988"/>
              <a:ext cx="384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4" name="Google Shape;834;p49"/>
            <p:cNvSpPr txBox="1"/>
            <p:nvPr/>
          </p:nvSpPr>
          <p:spPr>
            <a:xfrm>
              <a:off x="713025" y="4106440"/>
              <a:ext cx="9402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5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04</a:t>
              </a:r>
              <a:endParaRPr sz="3400" i="1">
                <a:solidFill>
                  <a:schemeClr val="accent5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วงรี 3">
            <a:extLst>
              <a:ext uri="{FF2B5EF4-FFF2-40B4-BE49-F238E27FC236}">
                <a16:creationId xmlns:a16="http://schemas.microsoft.com/office/drawing/2014/main" id="{AB006C5F-9944-4938-9617-9FE96AB71499}"/>
              </a:ext>
            </a:extLst>
          </p:cNvPr>
          <p:cNvSpPr/>
          <p:nvPr/>
        </p:nvSpPr>
        <p:spPr>
          <a:xfrm>
            <a:off x="3421381" y="411829"/>
            <a:ext cx="4206237" cy="1180189"/>
          </a:xfrm>
          <a:prstGeom prst="wedgeEllipseCallout">
            <a:avLst>
              <a:gd name="adj1" fmla="val -34166"/>
              <a:gd name="adj2" fmla="val 15205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04" name="Google Shape;104;p34"/>
          <p:cNvSpPr txBox="1">
            <a:spLocks noGrp="1"/>
          </p:cNvSpPr>
          <p:nvPr>
            <p:ph type="title"/>
          </p:nvPr>
        </p:nvSpPr>
        <p:spPr>
          <a:xfrm>
            <a:off x="3700856" y="646498"/>
            <a:ext cx="3437854" cy="696001"/>
          </a:xfrm>
          <a:prstGeom prst="rect">
            <a:avLst/>
          </a:prstGeom>
          <a:noFill/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accent3">
                    <a:lumMod val="10000"/>
                  </a:schemeClr>
                </a:solidFill>
              </a:rPr>
              <a:t>การศึกษาวรรณคดี</a:t>
            </a:r>
            <a:endParaRPr sz="32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14" name="Google Shape;114;p34"/>
          <p:cNvSpPr txBox="1"/>
          <p:nvPr/>
        </p:nvSpPr>
        <p:spPr>
          <a:xfrm flipH="1">
            <a:off x="6356876" y="2164600"/>
            <a:ext cx="20739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39" name="Google Shape;110;p34">
            <a:extLst>
              <a:ext uri="{FF2B5EF4-FFF2-40B4-BE49-F238E27FC236}">
                <a16:creationId xmlns:a16="http://schemas.microsoft.com/office/drawing/2014/main" id="{F400A35A-13B5-4676-99DB-3728F1F56DB4}"/>
              </a:ext>
            </a:extLst>
          </p:cNvPr>
          <p:cNvSpPr txBox="1"/>
          <p:nvPr/>
        </p:nvSpPr>
        <p:spPr>
          <a:xfrm>
            <a:off x="570862" y="1714149"/>
            <a:ext cx="4077338" cy="9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th-TH" sz="2400" dirty="0">
                <a:solidFill>
                  <a:schemeClr val="accent3">
                    <a:lumMod val="10000"/>
                  </a:schemeClr>
                </a:solidFill>
              </a:rPr>
              <a:t>             ความหมาย</a:t>
            </a:r>
          </a:p>
          <a:p>
            <a:r>
              <a:rPr lang="th-TH" sz="2400" dirty="0">
                <a:solidFill>
                  <a:schemeClr val="accent3">
                    <a:lumMod val="10000"/>
                  </a:schemeClr>
                </a:solidFill>
              </a:rPr>
              <a:t>และความสำคัญของวรรณคดี</a:t>
            </a:r>
            <a:endParaRPr lang="th-TH" sz="2400" dirty="0"/>
          </a:p>
        </p:txBody>
      </p:sp>
      <p:sp>
        <p:nvSpPr>
          <p:cNvPr id="43" name="Google Shape;110;p34">
            <a:extLst>
              <a:ext uri="{FF2B5EF4-FFF2-40B4-BE49-F238E27FC236}">
                <a16:creationId xmlns:a16="http://schemas.microsoft.com/office/drawing/2014/main" id="{029ECD91-24F7-4473-AC0D-B38C9D9DA488}"/>
              </a:ext>
            </a:extLst>
          </p:cNvPr>
          <p:cNvSpPr txBox="1"/>
          <p:nvPr/>
        </p:nvSpPr>
        <p:spPr>
          <a:xfrm>
            <a:off x="5699122" y="2081760"/>
            <a:ext cx="3139441" cy="9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th-TH" sz="2400" dirty="0">
                <a:solidFill>
                  <a:schemeClr val="accent3">
                    <a:lumMod val="10000"/>
                  </a:schemeClr>
                </a:solidFill>
              </a:rPr>
              <a:t>           ประเภท</a:t>
            </a:r>
          </a:p>
          <a:p>
            <a:r>
              <a:rPr lang="th-TH" sz="2400" dirty="0">
                <a:solidFill>
                  <a:schemeClr val="accent3">
                    <a:lumMod val="10000"/>
                  </a:schemeClr>
                </a:solidFill>
              </a:rPr>
              <a:t>ของวรรณคดี </a:t>
            </a:r>
            <a:endParaRPr lang="th-TH" sz="2400" dirty="0"/>
          </a:p>
        </p:txBody>
      </p:sp>
      <p:sp>
        <p:nvSpPr>
          <p:cNvPr id="44" name="Google Shape;110;p34">
            <a:extLst>
              <a:ext uri="{FF2B5EF4-FFF2-40B4-BE49-F238E27FC236}">
                <a16:creationId xmlns:a16="http://schemas.microsoft.com/office/drawing/2014/main" id="{C8997E52-83C0-46D2-8B0E-9F3D59B89F50}"/>
              </a:ext>
            </a:extLst>
          </p:cNvPr>
          <p:cNvSpPr txBox="1"/>
          <p:nvPr/>
        </p:nvSpPr>
        <p:spPr>
          <a:xfrm>
            <a:off x="3128127" y="3370301"/>
            <a:ext cx="3150753" cy="9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r>
              <a:rPr lang="th-TH" sz="2400" dirty="0">
                <a:solidFill>
                  <a:schemeClr val="accent3">
                    <a:lumMod val="10000"/>
                  </a:schemeClr>
                </a:solidFill>
              </a:rPr>
              <a:t>             แนวทาง</a:t>
            </a:r>
          </a:p>
          <a:p>
            <a:r>
              <a:rPr lang="th-TH" sz="2400" dirty="0">
                <a:solidFill>
                  <a:schemeClr val="accent3">
                    <a:lumMod val="10000"/>
                  </a:schemeClr>
                </a:solidFill>
              </a:rPr>
              <a:t>การศึกษาวรรณคดี</a:t>
            </a:r>
            <a:endParaRPr lang="th-TH" sz="2400" dirty="0"/>
          </a:p>
        </p:txBody>
      </p:sp>
      <p:sp>
        <p:nvSpPr>
          <p:cNvPr id="45" name="Google Shape;320;p39">
            <a:extLst>
              <a:ext uri="{FF2B5EF4-FFF2-40B4-BE49-F238E27FC236}">
                <a16:creationId xmlns:a16="http://schemas.microsoft.com/office/drawing/2014/main" id="{3DD45C14-08F9-4AB2-A12A-89F40C886358}"/>
              </a:ext>
            </a:extLst>
          </p:cNvPr>
          <p:cNvSpPr/>
          <p:nvPr/>
        </p:nvSpPr>
        <p:spPr>
          <a:xfrm rot="5348089" flipH="1">
            <a:off x="939639" y="1498374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20;p39">
            <a:extLst>
              <a:ext uri="{FF2B5EF4-FFF2-40B4-BE49-F238E27FC236}">
                <a16:creationId xmlns:a16="http://schemas.microsoft.com/office/drawing/2014/main" id="{3678D31F-0B4F-4C43-B4D9-36F7FC546CCB}"/>
              </a:ext>
            </a:extLst>
          </p:cNvPr>
          <p:cNvSpPr/>
          <p:nvPr/>
        </p:nvSpPr>
        <p:spPr>
          <a:xfrm rot="5348089" flipH="1">
            <a:off x="5902040" y="1865985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20;p39">
            <a:extLst>
              <a:ext uri="{FF2B5EF4-FFF2-40B4-BE49-F238E27FC236}">
                <a16:creationId xmlns:a16="http://schemas.microsoft.com/office/drawing/2014/main" id="{0F97C21B-CBF4-441A-8E32-057EC21E68AD}"/>
              </a:ext>
            </a:extLst>
          </p:cNvPr>
          <p:cNvSpPr/>
          <p:nvPr/>
        </p:nvSpPr>
        <p:spPr>
          <a:xfrm rot="5348089" flipH="1">
            <a:off x="3511193" y="3080897"/>
            <a:ext cx="487232" cy="104073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 </a:t>
            </a:r>
            <a:endParaRPr dirty="0"/>
          </a:p>
        </p:txBody>
      </p:sp>
      <p:grpSp>
        <p:nvGrpSpPr>
          <p:cNvPr id="48" name="Google Shape;339;p39">
            <a:extLst>
              <a:ext uri="{FF2B5EF4-FFF2-40B4-BE49-F238E27FC236}">
                <a16:creationId xmlns:a16="http://schemas.microsoft.com/office/drawing/2014/main" id="{6AFD904B-7B97-4261-BEC1-E81DB95620EC}"/>
              </a:ext>
            </a:extLst>
          </p:cNvPr>
          <p:cNvGrpSpPr/>
          <p:nvPr/>
        </p:nvGrpSpPr>
        <p:grpSpPr>
          <a:xfrm>
            <a:off x="1009524" y="1758667"/>
            <a:ext cx="347461" cy="347453"/>
            <a:chOff x="2018153" y="3149700"/>
            <a:chExt cx="425185" cy="424447"/>
          </a:xfrm>
        </p:grpSpPr>
        <p:sp>
          <p:nvSpPr>
            <p:cNvPr id="49" name="Google Shape;340;p39">
              <a:extLst>
                <a:ext uri="{FF2B5EF4-FFF2-40B4-BE49-F238E27FC236}">
                  <a16:creationId xmlns:a16="http://schemas.microsoft.com/office/drawing/2014/main" id="{B0EABE73-ED02-43C7-B331-F64BBB0B2DA9}"/>
                </a:ext>
              </a:extLst>
            </p:cNvPr>
            <p:cNvSpPr/>
            <p:nvPr/>
          </p:nvSpPr>
          <p:spPr>
            <a:xfrm>
              <a:off x="2081089" y="3429955"/>
              <a:ext cx="299306" cy="68813"/>
            </a:xfrm>
            <a:custGeom>
              <a:avLst/>
              <a:gdLst/>
              <a:ahLst/>
              <a:cxnLst/>
              <a:rect l="l" t="t" r="r" b="b"/>
              <a:pathLst>
                <a:path w="13301" h="3058" extrusionOk="0">
                  <a:moveTo>
                    <a:pt x="3870" y="1"/>
                  </a:moveTo>
                  <a:cubicBezTo>
                    <a:pt x="3057" y="163"/>
                    <a:pt x="2082" y="358"/>
                    <a:pt x="1887" y="391"/>
                  </a:cubicBezTo>
                  <a:cubicBezTo>
                    <a:pt x="781" y="684"/>
                    <a:pt x="0" y="1692"/>
                    <a:pt x="0" y="2830"/>
                  </a:cubicBezTo>
                  <a:lnTo>
                    <a:pt x="0" y="3058"/>
                  </a:lnTo>
                  <a:cubicBezTo>
                    <a:pt x="976" y="2960"/>
                    <a:pt x="2244" y="2667"/>
                    <a:pt x="3285" y="2212"/>
                  </a:cubicBezTo>
                  <a:cubicBezTo>
                    <a:pt x="3685" y="2056"/>
                    <a:pt x="4096" y="1981"/>
                    <a:pt x="4501" y="1981"/>
                  </a:cubicBezTo>
                  <a:cubicBezTo>
                    <a:pt x="5280" y="1981"/>
                    <a:pt x="6035" y="2262"/>
                    <a:pt x="6634" y="2797"/>
                  </a:cubicBezTo>
                  <a:cubicBezTo>
                    <a:pt x="7255" y="2262"/>
                    <a:pt x="8017" y="1981"/>
                    <a:pt x="8799" y="1981"/>
                  </a:cubicBezTo>
                  <a:cubicBezTo>
                    <a:pt x="9205" y="1981"/>
                    <a:pt x="9616" y="2056"/>
                    <a:pt x="10016" y="2212"/>
                  </a:cubicBezTo>
                  <a:cubicBezTo>
                    <a:pt x="10016" y="2212"/>
                    <a:pt x="11610" y="2895"/>
                    <a:pt x="13301" y="3058"/>
                  </a:cubicBezTo>
                  <a:lnTo>
                    <a:pt x="13301" y="2830"/>
                  </a:lnTo>
                  <a:cubicBezTo>
                    <a:pt x="13301" y="1692"/>
                    <a:pt x="12520" y="684"/>
                    <a:pt x="11415" y="391"/>
                  </a:cubicBezTo>
                  <a:cubicBezTo>
                    <a:pt x="11025" y="326"/>
                    <a:pt x="10179" y="131"/>
                    <a:pt x="9431" y="1"/>
                  </a:cubicBezTo>
                  <a:cubicBezTo>
                    <a:pt x="9268" y="98"/>
                    <a:pt x="8390" y="1334"/>
                    <a:pt x="6634" y="1334"/>
                  </a:cubicBezTo>
                  <a:cubicBezTo>
                    <a:pt x="4911" y="1334"/>
                    <a:pt x="4033" y="98"/>
                    <a:pt x="3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1;p39">
              <a:extLst>
                <a:ext uri="{FF2B5EF4-FFF2-40B4-BE49-F238E27FC236}">
                  <a16:creationId xmlns:a16="http://schemas.microsoft.com/office/drawing/2014/main" id="{1AC1915F-617D-42B1-926C-2531A19456FC}"/>
                </a:ext>
              </a:extLst>
            </p:cNvPr>
            <p:cNvSpPr/>
            <p:nvPr/>
          </p:nvSpPr>
          <p:spPr>
            <a:xfrm>
              <a:off x="2018153" y="3499417"/>
              <a:ext cx="425185" cy="74731"/>
            </a:xfrm>
            <a:custGeom>
              <a:avLst/>
              <a:gdLst/>
              <a:ahLst/>
              <a:cxnLst/>
              <a:rect l="l" t="t" r="r" b="b"/>
              <a:pathLst>
                <a:path w="18895" h="3321" extrusionOk="0">
                  <a:moveTo>
                    <a:pt x="7320" y="0"/>
                  </a:moveTo>
                  <a:cubicBezTo>
                    <a:pt x="7051" y="0"/>
                    <a:pt x="6775" y="53"/>
                    <a:pt x="6505" y="166"/>
                  </a:cubicBezTo>
                  <a:cubicBezTo>
                    <a:pt x="5269" y="686"/>
                    <a:pt x="3578" y="1109"/>
                    <a:pt x="2245" y="1109"/>
                  </a:cubicBezTo>
                  <a:lnTo>
                    <a:pt x="1139" y="1109"/>
                  </a:lnTo>
                  <a:lnTo>
                    <a:pt x="1139" y="2214"/>
                  </a:lnTo>
                  <a:lnTo>
                    <a:pt x="1" y="2214"/>
                  </a:lnTo>
                  <a:lnTo>
                    <a:pt x="1" y="3320"/>
                  </a:lnTo>
                  <a:lnTo>
                    <a:pt x="18895" y="3320"/>
                  </a:lnTo>
                  <a:lnTo>
                    <a:pt x="18895" y="2214"/>
                  </a:lnTo>
                  <a:lnTo>
                    <a:pt x="17789" y="2214"/>
                  </a:lnTo>
                  <a:lnTo>
                    <a:pt x="17789" y="1109"/>
                  </a:lnTo>
                  <a:lnTo>
                    <a:pt x="16651" y="1109"/>
                  </a:lnTo>
                  <a:cubicBezTo>
                    <a:pt x="15317" y="1109"/>
                    <a:pt x="13626" y="686"/>
                    <a:pt x="12391" y="166"/>
                  </a:cubicBezTo>
                  <a:cubicBezTo>
                    <a:pt x="12121" y="53"/>
                    <a:pt x="11846" y="0"/>
                    <a:pt x="11578" y="0"/>
                  </a:cubicBezTo>
                  <a:cubicBezTo>
                    <a:pt x="10459" y="0"/>
                    <a:pt x="9464" y="916"/>
                    <a:pt x="9464" y="2149"/>
                  </a:cubicBezTo>
                  <a:cubicBezTo>
                    <a:pt x="9464" y="916"/>
                    <a:pt x="8447" y="0"/>
                    <a:pt x="7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2;p39">
              <a:extLst>
                <a:ext uri="{FF2B5EF4-FFF2-40B4-BE49-F238E27FC236}">
                  <a16:creationId xmlns:a16="http://schemas.microsoft.com/office/drawing/2014/main" id="{E68220A0-C7CB-4236-BE33-ED80478D4869}"/>
                </a:ext>
              </a:extLst>
            </p:cNvPr>
            <p:cNvSpPr/>
            <p:nvPr/>
          </p:nvSpPr>
          <p:spPr>
            <a:xfrm>
              <a:off x="2193034" y="3392648"/>
              <a:ext cx="75406" cy="42282"/>
            </a:xfrm>
            <a:custGeom>
              <a:avLst/>
              <a:gdLst/>
              <a:ahLst/>
              <a:cxnLst/>
              <a:rect l="l" t="t" r="r" b="b"/>
              <a:pathLst>
                <a:path w="3351" h="1879" extrusionOk="0">
                  <a:moveTo>
                    <a:pt x="1" y="0"/>
                  </a:moveTo>
                  <a:lnTo>
                    <a:pt x="1" y="1171"/>
                  </a:lnTo>
                  <a:cubicBezTo>
                    <a:pt x="456" y="1642"/>
                    <a:pt x="1058" y="1878"/>
                    <a:pt x="1663" y="1878"/>
                  </a:cubicBezTo>
                  <a:cubicBezTo>
                    <a:pt x="2269" y="1878"/>
                    <a:pt x="2879" y="1642"/>
                    <a:pt x="3350" y="1171"/>
                  </a:cubicBezTo>
                  <a:lnTo>
                    <a:pt x="3350" y="0"/>
                  </a:lnTo>
                  <a:cubicBezTo>
                    <a:pt x="2830" y="212"/>
                    <a:pt x="2269" y="317"/>
                    <a:pt x="1700" y="317"/>
                  </a:cubicBezTo>
                  <a:cubicBezTo>
                    <a:pt x="1131" y="317"/>
                    <a:pt x="554" y="21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3;p39">
              <a:extLst>
                <a:ext uri="{FF2B5EF4-FFF2-40B4-BE49-F238E27FC236}">
                  <a16:creationId xmlns:a16="http://schemas.microsoft.com/office/drawing/2014/main" id="{00F64121-6ABF-450E-A639-D85AF3955D6D}"/>
                </a:ext>
              </a:extLst>
            </p:cNvPr>
            <p:cNvSpPr/>
            <p:nvPr/>
          </p:nvSpPr>
          <p:spPr>
            <a:xfrm>
              <a:off x="2155727" y="3249944"/>
              <a:ext cx="150024" cy="124439"/>
            </a:xfrm>
            <a:custGeom>
              <a:avLst/>
              <a:gdLst/>
              <a:ahLst/>
              <a:cxnLst/>
              <a:rect l="l" t="t" r="r" b="b"/>
              <a:pathLst>
                <a:path w="6667" h="5530" extrusionOk="0">
                  <a:moveTo>
                    <a:pt x="0" y="1"/>
                  </a:moveTo>
                  <a:lnTo>
                    <a:pt x="0" y="2212"/>
                  </a:lnTo>
                  <a:cubicBezTo>
                    <a:pt x="0" y="4066"/>
                    <a:pt x="1496" y="5529"/>
                    <a:pt x="3317" y="5529"/>
                  </a:cubicBezTo>
                  <a:cubicBezTo>
                    <a:pt x="5171" y="5529"/>
                    <a:pt x="6667" y="4033"/>
                    <a:pt x="6667" y="2212"/>
                  </a:cubicBezTo>
                  <a:lnTo>
                    <a:pt x="6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4;p39">
              <a:extLst>
                <a:ext uri="{FF2B5EF4-FFF2-40B4-BE49-F238E27FC236}">
                  <a16:creationId xmlns:a16="http://schemas.microsoft.com/office/drawing/2014/main" id="{4A50D3B3-A89A-4FCA-891B-FC54DF592D71}"/>
                </a:ext>
              </a:extLst>
            </p:cNvPr>
            <p:cNvSpPr/>
            <p:nvPr/>
          </p:nvSpPr>
          <p:spPr>
            <a:xfrm>
              <a:off x="2118397" y="3149700"/>
              <a:ext cx="187356" cy="75406"/>
            </a:xfrm>
            <a:custGeom>
              <a:avLst/>
              <a:gdLst/>
              <a:ahLst/>
              <a:cxnLst/>
              <a:rect l="l" t="t" r="r" b="b"/>
              <a:pathLst>
                <a:path w="8326" h="3351" extrusionOk="0">
                  <a:moveTo>
                    <a:pt x="1" y="1"/>
                  </a:moveTo>
                  <a:lnTo>
                    <a:pt x="1" y="879"/>
                  </a:lnTo>
                  <a:cubicBezTo>
                    <a:pt x="1" y="2245"/>
                    <a:pt x="1107" y="3350"/>
                    <a:pt x="2440" y="3350"/>
                  </a:cubicBezTo>
                  <a:lnTo>
                    <a:pt x="8326" y="3350"/>
                  </a:lnTo>
                  <a:lnTo>
                    <a:pt x="8326" y="2440"/>
                  </a:lnTo>
                  <a:cubicBezTo>
                    <a:pt x="8326" y="1106"/>
                    <a:pt x="7220" y="1"/>
                    <a:pt x="5887" y="1"/>
                  </a:cubicBezTo>
                  <a:lnTo>
                    <a:pt x="3871" y="1"/>
                  </a:lnTo>
                  <a:lnTo>
                    <a:pt x="3318" y="846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339;p39">
            <a:extLst>
              <a:ext uri="{FF2B5EF4-FFF2-40B4-BE49-F238E27FC236}">
                <a16:creationId xmlns:a16="http://schemas.microsoft.com/office/drawing/2014/main" id="{49A6B327-6168-4372-813D-02078109B149}"/>
              </a:ext>
            </a:extLst>
          </p:cNvPr>
          <p:cNvGrpSpPr/>
          <p:nvPr/>
        </p:nvGrpSpPr>
        <p:grpSpPr>
          <a:xfrm>
            <a:off x="5951237" y="2200632"/>
            <a:ext cx="347461" cy="347453"/>
            <a:chOff x="2018153" y="3149700"/>
            <a:chExt cx="425185" cy="424447"/>
          </a:xfrm>
        </p:grpSpPr>
        <p:sp>
          <p:nvSpPr>
            <p:cNvPr id="55" name="Google Shape;340;p39">
              <a:extLst>
                <a:ext uri="{FF2B5EF4-FFF2-40B4-BE49-F238E27FC236}">
                  <a16:creationId xmlns:a16="http://schemas.microsoft.com/office/drawing/2014/main" id="{201664DB-110B-4B46-B9BF-0B0826CC4AE8}"/>
                </a:ext>
              </a:extLst>
            </p:cNvPr>
            <p:cNvSpPr/>
            <p:nvPr/>
          </p:nvSpPr>
          <p:spPr>
            <a:xfrm>
              <a:off x="2081089" y="3429955"/>
              <a:ext cx="299306" cy="68813"/>
            </a:xfrm>
            <a:custGeom>
              <a:avLst/>
              <a:gdLst/>
              <a:ahLst/>
              <a:cxnLst/>
              <a:rect l="l" t="t" r="r" b="b"/>
              <a:pathLst>
                <a:path w="13301" h="3058" extrusionOk="0">
                  <a:moveTo>
                    <a:pt x="3870" y="1"/>
                  </a:moveTo>
                  <a:cubicBezTo>
                    <a:pt x="3057" y="163"/>
                    <a:pt x="2082" y="358"/>
                    <a:pt x="1887" y="391"/>
                  </a:cubicBezTo>
                  <a:cubicBezTo>
                    <a:pt x="781" y="684"/>
                    <a:pt x="0" y="1692"/>
                    <a:pt x="0" y="2830"/>
                  </a:cubicBezTo>
                  <a:lnTo>
                    <a:pt x="0" y="3058"/>
                  </a:lnTo>
                  <a:cubicBezTo>
                    <a:pt x="976" y="2960"/>
                    <a:pt x="2244" y="2667"/>
                    <a:pt x="3285" y="2212"/>
                  </a:cubicBezTo>
                  <a:cubicBezTo>
                    <a:pt x="3685" y="2056"/>
                    <a:pt x="4096" y="1981"/>
                    <a:pt x="4501" y="1981"/>
                  </a:cubicBezTo>
                  <a:cubicBezTo>
                    <a:pt x="5280" y="1981"/>
                    <a:pt x="6035" y="2262"/>
                    <a:pt x="6634" y="2797"/>
                  </a:cubicBezTo>
                  <a:cubicBezTo>
                    <a:pt x="7255" y="2262"/>
                    <a:pt x="8017" y="1981"/>
                    <a:pt x="8799" y="1981"/>
                  </a:cubicBezTo>
                  <a:cubicBezTo>
                    <a:pt x="9205" y="1981"/>
                    <a:pt x="9616" y="2056"/>
                    <a:pt x="10016" y="2212"/>
                  </a:cubicBezTo>
                  <a:cubicBezTo>
                    <a:pt x="10016" y="2212"/>
                    <a:pt x="11610" y="2895"/>
                    <a:pt x="13301" y="3058"/>
                  </a:cubicBezTo>
                  <a:lnTo>
                    <a:pt x="13301" y="2830"/>
                  </a:lnTo>
                  <a:cubicBezTo>
                    <a:pt x="13301" y="1692"/>
                    <a:pt x="12520" y="684"/>
                    <a:pt x="11415" y="391"/>
                  </a:cubicBezTo>
                  <a:cubicBezTo>
                    <a:pt x="11025" y="326"/>
                    <a:pt x="10179" y="131"/>
                    <a:pt x="9431" y="1"/>
                  </a:cubicBezTo>
                  <a:cubicBezTo>
                    <a:pt x="9268" y="98"/>
                    <a:pt x="8390" y="1334"/>
                    <a:pt x="6634" y="1334"/>
                  </a:cubicBezTo>
                  <a:cubicBezTo>
                    <a:pt x="4911" y="1334"/>
                    <a:pt x="4033" y="98"/>
                    <a:pt x="3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1;p39">
              <a:extLst>
                <a:ext uri="{FF2B5EF4-FFF2-40B4-BE49-F238E27FC236}">
                  <a16:creationId xmlns:a16="http://schemas.microsoft.com/office/drawing/2014/main" id="{F7A460A9-A0EE-4CC4-AD5F-48ECE1AB30E7}"/>
                </a:ext>
              </a:extLst>
            </p:cNvPr>
            <p:cNvSpPr/>
            <p:nvPr/>
          </p:nvSpPr>
          <p:spPr>
            <a:xfrm>
              <a:off x="2018153" y="3499417"/>
              <a:ext cx="425185" cy="74731"/>
            </a:xfrm>
            <a:custGeom>
              <a:avLst/>
              <a:gdLst/>
              <a:ahLst/>
              <a:cxnLst/>
              <a:rect l="l" t="t" r="r" b="b"/>
              <a:pathLst>
                <a:path w="18895" h="3321" extrusionOk="0">
                  <a:moveTo>
                    <a:pt x="7320" y="0"/>
                  </a:moveTo>
                  <a:cubicBezTo>
                    <a:pt x="7051" y="0"/>
                    <a:pt x="6775" y="53"/>
                    <a:pt x="6505" y="166"/>
                  </a:cubicBezTo>
                  <a:cubicBezTo>
                    <a:pt x="5269" y="686"/>
                    <a:pt x="3578" y="1109"/>
                    <a:pt x="2245" y="1109"/>
                  </a:cubicBezTo>
                  <a:lnTo>
                    <a:pt x="1139" y="1109"/>
                  </a:lnTo>
                  <a:lnTo>
                    <a:pt x="1139" y="2214"/>
                  </a:lnTo>
                  <a:lnTo>
                    <a:pt x="1" y="2214"/>
                  </a:lnTo>
                  <a:lnTo>
                    <a:pt x="1" y="3320"/>
                  </a:lnTo>
                  <a:lnTo>
                    <a:pt x="18895" y="3320"/>
                  </a:lnTo>
                  <a:lnTo>
                    <a:pt x="18895" y="2214"/>
                  </a:lnTo>
                  <a:lnTo>
                    <a:pt x="17789" y="2214"/>
                  </a:lnTo>
                  <a:lnTo>
                    <a:pt x="17789" y="1109"/>
                  </a:lnTo>
                  <a:lnTo>
                    <a:pt x="16651" y="1109"/>
                  </a:lnTo>
                  <a:cubicBezTo>
                    <a:pt x="15317" y="1109"/>
                    <a:pt x="13626" y="686"/>
                    <a:pt x="12391" y="166"/>
                  </a:cubicBezTo>
                  <a:cubicBezTo>
                    <a:pt x="12121" y="53"/>
                    <a:pt x="11846" y="0"/>
                    <a:pt x="11578" y="0"/>
                  </a:cubicBezTo>
                  <a:cubicBezTo>
                    <a:pt x="10459" y="0"/>
                    <a:pt x="9464" y="916"/>
                    <a:pt x="9464" y="2149"/>
                  </a:cubicBezTo>
                  <a:cubicBezTo>
                    <a:pt x="9464" y="916"/>
                    <a:pt x="8447" y="0"/>
                    <a:pt x="7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2;p39">
              <a:extLst>
                <a:ext uri="{FF2B5EF4-FFF2-40B4-BE49-F238E27FC236}">
                  <a16:creationId xmlns:a16="http://schemas.microsoft.com/office/drawing/2014/main" id="{4BAC5B53-E040-42A2-8245-DBA67D7BDFDA}"/>
                </a:ext>
              </a:extLst>
            </p:cNvPr>
            <p:cNvSpPr/>
            <p:nvPr/>
          </p:nvSpPr>
          <p:spPr>
            <a:xfrm>
              <a:off x="2193034" y="3392648"/>
              <a:ext cx="75406" cy="42282"/>
            </a:xfrm>
            <a:custGeom>
              <a:avLst/>
              <a:gdLst/>
              <a:ahLst/>
              <a:cxnLst/>
              <a:rect l="l" t="t" r="r" b="b"/>
              <a:pathLst>
                <a:path w="3351" h="1879" extrusionOk="0">
                  <a:moveTo>
                    <a:pt x="1" y="0"/>
                  </a:moveTo>
                  <a:lnTo>
                    <a:pt x="1" y="1171"/>
                  </a:lnTo>
                  <a:cubicBezTo>
                    <a:pt x="456" y="1642"/>
                    <a:pt x="1058" y="1878"/>
                    <a:pt x="1663" y="1878"/>
                  </a:cubicBezTo>
                  <a:cubicBezTo>
                    <a:pt x="2269" y="1878"/>
                    <a:pt x="2879" y="1642"/>
                    <a:pt x="3350" y="1171"/>
                  </a:cubicBezTo>
                  <a:lnTo>
                    <a:pt x="3350" y="0"/>
                  </a:lnTo>
                  <a:cubicBezTo>
                    <a:pt x="2830" y="212"/>
                    <a:pt x="2269" y="317"/>
                    <a:pt x="1700" y="317"/>
                  </a:cubicBezTo>
                  <a:cubicBezTo>
                    <a:pt x="1131" y="317"/>
                    <a:pt x="554" y="21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3;p39">
              <a:extLst>
                <a:ext uri="{FF2B5EF4-FFF2-40B4-BE49-F238E27FC236}">
                  <a16:creationId xmlns:a16="http://schemas.microsoft.com/office/drawing/2014/main" id="{468C859F-8174-42D0-99EA-E899204EFFEC}"/>
                </a:ext>
              </a:extLst>
            </p:cNvPr>
            <p:cNvSpPr/>
            <p:nvPr/>
          </p:nvSpPr>
          <p:spPr>
            <a:xfrm>
              <a:off x="2155727" y="3249944"/>
              <a:ext cx="150024" cy="124439"/>
            </a:xfrm>
            <a:custGeom>
              <a:avLst/>
              <a:gdLst/>
              <a:ahLst/>
              <a:cxnLst/>
              <a:rect l="l" t="t" r="r" b="b"/>
              <a:pathLst>
                <a:path w="6667" h="5530" extrusionOk="0">
                  <a:moveTo>
                    <a:pt x="0" y="1"/>
                  </a:moveTo>
                  <a:lnTo>
                    <a:pt x="0" y="2212"/>
                  </a:lnTo>
                  <a:cubicBezTo>
                    <a:pt x="0" y="4066"/>
                    <a:pt x="1496" y="5529"/>
                    <a:pt x="3317" y="5529"/>
                  </a:cubicBezTo>
                  <a:cubicBezTo>
                    <a:pt x="5171" y="5529"/>
                    <a:pt x="6667" y="4033"/>
                    <a:pt x="6667" y="2212"/>
                  </a:cubicBezTo>
                  <a:lnTo>
                    <a:pt x="6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4;p39">
              <a:extLst>
                <a:ext uri="{FF2B5EF4-FFF2-40B4-BE49-F238E27FC236}">
                  <a16:creationId xmlns:a16="http://schemas.microsoft.com/office/drawing/2014/main" id="{DEBFD4FE-2D27-4719-B374-51AA1D5284E9}"/>
                </a:ext>
              </a:extLst>
            </p:cNvPr>
            <p:cNvSpPr/>
            <p:nvPr/>
          </p:nvSpPr>
          <p:spPr>
            <a:xfrm>
              <a:off x="2118397" y="3149700"/>
              <a:ext cx="187356" cy="75406"/>
            </a:xfrm>
            <a:custGeom>
              <a:avLst/>
              <a:gdLst/>
              <a:ahLst/>
              <a:cxnLst/>
              <a:rect l="l" t="t" r="r" b="b"/>
              <a:pathLst>
                <a:path w="8326" h="3351" extrusionOk="0">
                  <a:moveTo>
                    <a:pt x="1" y="1"/>
                  </a:moveTo>
                  <a:lnTo>
                    <a:pt x="1" y="879"/>
                  </a:lnTo>
                  <a:cubicBezTo>
                    <a:pt x="1" y="2245"/>
                    <a:pt x="1107" y="3350"/>
                    <a:pt x="2440" y="3350"/>
                  </a:cubicBezTo>
                  <a:lnTo>
                    <a:pt x="8326" y="3350"/>
                  </a:lnTo>
                  <a:lnTo>
                    <a:pt x="8326" y="2440"/>
                  </a:lnTo>
                  <a:cubicBezTo>
                    <a:pt x="8326" y="1106"/>
                    <a:pt x="7220" y="1"/>
                    <a:pt x="5887" y="1"/>
                  </a:cubicBezTo>
                  <a:lnTo>
                    <a:pt x="3871" y="1"/>
                  </a:lnTo>
                  <a:lnTo>
                    <a:pt x="3318" y="846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339;p39">
            <a:extLst>
              <a:ext uri="{FF2B5EF4-FFF2-40B4-BE49-F238E27FC236}">
                <a16:creationId xmlns:a16="http://schemas.microsoft.com/office/drawing/2014/main" id="{1E3CD0A2-83E3-4A6B-A0D7-EDD6D92DBD9A}"/>
              </a:ext>
            </a:extLst>
          </p:cNvPr>
          <p:cNvGrpSpPr/>
          <p:nvPr/>
        </p:nvGrpSpPr>
        <p:grpSpPr>
          <a:xfrm>
            <a:off x="3581078" y="3427536"/>
            <a:ext cx="347461" cy="347453"/>
            <a:chOff x="2018153" y="3149700"/>
            <a:chExt cx="425185" cy="424447"/>
          </a:xfrm>
        </p:grpSpPr>
        <p:sp>
          <p:nvSpPr>
            <p:cNvPr id="61" name="Google Shape;340;p39">
              <a:extLst>
                <a:ext uri="{FF2B5EF4-FFF2-40B4-BE49-F238E27FC236}">
                  <a16:creationId xmlns:a16="http://schemas.microsoft.com/office/drawing/2014/main" id="{B7AA541B-AF45-4FE9-9243-55635AB2C984}"/>
                </a:ext>
              </a:extLst>
            </p:cNvPr>
            <p:cNvSpPr/>
            <p:nvPr/>
          </p:nvSpPr>
          <p:spPr>
            <a:xfrm>
              <a:off x="2081089" y="3429955"/>
              <a:ext cx="299306" cy="68813"/>
            </a:xfrm>
            <a:custGeom>
              <a:avLst/>
              <a:gdLst/>
              <a:ahLst/>
              <a:cxnLst/>
              <a:rect l="l" t="t" r="r" b="b"/>
              <a:pathLst>
                <a:path w="13301" h="3058" extrusionOk="0">
                  <a:moveTo>
                    <a:pt x="3870" y="1"/>
                  </a:moveTo>
                  <a:cubicBezTo>
                    <a:pt x="3057" y="163"/>
                    <a:pt x="2082" y="358"/>
                    <a:pt x="1887" y="391"/>
                  </a:cubicBezTo>
                  <a:cubicBezTo>
                    <a:pt x="781" y="684"/>
                    <a:pt x="0" y="1692"/>
                    <a:pt x="0" y="2830"/>
                  </a:cubicBezTo>
                  <a:lnTo>
                    <a:pt x="0" y="3058"/>
                  </a:lnTo>
                  <a:cubicBezTo>
                    <a:pt x="976" y="2960"/>
                    <a:pt x="2244" y="2667"/>
                    <a:pt x="3285" y="2212"/>
                  </a:cubicBezTo>
                  <a:cubicBezTo>
                    <a:pt x="3685" y="2056"/>
                    <a:pt x="4096" y="1981"/>
                    <a:pt x="4501" y="1981"/>
                  </a:cubicBezTo>
                  <a:cubicBezTo>
                    <a:pt x="5280" y="1981"/>
                    <a:pt x="6035" y="2262"/>
                    <a:pt x="6634" y="2797"/>
                  </a:cubicBezTo>
                  <a:cubicBezTo>
                    <a:pt x="7255" y="2262"/>
                    <a:pt x="8017" y="1981"/>
                    <a:pt x="8799" y="1981"/>
                  </a:cubicBezTo>
                  <a:cubicBezTo>
                    <a:pt x="9205" y="1981"/>
                    <a:pt x="9616" y="2056"/>
                    <a:pt x="10016" y="2212"/>
                  </a:cubicBezTo>
                  <a:cubicBezTo>
                    <a:pt x="10016" y="2212"/>
                    <a:pt x="11610" y="2895"/>
                    <a:pt x="13301" y="3058"/>
                  </a:cubicBezTo>
                  <a:lnTo>
                    <a:pt x="13301" y="2830"/>
                  </a:lnTo>
                  <a:cubicBezTo>
                    <a:pt x="13301" y="1692"/>
                    <a:pt x="12520" y="684"/>
                    <a:pt x="11415" y="391"/>
                  </a:cubicBezTo>
                  <a:cubicBezTo>
                    <a:pt x="11025" y="326"/>
                    <a:pt x="10179" y="131"/>
                    <a:pt x="9431" y="1"/>
                  </a:cubicBezTo>
                  <a:cubicBezTo>
                    <a:pt x="9268" y="98"/>
                    <a:pt x="8390" y="1334"/>
                    <a:pt x="6634" y="1334"/>
                  </a:cubicBezTo>
                  <a:cubicBezTo>
                    <a:pt x="4911" y="1334"/>
                    <a:pt x="4033" y="98"/>
                    <a:pt x="3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1;p39">
              <a:extLst>
                <a:ext uri="{FF2B5EF4-FFF2-40B4-BE49-F238E27FC236}">
                  <a16:creationId xmlns:a16="http://schemas.microsoft.com/office/drawing/2014/main" id="{6147158F-9BDA-49AB-AD4A-F7A3EEC45C8C}"/>
                </a:ext>
              </a:extLst>
            </p:cNvPr>
            <p:cNvSpPr/>
            <p:nvPr/>
          </p:nvSpPr>
          <p:spPr>
            <a:xfrm>
              <a:off x="2018153" y="3499417"/>
              <a:ext cx="425185" cy="74731"/>
            </a:xfrm>
            <a:custGeom>
              <a:avLst/>
              <a:gdLst/>
              <a:ahLst/>
              <a:cxnLst/>
              <a:rect l="l" t="t" r="r" b="b"/>
              <a:pathLst>
                <a:path w="18895" h="3321" extrusionOk="0">
                  <a:moveTo>
                    <a:pt x="7320" y="0"/>
                  </a:moveTo>
                  <a:cubicBezTo>
                    <a:pt x="7051" y="0"/>
                    <a:pt x="6775" y="53"/>
                    <a:pt x="6505" y="166"/>
                  </a:cubicBezTo>
                  <a:cubicBezTo>
                    <a:pt x="5269" y="686"/>
                    <a:pt x="3578" y="1109"/>
                    <a:pt x="2245" y="1109"/>
                  </a:cubicBezTo>
                  <a:lnTo>
                    <a:pt x="1139" y="1109"/>
                  </a:lnTo>
                  <a:lnTo>
                    <a:pt x="1139" y="2214"/>
                  </a:lnTo>
                  <a:lnTo>
                    <a:pt x="1" y="2214"/>
                  </a:lnTo>
                  <a:lnTo>
                    <a:pt x="1" y="3320"/>
                  </a:lnTo>
                  <a:lnTo>
                    <a:pt x="18895" y="3320"/>
                  </a:lnTo>
                  <a:lnTo>
                    <a:pt x="18895" y="2214"/>
                  </a:lnTo>
                  <a:lnTo>
                    <a:pt x="17789" y="2214"/>
                  </a:lnTo>
                  <a:lnTo>
                    <a:pt x="17789" y="1109"/>
                  </a:lnTo>
                  <a:lnTo>
                    <a:pt x="16651" y="1109"/>
                  </a:lnTo>
                  <a:cubicBezTo>
                    <a:pt x="15317" y="1109"/>
                    <a:pt x="13626" y="686"/>
                    <a:pt x="12391" y="166"/>
                  </a:cubicBezTo>
                  <a:cubicBezTo>
                    <a:pt x="12121" y="53"/>
                    <a:pt x="11846" y="0"/>
                    <a:pt x="11578" y="0"/>
                  </a:cubicBezTo>
                  <a:cubicBezTo>
                    <a:pt x="10459" y="0"/>
                    <a:pt x="9464" y="916"/>
                    <a:pt x="9464" y="2149"/>
                  </a:cubicBezTo>
                  <a:cubicBezTo>
                    <a:pt x="9464" y="916"/>
                    <a:pt x="8447" y="0"/>
                    <a:pt x="7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2;p39">
              <a:extLst>
                <a:ext uri="{FF2B5EF4-FFF2-40B4-BE49-F238E27FC236}">
                  <a16:creationId xmlns:a16="http://schemas.microsoft.com/office/drawing/2014/main" id="{433D49EA-72A6-4543-8C1A-1ED7A306D2E9}"/>
                </a:ext>
              </a:extLst>
            </p:cNvPr>
            <p:cNvSpPr/>
            <p:nvPr/>
          </p:nvSpPr>
          <p:spPr>
            <a:xfrm>
              <a:off x="2193034" y="3392648"/>
              <a:ext cx="75406" cy="42282"/>
            </a:xfrm>
            <a:custGeom>
              <a:avLst/>
              <a:gdLst/>
              <a:ahLst/>
              <a:cxnLst/>
              <a:rect l="l" t="t" r="r" b="b"/>
              <a:pathLst>
                <a:path w="3351" h="1879" extrusionOk="0">
                  <a:moveTo>
                    <a:pt x="1" y="0"/>
                  </a:moveTo>
                  <a:lnTo>
                    <a:pt x="1" y="1171"/>
                  </a:lnTo>
                  <a:cubicBezTo>
                    <a:pt x="456" y="1642"/>
                    <a:pt x="1058" y="1878"/>
                    <a:pt x="1663" y="1878"/>
                  </a:cubicBezTo>
                  <a:cubicBezTo>
                    <a:pt x="2269" y="1878"/>
                    <a:pt x="2879" y="1642"/>
                    <a:pt x="3350" y="1171"/>
                  </a:cubicBezTo>
                  <a:lnTo>
                    <a:pt x="3350" y="0"/>
                  </a:lnTo>
                  <a:cubicBezTo>
                    <a:pt x="2830" y="212"/>
                    <a:pt x="2269" y="317"/>
                    <a:pt x="1700" y="317"/>
                  </a:cubicBezTo>
                  <a:cubicBezTo>
                    <a:pt x="1131" y="317"/>
                    <a:pt x="554" y="21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3;p39">
              <a:extLst>
                <a:ext uri="{FF2B5EF4-FFF2-40B4-BE49-F238E27FC236}">
                  <a16:creationId xmlns:a16="http://schemas.microsoft.com/office/drawing/2014/main" id="{5C1396CF-8A76-4FB2-9BF7-C7577A4A0D90}"/>
                </a:ext>
              </a:extLst>
            </p:cNvPr>
            <p:cNvSpPr/>
            <p:nvPr/>
          </p:nvSpPr>
          <p:spPr>
            <a:xfrm>
              <a:off x="2155727" y="3249944"/>
              <a:ext cx="150024" cy="124439"/>
            </a:xfrm>
            <a:custGeom>
              <a:avLst/>
              <a:gdLst/>
              <a:ahLst/>
              <a:cxnLst/>
              <a:rect l="l" t="t" r="r" b="b"/>
              <a:pathLst>
                <a:path w="6667" h="5530" extrusionOk="0">
                  <a:moveTo>
                    <a:pt x="0" y="1"/>
                  </a:moveTo>
                  <a:lnTo>
                    <a:pt x="0" y="2212"/>
                  </a:lnTo>
                  <a:cubicBezTo>
                    <a:pt x="0" y="4066"/>
                    <a:pt x="1496" y="5529"/>
                    <a:pt x="3317" y="5529"/>
                  </a:cubicBezTo>
                  <a:cubicBezTo>
                    <a:pt x="5171" y="5529"/>
                    <a:pt x="6667" y="4033"/>
                    <a:pt x="6667" y="2212"/>
                  </a:cubicBezTo>
                  <a:lnTo>
                    <a:pt x="6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4;p39">
              <a:extLst>
                <a:ext uri="{FF2B5EF4-FFF2-40B4-BE49-F238E27FC236}">
                  <a16:creationId xmlns:a16="http://schemas.microsoft.com/office/drawing/2014/main" id="{038231E1-7F20-42E1-AF28-9229922E9908}"/>
                </a:ext>
              </a:extLst>
            </p:cNvPr>
            <p:cNvSpPr/>
            <p:nvPr/>
          </p:nvSpPr>
          <p:spPr>
            <a:xfrm>
              <a:off x="2118397" y="3149700"/>
              <a:ext cx="187356" cy="75406"/>
            </a:xfrm>
            <a:custGeom>
              <a:avLst/>
              <a:gdLst/>
              <a:ahLst/>
              <a:cxnLst/>
              <a:rect l="l" t="t" r="r" b="b"/>
              <a:pathLst>
                <a:path w="8326" h="3351" extrusionOk="0">
                  <a:moveTo>
                    <a:pt x="1" y="1"/>
                  </a:moveTo>
                  <a:lnTo>
                    <a:pt x="1" y="879"/>
                  </a:lnTo>
                  <a:cubicBezTo>
                    <a:pt x="1" y="2245"/>
                    <a:pt x="1107" y="3350"/>
                    <a:pt x="2440" y="3350"/>
                  </a:cubicBezTo>
                  <a:lnTo>
                    <a:pt x="8326" y="3350"/>
                  </a:lnTo>
                  <a:lnTo>
                    <a:pt x="8326" y="2440"/>
                  </a:lnTo>
                  <a:cubicBezTo>
                    <a:pt x="8326" y="1106"/>
                    <a:pt x="7220" y="1"/>
                    <a:pt x="5887" y="1"/>
                  </a:cubicBezTo>
                  <a:lnTo>
                    <a:pt x="3871" y="1"/>
                  </a:lnTo>
                  <a:lnTo>
                    <a:pt x="3318" y="846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" name="Google Shape;839;p50"/>
          <p:cNvCxnSpPr/>
          <p:nvPr/>
        </p:nvCxnSpPr>
        <p:spPr>
          <a:xfrm>
            <a:off x="2505300" y="1487200"/>
            <a:ext cx="4133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0" name="Google Shape;840;p50"/>
          <p:cNvCxnSpPr/>
          <p:nvPr/>
        </p:nvCxnSpPr>
        <p:spPr>
          <a:xfrm>
            <a:off x="2505300" y="3794650"/>
            <a:ext cx="4133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1" name="Google Shape;841;p50"/>
          <p:cNvSpPr/>
          <p:nvPr/>
        </p:nvSpPr>
        <p:spPr>
          <a:xfrm rot="5369749" flipH="1">
            <a:off x="1530678" y="445097"/>
            <a:ext cx="487244" cy="208420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grpSp>
        <p:nvGrpSpPr>
          <p:cNvPr id="843" name="Google Shape;843;p50"/>
          <p:cNvGrpSpPr/>
          <p:nvPr/>
        </p:nvGrpSpPr>
        <p:grpSpPr>
          <a:xfrm>
            <a:off x="713194" y="1316350"/>
            <a:ext cx="2122206" cy="1069025"/>
            <a:chOff x="713194" y="1316350"/>
            <a:chExt cx="2122206" cy="1069025"/>
          </a:xfrm>
        </p:grpSpPr>
        <p:sp>
          <p:nvSpPr>
            <p:cNvPr id="844" name="Google Shape;844;p50"/>
            <p:cNvSpPr txBox="1"/>
            <p:nvPr/>
          </p:nvSpPr>
          <p:spPr>
            <a:xfrm flipH="1">
              <a:off x="713194" y="1316350"/>
              <a:ext cx="2122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SATURN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45" name="Google Shape;845;p50"/>
            <p:cNvSpPr txBox="1"/>
            <p:nvPr/>
          </p:nvSpPr>
          <p:spPr>
            <a:xfrm flipH="1">
              <a:off x="713200" y="1883475"/>
              <a:ext cx="21222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Saturn is a gas giant and has rings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846" name="Google Shape;846;p50"/>
          <p:cNvSpPr/>
          <p:nvPr/>
        </p:nvSpPr>
        <p:spPr>
          <a:xfrm rot="5369749" flipH="1">
            <a:off x="7126053" y="445097"/>
            <a:ext cx="487244" cy="208420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50"/>
          <p:cNvGrpSpPr/>
          <p:nvPr/>
        </p:nvGrpSpPr>
        <p:grpSpPr>
          <a:xfrm>
            <a:off x="6308569" y="1316350"/>
            <a:ext cx="2122206" cy="1069025"/>
            <a:chOff x="6308569" y="1316350"/>
            <a:chExt cx="2122206" cy="1069025"/>
          </a:xfrm>
        </p:grpSpPr>
        <p:sp>
          <p:nvSpPr>
            <p:cNvPr id="848" name="Google Shape;848;p50"/>
            <p:cNvSpPr txBox="1"/>
            <p:nvPr/>
          </p:nvSpPr>
          <p:spPr>
            <a:xfrm flipH="1">
              <a:off x="6308569" y="1316350"/>
              <a:ext cx="2122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MARS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49" name="Google Shape;849;p50"/>
            <p:cNvSpPr txBox="1"/>
            <p:nvPr/>
          </p:nvSpPr>
          <p:spPr>
            <a:xfrm flipH="1">
              <a:off x="6308575" y="1883475"/>
              <a:ext cx="21222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850" name="Google Shape;850;p50"/>
          <p:cNvSpPr/>
          <p:nvPr/>
        </p:nvSpPr>
        <p:spPr>
          <a:xfrm rot="5369749" flipH="1">
            <a:off x="4328366" y="445097"/>
            <a:ext cx="487244" cy="208420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50"/>
          <p:cNvGrpSpPr/>
          <p:nvPr/>
        </p:nvGrpSpPr>
        <p:grpSpPr>
          <a:xfrm>
            <a:off x="3510881" y="1316350"/>
            <a:ext cx="2122206" cy="1069025"/>
            <a:chOff x="3510881" y="1316350"/>
            <a:chExt cx="2122206" cy="1069025"/>
          </a:xfrm>
        </p:grpSpPr>
        <p:sp>
          <p:nvSpPr>
            <p:cNvPr id="852" name="Google Shape;852;p50"/>
            <p:cNvSpPr txBox="1"/>
            <p:nvPr/>
          </p:nvSpPr>
          <p:spPr>
            <a:xfrm flipH="1">
              <a:off x="3510881" y="1316350"/>
              <a:ext cx="2122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JUPITER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53" name="Google Shape;853;p50"/>
            <p:cNvSpPr txBox="1"/>
            <p:nvPr/>
          </p:nvSpPr>
          <p:spPr>
            <a:xfrm flipH="1">
              <a:off x="3510888" y="1883475"/>
              <a:ext cx="21222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854" name="Google Shape;854;p50"/>
          <p:cNvSpPr/>
          <p:nvPr/>
        </p:nvSpPr>
        <p:spPr>
          <a:xfrm rot="5382122" flipH="1">
            <a:off x="4328409" y="224473"/>
            <a:ext cx="487183" cy="5352480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0"/>
          <p:cNvSpPr txBox="1"/>
          <p:nvPr/>
        </p:nvSpPr>
        <p:spPr>
          <a:xfrm>
            <a:off x="1877700" y="2711100"/>
            <a:ext cx="53886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THE POWER OF READING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856" name="Google Shape;856;p50"/>
          <p:cNvSpPr/>
          <p:nvPr/>
        </p:nvSpPr>
        <p:spPr>
          <a:xfrm rot="5369749" flipH="1">
            <a:off x="1530678" y="2752547"/>
            <a:ext cx="487244" cy="208420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7" name="Google Shape;857;p50"/>
          <p:cNvGrpSpPr/>
          <p:nvPr/>
        </p:nvGrpSpPr>
        <p:grpSpPr>
          <a:xfrm>
            <a:off x="713194" y="3623800"/>
            <a:ext cx="2122206" cy="1069025"/>
            <a:chOff x="713194" y="3623800"/>
            <a:chExt cx="2122206" cy="1069025"/>
          </a:xfrm>
        </p:grpSpPr>
        <p:sp>
          <p:nvSpPr>
            <p:cNvPr id="858" name="Google Shape;858;p50"/>
            <p:cNvSpPr txBox="1"/>
            <p:nvPr/>
          </p:nvSpPr>
          <p:spPr>
            <a:xfrm flipH="1">
              <a:off x="713194" y="3623800"/>
              <a:ext cx="2122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VENUS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59" name="Google Shape;859;p50"/>
            <p:cNvSpPr txBox="1"/>
            <p:nvPr/>
          </p:nvSpPr>
          <p:spPr>
            <a:xfrm flipH="1">
              <a:off x="713200" y="4190925"/>
              <a:ext cx="21222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Venus is the second planet from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860" name="Google Shape;860;p50"/>
          <p:cNvSpPr/>
          <p:nvPr/>
        </p:nvSpPr>
        <p:spPr>
          <a:xfrm rot="5369749" flipH="1">
            <a:off x="7126053" y="2752547"/>
            <a:ext cx="487244" cy="208420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50"/>
          <p:cNvGrpSpPr/>
          <p:nvPr/>
        </p:nvGrpSpPr>
        <p:grpSpPr>
          <a:xfrm>
            <a:off x="6308569" y="3623800"/>
            <a:ext cx="2122206" cy="1069025"/>
            <a:chOff x="6308569" y="3623800"/>
            <a:chExt cx="2122206" cy="1069025"/>
          </a:xfrm>
        </p:grpSpPr>
        <p:sp>
          <p:nvSpPr>
            <p:cNvPr id="862" name="Google Shape;862;p50"/>
            <p:cNvSpPr txBox="1"/>
            <p:nvPr/>
          </p:nvSpPr>
          <p:spPr>
            <a:xfrm flipH="1">
              <a:off x="6308569" y="3623800"/>
              <a:ext cx="2122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NEPTUNE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63" name="Google Shape;863;p50"/>
            <p:cNvSpPr txBox="1"/>
            <p:nvPr/>
          </p:nvSpPr>
          <p:spPr>
            <a:xfrm flipH="1">
              <a:off x="6308575" y="4190925"/>
              <a:ext cx="21222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864" name="Google Shape;864;p50"/>
          <p:cNvSpPr/>
          <p:nvPr/>
        </p:nvSpPr>
        <p:spPr>
          <a:xfrm rot="5369749" flipH="1">
            <a:off x="4328366" y="2752547"/>
            <a:ext cx="487244" cy="208420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50"/>
          <p:cNvGrpSpPr/>
          <p:nvPr/>
        </p:nvGrpSpPr>
        <p:grpSpPr>
          <a:xfrm>
            <a:off x="3510881" y="3623800"/>
            <a:ext cx="2122206" cy="1069025"/>
            <a:chOff x="3510881" y="3623800"/>
            <a:chExt cx="2122206" cy="1069025"/>
          </a:xfrm>
        </p:grpSpPr>
        <p:sp>
          <p:nvSpPr>
            <p:cNvPr id="866" name="Google Shape;866;p50"/>
            <p:cNvSpPr txBox="1"/>
            <p:nvPr/>
          </p:nvSpPr>
          <p:spPr>
            <a:xfrm flipH="1">
              <a:off x="3510881" y="3623800"/>
              <a:ext cx="2122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MERCURY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67" name="Google Shape;867;p50"/>
            <p:cNvSpPr txBox="1"/>
            <p:nvPr/>
          </p:nvSpPr>
          <p:spPr>
            <a:xfrm flipH="1">
              <a:off x="3510888" y="4190925"/>
              <a:ext cx="21222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It’s the smallest planet of them all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graphicFrame>
        <p:nvGraphicFramePr>
          <p:cNvPr id="873" name="Google Shape;873;p51"/>
          <p:cNvGraphicFramePr/>
          <p:nvPr/>
        </p:nvGraphicFramePr>
        <p:xfrm>
          <a:off x="713250" y="176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{31F29598-F5BB-4E8E-A714-69852A7D0A9E}</a:tableStyleId>
              </a:tblPr>
              <a:tblGrid>
                <a:gridCol w="168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chemeClr val="dk2"/>
                        </a:solidFill>
                        <a:latin typeface="Courier Prime"/>
                        <a:ea typeface="Courier Prime"/>
                        <a:cs typeface="Courier Prime"/>
                        <a:sym typeface="Courier Prim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CLOSE READERS</a:t>
                      </a:r>
                      <a:endParaRPr sz="2000">
                        <a:solidFill>
                          <a:schemeClr val="dk2"/>
                        </a:solidFill>
                        <a:latin typeface="Courier Prime"/>
                        <a:ea typeface="Courier Prime"/>
                        <a:cs typeface="Courier Prime"/>
                        <a:sym typeface="Courier Prim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Courier Prime"/>
                          <a:ea typeface="Courier Prime"/>
                          <a:cs typeface="Courier Prime"/>
                          <a:sym typeface="Courier Prime"/>
                        </a:rPr>
                        <a:t>NOT CLOSE READERS</a:t>
                      </a:r>
                      <a:endParaRPr sz="2000">
                        <a:solidFill>
                          <a:schemeClr val="dk2"/>
                        </a:solidFill>
                        <a:latin typeface="Courier Prime"/>
                        <a:ea typeface="Courier Prime"/>
                        <a:cs typeface="Courier Prime"/>
                        <a:sym typeface="Courier Prim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damina"/>
                        <a:ea typeface="Adamina"/>
                        <a:cs typeface="Adamina"/>
                        <a:sym typeface="Adami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damina"/>
                          <a:ea typeface="Adamina"/>
                          <a:cs typeface="Adamina"/>
                          <a:sym typeface="Adamina"/>
                        </a:rPr>
                        <a:t>Venus has a beautiful name and is the second planet from the Sun</a:t>
                      </a:r>
                      <a:endParaRPr>
                        <a:solidFill>
                          <a:schemeClr val="dk1"/>
                        </a:solidFill>
                        <a:latin typeface="Adamina"/>
                        <a:ea typeface="Adamina"/>
                        <a:cs typeface="Adamina"/>
                        <a:sym typeface="Adami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damina"/>
                          <a:ea typeface="Adamina"/>
                          <a:cs typeface="Adamina"/>
                          <a:sym typeface="Adamina"/>
                        </a:rPr>
                        <a:t>Saturn is composed mostly of hydrogen and helium</a:t>
                      </a:r>
                      <a:endParaRPr>
                        <a:solidFill>
                          <a:schemeClr val="dk1"/>
                        </a:solidFill>
                        <a:latin typeface="Adamina"/>
                        <a:ea typeface="Adamina"/>
                        <a:cs typeface="Adamina"/>
                        <a:sym typeface="Adami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damina"/>
                        <a:ea typeface="Adamina"/>
                        <a:cs typeface="Adamina"/>
                        <a:sym typeface="Adami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damina"/>
                          <a:ea typeface="Adamina"/>
                          <a:cs typeface="Adamina"/>
                          <a:sym typeface="Adamina"/>
                        </a:rPr>
                        <a:t>Mars is full of iron oxide dust, giving the planet its reddish cast</a:t>
                      </a:r>
                      <a:endParaRPr>
                        <a:solidFill>
                          <a:schemeClr val="dk1"/>
                        </a:solidFill>
                        <a:latin typeface="Adamina"/>
                        <a:ea typeface="Adamina"/>
                        <a:cs typeface="Adamina"/>
                        <a:sym typeface="Adami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damina"/>
                          <a:ea typeface="Adamina"/>
                          <a:cs typeface="Adamina"/>
                          <a:sym typeface="Adamina"/>
                        </a:rPr>
                        <a:t>Neptune is the farthest planet from the Sun</a:t>
                      </a:r>
                      <a:endParaRPr>
                        <a:solidFill>
                          <a:schemeClr val="dk1"/>
                        </a:solidFill>
                        <a:latin typeface="Adamina"/>
                        <a:ea typeface="Adamina"/>
                        <a:cs typeface="Adamina"/>
                        <a:sym typeface="Adami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damina"/>
                        <a:ea typeface="Adamina"/>
                        <a:cs typeface="Adamina"/>
                        <a:sym typeface="Adami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damina"/>
                          <a:ea typeface="Adamina"/>
                          <a:cs typeface="Adamina"/>
                          <a:sym typeface="Adamina"/>
                        </a:rPr>
                        <a:t>Jupiter is the biggest planet in the Solar System</a:t>
                      </a:r>
                      <a:endParaRPr>
                        <a:solidFill>
                          <a:schemeClr val="dk1"/>
                        </a:solidFill>
                        <a:latin typeface="Adamina"/>
                        <a:ea typeface="Adamina"/>
                        <a:cs typeface="Adamina"/>
                        <a:sym typeface="Adami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damina"/>
                          <a:ea typeface="Adamina"/>
                          <a:cs typeface="Adamina"/>
                          <a:sym typeface="Adamina"/>
                        </a:rPr>
                        <a:t>Mercury is the closest planet to the Sun and the smallest</a:t>
                      </a:r>
                      <a:endParaRPr>
                        <a:solidFill>
                          <a:schemeClr val="dk1"/>
                        </a:solidFill>
                        <a:latin typeface="Adamina"/>
                        <a:ea typeface="Adamina"/>
                        <a:cs typeface="Adamina"/>
                        <a:sym typeface="Adami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4" name="Google Shape;874;p51"/>
          <p:cNvSpPr/>
          <p:nvPr/>
        </p:nvSpPr>
        <p:spPr>
          <a:xfrm rot="5348089" flipH="1">
            <a:off x="1311309" y="2249443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1"/>
          <p:cNvSpPr/>
          <p:nvPr/>
        </p:nvSpPr>
        <p:spPr>
          <a:xfrm rot="5348089" flipH="1">
            <a:off x="1311309" y="3753543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1"/>
          <p:cNvSpPr/>
          <p:nvPr/>
        </p:nvSpPr>
        <p:spPr>
          <a:xfrm rot="5348089" flipH="1">
            <a:off x="1311309" y="3001493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51"/>
          <p:cNvSpPr txBox="1"/>
          <p:nvPr/>
        </p:nvSpPr>
        <p:spPr>
          <a:xfrm>
            <a:off x="713250" y="1129100"/>
            <a:ext cx="771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ARE YOU A CLOSE READER?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878" name="Google Shape;878;p51"/>
          <p:cNvGrpSpPr/>
          <p:nvPr/>
        </p:nvGrpSpPr>
        <p:grpSpPr>
          <a:xfrm>
            <a:off x="1381182" y="2559480"/>
            <a:ext cx="347487" cy="312726"/>
            <a:chOff x="5268524" y="3813379"/>
            <a:chExt cx="425165" cy="375422"/>
          </a:xfrm>
        </p:grpSpPr>
        <p:sp>
          <p:nvSpPr>
            <p:cNvPr id="879" name="Google Shape;879;p51"/>
            <p:cNvSpPr/>
            <p:nvPr/>
          </p:nvSpPr>
          <p:spPr>
            <a:xfrm>
              <a:off x="5319017" y="3813379"/>
              <a:ext cx="324194" cy="174934"/>
            </a:xfrm>
            <a:custGeom>
              <a:avLst/>
              <a:gdLst/>
              <a:ahLst/>
              <a:cxnLst/>
              <a:rect l="l" t="t" r="r" b="b"/>
              <a:pathLst>
                <a:path w="14407" h="7774" extrusionOk="0">
                  <a:moveTo>
                    <a:pt x="7220" y="1"/>
                  </a:moveTo>
                  <a:cubicBezTo>
                    <a:pt x="3220" y="1"/>
                    <a:pt x="1" y="3253"/>
                    <a:pt x="1" y="7220"/>
                  </a:cubicBezTo>
                  <a:lnTo>
                    <a:pt x="1" y="7773"/>
                  </a:lnTo>
                  <a:lnTo>
                    <a:pt x="1106" y="7773"/>
                  </a:lnTo>
                  <a:lnTo>
                    <a:pt x="1106" y="7220"/>
                  </a:lnTo>
                  <a:cubicBezTo>
                    <a:pt x="1106" y="3871"/>
                    <a:pt x="3838" y="1139"/>
                    <a:pt x="7220" y="1139"/>
                  </a:cubicBezTo>
                  <a:cubicBezTo>
                    <a:pt x="10570" y="1139"/>
                    <a:pt x="13301" y="3871"/>
                    <a:pt x="13301" y="7220"/>
                  </a:cubicBezTo>
                  <a:lnTo>
                    <a:pt x="13301" y="7773"/>
                  </a:lnTo>
                  <a:lnTo>
                    <a:pt x="14407" y="7773"/>
                  </a:lnTo>
                  <a:lnTo>
                    <a:pt x="14407" y="7220"/>
                  </a:lnTo>
                  <a:cubicBezTo>
                    <a:pt x="14407" y="3253"/>
                    <a:pt x="11188" y="1"/>
                    <a:pt x="7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418540" y="4051196"/>
              <a:ext cx="125159" cy="111995"/>
            </a:xfrm>
            <a:custGeom>
              <a:avLst/>
              <a:gdLst/>
              <a:ahLst/>
              <a:cxnLst/>
              <a:rect l="l" t="t" r="r" b="b"/>
              <a:pathLst>
                <a:path w="5562" h="4977" extrusionOk="0">
                  <a:moveTo>
                    <a:pt x="0" y="1"/>
                  </a:moveTo>
                  <a:lnTo>
                    <a:pt x="0" y="4976"/>
                  </a:lnTo>
                  <a:lnTo>
                    <a:pt x="5561" y="4976"/>
                  </a:lnTo>
                  <a:lnTo>
                    <a:pt x="5561" y="1"/>
                  </a:lnTo>
                  <a:lnTo>
                    <a:pt x="4065" y="1"/>
                  </a:lnTo>
                  <a:cubicBezTo>
                    <a:pt x="3350" y="1"/>
                    <a:pt x="2797" y="554"/>
                    <a:pt x="2797" y="1302"/>
                  </a:cubicBezTo>
                  <a:cubicBezTo>
                    <a:pt x="2797" y="586"/>
                    <a:pt x="2212" y="1"/>
                    <a:pt x="1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385621" y="3863872"/>
              <a:ext cx="191001" cy="55649"/>
            </a:xfrm>
            <a:custGeom>
              <a:avLst/>
              <a:gdLst/>
              <a:ahLst/>
              <a:cxnLst/>
              <a:rect l="l" t="t" r="r" b="b"/>
              <a:pathLst>
                <a:path w="8488" h="2473" extrusionOk="0">
                  <a:moveTo>
                    <a:pt x="4260" y="1"/>
                  </a:moveTo>
                  <a:cubicBezTo>
                    <a:pt x="2439" y="1"/>
                    <a:pt x="878" y="944"/>
                    <a:pt x="0" y="2375"/>
                  </a:cubicBezTo>
                  <a:cubicBezTo>
                    <a:pt x="196" y="2431"/>
                    <a:pt x="404" y="2463"/>
                    <a:pt x="614" y="2463"/>
                  </a:cubicBezTo>
                  <a:cubicBezTo>
                    <a:pt x="891" y="2463"/>
                    <a:pt x="1172" y="2407"/>
                    <a:pt x="1431" y="2277"/>
                  </a:cubicBezTo>
                  <a:cubicBezTo>
                    <a:pt x="2309" y="1854"/>
                    <a:pt x="3252" y="1659"/>
                    <a:pt x="4260" y="1659"/>
                  </a:cubicBezTo>
                  <a:cubicBezTo>
                    <a:pt x="5236" y="1659"/>
                    <a:pt x="6179" y="1854"/>
                    <a:pt x="7057" y="2277"/>
                  </a:cubicBezTo>
                  <a:cubicBezTo>
                    <a:pt x="7317" y="2407"/>
                    <a:pt x="7610" y="2472"/>
                    <a:pt x="7870" y="2472"/>
                  </a:cubicBezTo>
                  <a:cubicBezTo>
                    <a:pt x="8097" y="2472"/>
                    <a:pt x="8293" y="2440"/>
                    <a:pt x="8488" y="2375"/>
                  </a:cubicBezTo>
                  <a:cubicBezTo>
                    <a:pt x="7610" y="944"/>
                    <a:pt x="6049" y="1"/>
                    <a:pt x="4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319017" y="4013889"/>
              <a:ext cx="74663" cy="174912"/>
            </a:xfrm>
            <a:custGeom>
              <a:avLst/>
              <a:gdLst/>
              <a:ahLst/>
              <a:cxnLst/>
              <a:rect l="l" t="t" r="r" b="b"/>
              <a:pathLst>
                <a:path w="3318" h="7773" extrusionOk="0">
                  <a:moveTo>
                    <a:pt x="1" y="0"/>
                  </a:moveTo>
                  <a:lnTo>
                    <a:pt x="1" y="7772"/>
                  </a:lnTo>
                  <a:lnTo>
                    <a:pt x="3318" y="7772"/>
                  </a:lnTo>
                  <a:lnTo>
                    <a:pt x="3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568535" y="4013889"/>
              <a:ext cx="74663" cy="174912"/>
            </a:xfrm>
            <a:custGeom>
              <a:avLst/>
              <a:gdLst/>
              <a:ahLst/>
              <a:cxnLst/>
              <a:rect l="l" t="t" r="r" b="b"/>
              <a:pathLst>
                <a:path w="3318" h="7773" extrusionOk="0">
                  <a:moveTo>
                    <a:pt x="1" y="0"/>
                  </a:moveTo>
                  <a:lnTo>
                    <a:pt x="1" y="7772"/>
                  </a:lnTo>
                  <a:lnTo>
                    <a:pt x="3318" y="7772"/>
                  </a:lnTo>
                  <a:lnTo>
                    <a:pt x="3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5268524" y="4044626"/>
              <a:ext cx="25653" cy="112715"/>
            </a:xfrm>
            <a:custGeom>
              <a:avLst/>
              <a:gdLst/>
              <a:ahLst/>
              <a:cxnLst/>
              <a:rect l="l" t="t" r="r" b="b"/>
              <a:pathLst>
                <a:path w="1140" h="5009" extrusionOk="0">
                  <a:moveTo>
                    <a:pt x="1139" y="0"/>
                  </a:moveTo>
                  <a:cubicBezTo>
                    <a:pt x="456" y="358"/>
                    <a:pt x="1" y="1041"/>
                    <a:pt x="1" y="1854"/>
                  </a:cubicBezTo>
                  <a:lnTo>
                    <a:pt x="1" y="3155"/>
                  </a:lnTo>
                  <a:cubicBezTo>
                    <a:pt x="1" y="3968"/>
                    <a:pt x="456" y="4650"/>
                    <a:pt x="1139" y="5008"/>
                  </a:cubicBezTo>
                  <a:lnTo>
                    <a:pt x="11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5668801" y="4044626"/>
              <a:ext cx="24888" cy="112715"/>
            </a:xfrm>
            <a:custGeom>
              <a:avLst/>
              <a:gdLst/>
              <a:ahLst/>
              <a:cxnLst/>
              <a:rect l="l" t="t" r="r" b="b"/>
              <a:pathLst>
                <a:path w="1106" h="5009" extrusionOk="0">
                  <a:moveTo>
                    <a:pt x="0" y="0"/>
                  </a:moveTo>
                  <a:lnTo>
                    <a:pt x="0" y="5008"/>
                  </a:lnTo>
                  <a:cubicBezTo>
                    <a:pt x="651" y="4650"/>
                    <a:pt x="1106" y="3968"/>
                    <a:pt x="1106" y="3155"/>
                  </a:cubicBezTo>
                  <a:lnTo>
                    <a:pt x="1106" y="1854"/>
                  </a:lnTo>
                  <a:cubicBezTo>
                    <a:pt x="1106" y="1041"/>
                    <a:pt x="651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51"/>
          <p:cNvGrpSpPr/>
          <p:nvPr/>
        </p:nvGrpSpPr>
        <p:grpSpPr>
          <a:xfrm>
            <a:off x="1381195" y="3294183"/>
            <a:ext cx="347461" cy="347451"/>
            <a:chOff x="4153355" y="3787772"/>
            <a:chExt cx="425185" cy="425173"/>
          </a:xfrm>
        </p:grpSpPr>
        <p:sp>
          <p:nvSpPr>
            <p:cNvPr id="887" name="Google Shape;887;p51"/>
            <p:cNvSpPr/>
            <p:nvPr/>
          </p:nvSpPr>
          <p:spPr>
            <a:xfrm>
              <a:off x="4153355" y="4025589"/>
              <a:ext cx="199800" cy="187356"/>
            </a:xfrm>
            <a:custGeom>
              <a:avLst/>
              <a:gdLst/>
              <a:ahLst/>
              <a:cxnLst/>
              <a:rect l="l" t="t" r="r" b="b"/>
              <a:pathLst>
                <a:path w="8879" h="8326" extrusionOk="0">
                  <a:moveTo>
                    <a:pt x="7220" y="1659"/>
                  </a:moveTo>
                  <a:lnTo>
                    <a:pt x="7220" y="6667"/>
                  </a:lnTo>
                  <a:lnTo>
                    <a:pt x="1659" y="6667"/>
                  </a:lnTo>
                  <a:lnTo>
                    <a:pt x="1659" y="1659"/>
                  </a:lnTo>
                  <a:lnTo>
                    <a:pt x="2993" y="1659"/>
                  </a:lnTo>
                  <a:cubicBezTo>
                    <a:pt x="3578" y="1659"/>
                    <a:pt x="4066" y="1887"/>
                    <a:pt x="4456" y="2277"/>
                  </a:cubicBezTo>
                  <a:cubicBezTo>
                    <a:pt x="4814" y="1887"/>
                    <a:pt x="5334" y="1659"/>
                    <a:pt x="5887" y="1659"/>
                  </a:cubicBezTo>
                  <a:close/>
                  <a:moveTo>
                    <a:pt x="1" y="1"/>
                  </a:moveTo>
                  <a:lnTo>
                    <a:pt x="1" y="8326"/>
                  </a:lnTo>
                  <a:lnTo>
                    <a:pt x="8879" y="832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4216291" y="4087783"/>
              <a:ext cx="24910" cy="62219"/>
            </a:xfrm>
            <a:custGeom>
              <a:avLst/>
              <a:gdLst/>
              <a:ahLst/>
              <a:cxnLst/>
              <a:rect l="l" t="t" r="r" b="b"/>
              <a:pathLst>
                <a:path w="1107" h="2765" extrusionOk="0">
                  <a:moveTo>
                    <a:pt x="1" y="1"/>
                  </a:moveTo>
                  <a:lnTo>
                    <a:pt x="1" y="2765"/>
                  </a:lnTo>
                  <a:lnTo>
                    <a:pt x="1106" y="2765"/>
                  </a:lnTo>
                  <a:lnTo>
                    <a:pt x="1106" y="911"/>
                  </a:lnTo>
                  <a:cubicBezTo>
                    <a:pt x="1106" y="391"/>
                    <a:pt x="684" y="1"/>
                    <a:pt x="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4266042" y="4087783"/>
              <a:ext cx="24910" cy="62219"/>
            </a:xfrm>
            <a:custGeom>
              <a:avLst/>
              <a:gdLst/>
              <a:ahLst/>
              <a:cxnLst/>
              <a:rect l="l" t="t" r="r" b="b"/>
              <a:pathLst>
                <a:path w="1107" h="2765" extrusionOk="0">
                  <a:moveTo>
                    <a:pt x="912" y="1"/>
                  </a:moveTo>
                  <a:cubicBezTo>
                    <a:pt x="391" y="1"/>
                    <a:pt x="1" y="391"/>
                    <a:pt x="1" y="911"/>
                  </a:cubicBezTo>
                  <a:lnTo>
                    <a:pt x="1" y="2765"/>
                  </a:lnTo>
                  <a:lnTo>
                    <a:pt x="1107" y="2765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4153355" y="3925346"/>
              <a:ext cx="425185" cy="224665"/>
            </a:xfrm>
            <a:custGeom>
              <a:avLst/>
              <a:gdLst/>
              <a:ahLst/>
              <a:cxnLst/>
              <a:rect l="l" t="t" r="r" b="b"/>
              <a:pathLst>
                <a:path w="18895" h="9984" extrusionOk="0">
                  <a:moveTo>
                    <a:pt x="4456" y="1106"/>
                  </a:moveTo>
                  <a:lnTo>
                    <a:pt x="4456" y="2212"/>
                  </a:lnTo>
                  <a:lnTo>
                    <a:pt x="3350" y="2212"/>
                  </a:lnTo>
                  <a:lnTo>
                    <a:pt x="3350" y="1106"/>
                  </a:lnTo>
                  <a:close/>
                  <a:moveTo>
                    <a:pt x="7220" y="1106"/>
                  </a:moveTo>
                  <a:lnTo>
                    <a:pt x="7220" y="2212"/>
                  </a:lnTo>
                  <a:lnTo>
                    <a:pt x="6115" y="2212"/>
                  </a:lnTo>
                  <a:lnTo>
                    <a:pt x="6115" y="1106"/>
                  </a:lnTo>
                  <a:close/>
                  <a:moveTo>
                    <a:pt x="10017" y="1106"/>
                  </a:moveTo>
                  <a:lnTo>
                    <a:pt x="10017" y="2212"/>
                  </a:lnTo>
                  <a:lnTo>
                    <a:pt x="8879" y="2212"/>
                  </a:lnTo>
                  <a:lnTo>
                    <a:pt x="8879" y="1106"/>
                  </a:lnTo>
                  <a:close/>
                  <a:moveTo>
                    <a:pt x="12781" y="1106"/>
                  </a:moveTo>
                  <a:lnTo>
                    <a:pt x="12781" y="2212"/>
                  </a:lnTo>
                  <a:lnTo>
                    <a:pt x="11676" y="2212"/>
                  </a:lnTo>
                  <a:lnTo>
                    <a:pt x="11676" y="1106"/>
                  </a:lnTo>
                  <a:close/>
                  <a:moveTo>
                    <a:pt x="15545" y="1106"/>
                  </a:moveTo>
                  <a:lnTo>
                    <a:pt x="15545" y="2212"/>
                  </a:lnTo>
                  <a:lnTo>
                    <a:pt x="14440" y="2212"/>
                  </a:lnTo>
                  <a:lnTo>
                    <a:pt x="14440" y="1106"/>
                  </a:lnTo>
                  <a:close/>
                  <a:moveTo>
                    <a:pt x="12781" y="3350"/>
                  </a:moveTo>
                  <a:lnTo>
                    <a:pt x="12781" y="4456"/>
                  </a:lnTo>
                  <a:lnTo>
                    <a:pt x="11676" y="4456"/>
                  </a:lnTo>
                  <a:lnTo>
                    <a:pt x="11676" y="3350"/>
                  </a:lnTo>
                  <a:close/>
                  <a:moveTo>
                    <a:pt x="15545" y="3350"/>
                  </a:moveTo>
                  <a:lnTo>
                    <a:pt x="15545" y="4456"/>
                  </a:lnTo>
                  <a:lnTo>
                    <a:pt x="14440" y="4456"/>
                  </a:lnTo>
                  <a:lnTo>
                    <a:pt x="14440" y="3350"/>
                  </a:lnTo>
                  <a:close/>
                  <a:moveTo>
                    <a:pt x="12781" y="5561"/>
                  </a:moveTo>
                  <a:lnTo>
                    <a:pt x="12781" y="6667"/>
                  </a:lnTo>
                  <a:lnTo>
                    <a:pt x="11676" y="6667"/>
                  </a:lnTo>
                  <a:lnTo>
                    <a:pt x="11676" y="5561"/>
                  </a:lnTo>
                  <a:close/>
                  <a:moveTo>
                    <a:pt x="15545" y="5561"/>
                  </a:moveTo>
                  <a:lnTo>
                    <a:pt x="15545" y="6667"/>
                  </a:lnTo>
                  <a:lnTo>
                    <a:pt x="14440" y="6667"/>
                  </a:lnTo>
                  <a:lnTo>
                    <a:pt x="14440" y="5561"/>
                  </a:lnTo>
                  <a:close/>
                  <a:moveTo>
                    <a:pt x="1" y="0"/>
                  </a:moveTo>
                  <a:lnTo>
                    <a:pt x="1" y="3350"/>
                  </a:lnTo>
                  <a:lnTo>
                    <a:pt x="10017" y="3350"/>
                  </a:lnTo>
                  <a:lnTo>
                    <a:pt x="10017" y="9984"/>
                  </a:lnTo>
                  <a:lnTo>
                    <a:pt x="18895" y="9984"/>
                  </a:lnTo>
                  <a:lnTo>
                    <a:pt x="188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4153355" y="3787772"/>
              <a:ext cx="125159" cy="112715"/>
            </a:xfrm>
            <a:custGeom>
              <a:avLst/>
              <a:gdLst/>
              <a:ahLst/>
              <a:cxnLst/>
              <a:rect l="l" t="t" r="r" b="b"/>
              <a:pathLst>
                <a:path w="5562" h="5009" extrusionOk="0">
                  <a:moveTo>
                    <a:pt x="3903" y="1"/>
                  </a:moveTo>
                  <a:cubicBezTo>
                    <a:pt x="2993" y="1"/>
                    <a:pt x="2245" y="749"/>
                    <a:pt x="2245" y="1692"/>
                  </a:cubicBezTo>
                  <a:lnTo>
                    <a:pt x="2245" y="2797"/>
                  </a:lnTo>
                  <a:lnTo>
                    <a:pt x="1" y="2797"/>
                  </a:lnTo>
                  <a:lnTo>
                    <a:pt x="1" y="5009"/>
                  </a:lnTo>
                  <a:lnTo>
                    <a:pt x="4456" y="5009"/>
                  </a:lnTo>
                  <a:lnTo>
                    <a:pt x="4456" y="2797"/>
                  </a:lnTo>
                  <a:lnTo>
                    <a:pt x="3350" y="2797"/>
                  </a:lnTo>
                  <a:lnTo>
                    <a:pt x="3350" y="1692"/>
                  </a:lnTo>
                  <a:cubicBezTo>
                    <a:pt x="3350" y="1367"/>
                    <a:pt x="3578" y="1106"/>
                    <a:pt x="3903" y="1106"/>
                  </a:cubicBezTo>
                  <a:cubicBezTo>
                    <a:pt x="4196" y="1106"/>
                    <a:pt x="4456" y="1367"/>
                    <a:pt x="4456" y="1692"/>
                  </a:cubicBezTo>
                  <a:lnTo>
                    <a:pt x="4456" y="2797"/>
                  </a:lnTo>
                  <a:lnTo>
                    <a:pt x="5562" y="2797"/>
                  </a:lnTo>
                  <a:lnTo>
                    <a:pt x="5562" y="1692"/>
                  </a:lnTo>
                  <a:cubicBezTo>
                    <a:pt x="5562" y="749"/>
                    <a:pt x="4814" y="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4528025" y="3850709"/>
              <a:ext cx="50496" cy="49776"/>
            </a:xfrm>
            <a:custGeom>
              <a:avLst/>
              <a:gdLst/>
              <a:ahLst/>
              <a:cxnLst/>
              <a:rect l="l" t="t" r="r" b="b"/>
              <a:pathLst>
                <a:path w="2244" h="2212" extrusionOk="0">
                  <a:moveTo>
                    <a:pt x="0" y="0"/>
                  </a:moveTo>
                  <a:lnTo>
                    <a:pt x="0" y="2212"/>
                  </a:lnTo>
                  <a:lnTo>
                    <a:pt x="2244" y="2212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4278485" y="3787772"/>
              <a:ext cx="249575" cy="112715"/>
            </a:xfrm>
            <a:custGeom>
              <a:avLst/>
              <a:gdLst/>
              <a:ahLst/>
              <a:cxnLst/>
              <a:rect l="l" t="t" r="r" b="b"/>
              <a:pathLst>
                <a:path w="11091" h="5009" extrusionOk="0">
                  <a:moveTo>
                    <a:pt x="9432" y="1"/>
                  </a:moveTo>
                  <a:cubicBezTo>
                    <a:pt x="8521" y="1"/>
                    <a:pt x="7773" y="749"/>
                    <a:pt x="7773" y="1692"/>
                  </a:cubicBezTo>
                  <a:lnTo>
                    <a:pt x="7773" y="2797"/>
                  </a:lnTo>
                  <a:lnTo>
                    <a:pt x="1" y="2797"/>
                  </a:lnTo>
                  <a:lnTo>
                    <a:pt x="1" y="5009"/>
                  </a:lnTo>
                  <a:lnTo>
                    <a:pt x="9984" y="5009"/>
                  </a:lnTo>
                  <a:lnTo>
                    <a:pt x="9984" y="2797"/>
                  </a:lnTo>
                  <a:lnTo>
                    <a:pt x="8879" y="2797"/>
                  </a:lnTo>
                  <a:lnTo>
                    <a:pt x="8879" y="1692"/>
                  </a:lnTo>
                  <a:cubicBezTo>
                    <a:pt x="8879" y="1367"/>
                    <a:pt x="9139" y="1106"/>
                    <a:pt x="9432" y="1106"/>
                  </a:cubicBezTo>
                  <a:cubicBezTo>
                    <a:pt x="9757" y="1106"/>
                    <a:pt x="9984" y="1367"/>
                    <a:pt x="9984" y="1692"/>
                  </a:cubicBezTo>
                  <a:lnTo>
                    <a:pt x="9984" y="2797"/>
                  </a:lnTo>
                  <a:lnTo>
                    <a:pt x="11090" y="2797"/>
                  </a:lnTo>
                  <a:lnTo>
                    <a:pt x="11090" y="1692"/>
                  </a:lnTo>
                  <a:cubicBezTo>
                    <a:pt x="11090" y="749"/>
                    <a:pt x="10342" y="1"/>
                    <a:pt x="9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51"/>
          <p:cNvGrpSpPr/>
          <p:nvPr/>
        </p:nvGrpSpPr>
        <p:grpSpPr>
          <a:xfrm>
            <a:off x="1381200" y="4063600"/>
            <a:ext cx="347452" cy="347468"/>
            <a:chOff x="2007915" y="4379131"/>
            <a:chExt cx="425174" cy="424311"/>
          </a:xfrm>
        </p:grpSpPr>
        <p:sp>
          <p:nvSpPr>
            <p:cNvPr id="895" name="Google Shape;895;p51"/>
            <p:cNvSpPr/>
            <p:nvPr/>
          </p:nvSpPr>
          <p:spPr>
            <a:xfrm>
              <a:off x="2131583" y="4379131"/>
              <a:ext cx="182968" cy="112513"/>
            </a:xfrm>
            <a:custGeom>
              <a:avLst/>
              <a:gdLst/>
              <a:ahLst/>
              <a:cxnLst/>
              <a:rect l="l" t="t" r="r" b="b"/>
              <a:pathLst>
                <a:path w="8131" h="5000" extrusionOk="0">
                  <a:moveTo>
                    <a:pt x="3943" y="1"/>
                  </a:moveTo>
                  <a:cubicBezTo>
                    <a:pt x="2520" y="1"/>
                    <a:pt x="1092" y="547"/>
                    <a:pt x="0" y="1654"/>
                  </a:cubicBezTo>
                  <a:cubicBezTo>
                    <a:pt x="911" y="2142"/>
                    <a:pt x="1464" y="2890"/>
                    <a:pt x="1496" y="3865"/>
                  </a:cubicBezTo>
                  <a:cubicBezTo>
                    <a:pt x="1561" y="4483"/>
                    <a:pt x="1951" y="4776"/>
                    <a:pt x="2179" y="4874"/>
                  </a:cubicBezTo>
                  <a:cubicBezTo>
                    <a:pt x="2334" y="4959"/>
                    <a:pt x="2506" y="5000"/>
                    <a:pt x="2663" y="5000"/>
                  </a:cubicBezTo>
                  <a:cubicBezTo>
                    <a:pt x="2804" y="5000"/>
                    <a:pt x="2932" y="4967"/>
                    <a:pt x="3025" y="4906"/>
                  </a:cubicBezTo>
                  <a:cubicBezTo>
                    <a:pt x="3057" y="4906"/>
                    <a:pt x="3187" y="4808"/>
                    <a:pt x="3187" y="4483"/>
                  </a:cubicBezTo>
                  <a:cubicBezTo>
                    <a:pt x="3122" y="3605"/>
                    <a:pt x="3122" y="2402"/>
                    <a:pt x="3870" y="1979"/>
                  </a:cubicBezTo>
                  <a:cubicBezTo>
                    <a:pt x="4044" y="1875"/>
                    <a:pt x="4234" y="1824"/>
                    <a:pt x="4440" y="1824"/>
                  </a:cubicBezTo>
                  <a:cubicBezTo>
                    <a:pt x="4814" y="1824"/>
                    <a:pt x="5242" y="1990"/>
                    <a:pt x="5724" y="2304"/>
                  </a:cubicBezTo>
                  <a:cubicBezTo>
                    <a:pt x="6029" y="2528"/>
                    <a:pt x="6351" y="2619"/>
                    <a:pt x="6663" y="2619"/>
                  </a:cubicBezTo>
                  <a:cubicBezTo>
                    <a:pt x="7214" y="2619"/>
                    <a:pt x="7733" y="2332"/>
                    <a:pt x="8065" y="1979"/>
                  </a:cubicBezTo>
                  <a:cubicBezTo>
                    <a:pt x="8065" y="1947"/>
                    <a:pt x="8130" y="1914"/>
                    <a:pt x="8130" y="1914"/>
                  </a:cubicBezTo>
                  <a:cubicBezTo>
                    <a:pt x="7030" y="645"/>
                    <a:pt x="5489" y="1"/>
                    <a:pt x="3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084735" y="4436825"/>
              <a:ext cx="264202" cy="152229"/>
            </a:xfrm>
            <a:custGeom>
              <a:avLst/>
              <a:gdLst/>
              <a:ahLst/>
              <a:cxnLst/>
              <a:rect l="l" t="t" r="r" b="b"/>
              <a:pathLst>
                <a:path w="11741" h="6765" extrusionOk="0">
                  <a:moveTo>
                    <a:pt x="1334" y="1"/>
                  </a:moveTo>
                  <a:lnTo>
                    <a:pt x="1334" y="1"/>
                  </a:lnTo>
                  <a:cubicBezTo>
                    <a:pt x="1" y="2114"/>
                    <a:pt x="229" y="4911"/>
                    <a:pt x="1985" y="6765"/>
                  </a:cubicBezTo>
                  <a:cubicBezTo>
                    <a:pt x="2454" y="6139"/>
                    <a:pt x="3283" y="5755"/>
                    <a:pt x="4271" y="5755"/>
                  </a:cubicBezTo>
                  <a:cubicBezTo>
                    <a:pt x="4311" y="5755"/>
                    <a:pt x="4351" y="5755"/>
                    <a:pt x="4391" y="5757"/>
                  </a:cubicBezTo>
                  <a:cubicBezTo>
                    <a:pt x="4905" y="5777"/>
                    <a:pt x="5574" y="5837"/>
                    <a:pt x="6072" y="5837"/>
                  </a:cubicBezTo>
                  <a:cubicBezTo>
                    <a:pt x="6361" y="5837"/>
                    <a:pt x="6592" y="5816"/>
                    <a:pt x="6700" y="5757"/>
                  </a:cubicBezTo>
                  <a:cubicBezTo>
                    <a:pt x="6700" y="5724"/>
                    <a:pt x="6700" y="5594"/>
                    <a:pt x="6635" y="5399"/>
                  </a:cubicBezTo>
                  <a:cubicBezTo>
                    <a:pt x="6375" y="4683"/>
                    <a:pt x="6505" y="4033"/>
                    <a:pt x="6993" y="3643"/>
                  </a:cubicBezTo>
                  <a:cubicBezTo>
                    <a:pt x="7318" y="3376"/>
                    <a:pt x="7772" y="3245"/>
                    <a:pt x="8280" y="3245"/>
                  </a:cubicBezTo>
                  <a:cubicBezTo>
                    <a:pt x="8888" y="3245"/>
                    <a:pt x="9574" y="3433"/>
                    <a:pt x="10212" y="3805"/>
                  </a:cubicBezTo>
                  <a:cubicBezTo>
                    <a:pt x="10797" y="4163"/>
                    <a:pt x="11253" y="4066"/>
                    <a:pt x="11480" y="4098"/>
                  </a:cubicBezTo>
                  <a:cubicBezTo>
                    <a:pt x="11741" y="2830"/>
                    <a:pt x="11545" y="1464"/>
                    <a:pt x="10863" y="261"/>
                  </a:cubicBezTo>
                  <a:cubicBezTo>
                    <a:pt x="10289" y="834"/>
                    <a:pt x="9525" y="1160"/>
                    <a:pt x="8748" y="1160"/>
                  </a:cubicBezTo>
                  <a:cubicBezTo>
                    <a:pt x="8203" y="1160"/>
                    <a:pt x="7651" y="1000"/>
                    <a:pt x="7155" y="651"/>
                  </a:cubicBezTo>
                  <a:cubicBezTo>
                    <a:pt x="6733" y="358"/>
                    <a:pt x="6537" y="358"/>
                    <a:pt x="6505" y="358"/>
                  </a:cubicBezTo>
                  <a:cubicBezTo>
                    <a:pt x="6472" y="391"/>
                    <a:pt x="6277" y="651"/>
                    <a:pt x="6375" y="1822"/>
                  </a:cubicBezTo>
                  <a:cubicBezTo>
                    <a:pt x="6447" y="2912"/>
                    <a:pt x="5672" y="3550"/>
                    <a:pt x="4735" y="3550"/>
                  </a:cubicBezTo>
                  <a:cubicBezTo>
                    <a:pt x="4413" y="3550"/>
                    <a:pt x="4073" y="3475"/>
                    <a:pt x="3741" y="3318"/>
                  </a:cubicBezTo>
                  <a:cubicBezTo>
                    <a:pt x="2993" y="2960"/>
                    <a:pt x="2538" y="2212"/>
                    <a:pt x="2472" y="1366"/>
                  </a:cubicBezTo>
                  <a:cubicBezTo>
                    <a:pt x="2440" y="749"/>
                    <a:pt x="2115" y="326"/>
                    <a:pt x="1464" y="33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2148414" y="4534706"/>
              <a:ext cx="186613" cy="94150"/>
            </a:xfrm>
            <a:custGeom>
              <a:avLst/>
              <a:gdLst/>
              <a:ahLst/>
              <a:cxnLst/>
              <a:rect l="l" t="t" r="r" b="b"/>
              <a:pathLst>
                <a:path w="8293" h="4184" extrusionOk="0">
                  <a:moveTo>
                    <a:pt x="5436" y="0"/>
                  </a:moveTo>
                  <a:cubicBezTo>
                    <a:pt x="5190" y="0"/>
                    <a:pt x="4992" y="50"/>
                    <a:pt x="4878" y="138"/>
                  </a:cubicBezTo>
                  <a:cubicBezTo>
                    <a:pt x="4748" y="236"/>
                    <a:pt x="4748" y="398"/>
                    <a:pt x="4846" y="659"/>
                  </a:cubicBezTo>
                  <a:cubicBezTo>
                    <a:pt x="5041" y="1244"/>
                    <a:pt x="5008" y="1699"/>
                    <a:pt x="4748" y="2057"/>
                  </a:cubicBezTo>
                  <a:cubicBezTo>
                    <a:pt x="4409" y="2490"/>
                    <a:pt x="3831" y="2596"/>
                    <a:pt x="3146" y="2596"/>
                  </a:cubicBezTo>
                  <a:cubicBezTo>
                    <a:pt x="2646" y="2596"/>
                    <a:pt x="2090" y="2540"/>
                    <a:pt x="1529" y="2512"/>
                  </a:cubicBezTo>
                  <a:cubicBezTo>
                    <a:pt x="1486" y="2510"/>
                    <a:pt x="1443" y="2509"/>
                    <a:pt x="1401" y="2509"/>
                  </a:cubicBezTo>
                  <a:cubicBezTo>
                    <a:pt x="777" y="2509"/>
                    <a:pt x="276" y="2734"/>
                    <a:pt x="33" y="3130"/>
                  </a:cubicBezTo>
                  <a:lnTo>
                    <a:pt x="0" y="3163"/>
                  </a:lnTo>
                  <a:cubicBezTo>
                    <a:pt x="984" y="3856"/>
                    <a:pt x="2106" y="4184"/>
                    <a:pt x="3212" y="4184"/>
                  </a:cubicBezTo>
                  <a:cubicBezTo>
                    <a:pt x="5323" y="4184"/>
                    <a:pt x="7375" y="2988"/>
                    <a:pt x="8293" y="854"/>
                  </a:cubicBezTo>
                  <a:cubicBezTo>
                    <a:pt x="7772" y="821"/>
                    <a:pt x="7285" y="691"/>
                    <a:pt x="6797" y="398"/>
                  </a:cubicBezTo>
                  <a:cubicBezTo>
                    <a:pt x="6321" y="121"/>
                    <a:pt x="5820" y="0"/>
                    <a:pt x="5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2233289" y="4753667"/>
              <a:ext cx="199800" cy="49776"/>
            </a:xfrm>
            <a:custGeom>
              <a:avLst/>
              <a:gdLst/>
              <a:ahLst/>
              <a:cxnLst/>
              <a:rect l="l" t="t" r="r" b="b"/>
              <a:pathLst>
                <a:path w="8879" h="2212" extrusionOk="0">
                  <a:moveTo>
                    <a:pt x="2212" y="1"/>
                  </a:moveTo>
                  <a:cubicBezTo>
                    <a:pt x="976" y="1"/>
                    <a:pt x="0" y="1009"/>
                    <a:pt x="0" y="2212"/>
                  </a:cubicBezTo>
                  <a:lnTo>
                    <a:pt x="8878" y="2212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2007915" y="4753667"/>
              <a:ext cx="200520" cy="49776"/>
            </a:xfrm>
            <a:custGeom>
              <a:avLst/>
              <a:gdLst/>
              <a:ahLst/>
              <a:cxnLst/>
              <a:rect l="l" t="t" r="r" b="b"/>
              <a:pathLst>
                <a:path w="8911" h="2212" extrusionOk="0">
                  <a:moveTo>
                    <a:pt x="0" y="1"/>
                  </a:moveTo>
                  <a:lnTo>
                    <a:pt x="0" y="2212"/>
                  </a:lnTo>
                  <a:lnTo>
                    <a:pt x="8911" y="2212"/>
                  </a:lnTo>
                  <a:cubicBezTo>
                    <a:pt x="8911" y="1009"/>
                    <a:pt x="7903" y="1"/>
                    <a:pt x="6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2233289" y="4522443"/>
              <a:ext cx="199800" cy="225408"/>
            </a:xfrm>
            <a:custGeom>
              <a:avLst/>
              <a:gdLst/>
              <a:ahLst/>
              <a:cxnLst/>
              <a:rect l="l" t="t" r="r" b="b"/>
              <a:pathLst>
                <a:path w="8879" h="10017" extrusionOk="0">
                  <a:moveTo>
                    <a:pt x="7187" y="4163"/>
                  </a:moveTo>
                  <a:lnTo>
                    <a:pt x="7187" y="5301"/>
                  </a:lnTo>
                  <a:lnTo>
                    <a:pt x="6082" y="5301"/>
                  </a:lnTo>
                  <a:lnTo>
                    <a:pt x="6082" y="4163"/>
                  </a:lnTo>
                  <a:close/>
                  <a:moveTo>
                    <a:pt x="7187" y="6407"/>
                  </a:moveTo>
                  <a:lnTo>
                    <a:pt x="7187" y="7512"/>
                  </a:lnTo>
                  <a:lnTo>
                    <a:pt x="3870" y="7512"/>
                  </a:lnTo>
                  <a:lnTo>
                    <a:pt x="3870" y="6407"/>
                  </a:lnTo>
                  <a:close/>
                  <a:moveTo>
                    <a:pt x="8878" y="0"/>
                  </a:moveTo>
                  <a:cubicBezTo>
                    <a:pt x="8293" y="228"/>
                    <a:pt x="7903" y="423"/>
                    <a:pt x="7025" y="456"/>
                  </a:cubicBezTo>
                  <a:cubicBezTo>
                    <a:pt x="6667" y="456"/>
                    <a:pt x="6342" y="423"/>
                    <a:pt x="5984" y="358"/>
                  </a:cubicBezTo>
                  <a:cubicBezTo>
                    <a:pt x="5464" y="3285"/>
                    <a:pt x="3025" y="5561"/>
                    <a:pt x="0" y="5821"/>
                  </a:cubicBezTo>
                  <a:lnTo>
                    <a:pt x="0" y="10016"/>
                  </a:lnTo>
                  <a:cubicBezTo>
                    <a:pt x="586" y="9496"/>
                    <a:pt x="1366" y="9171"/>
                    <a:pt x="2212" y="9171"/>
                  </a:cubicBezTo>
                  <a:lnTo>
                    <a:pt x="8878" y="9171"/>
                  </a:lnTo>
                  <a:cubicBezTo>
                    <a:pt x="8878" y="9120"/>
                    <a:pt x="8878" y="8218"/>
                    <a:pt x="8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2007915" y="4522443"/>
              <a:ext cx="200520" cy="225408"/>
            </a:xfrm>
            <a:custGeom>
              <a:avLst/>
              <a:gdLst/>
              <a:ahLst/>
              <a:cxnLst/>
              <a:rect l="l" t="t" r="r" b="b"/>
              <a:pathLst>
                <a:path w="8911" h="10017" extrusionOk="0">
                  <a:moveTo>
                    <a:pt x="2797" y="4163"/>
                  </a:moveTo>
                  <a:lnTo>
                    <a:pt x="2797" y="5301"/>
                  </a:lnTo>
                  <a:lnTo>
                    <a:pt x="1691" y="5301"/>
                  </a:lnTo>
                  <a:lnTo>
                    <a:pt x="1691" y="4163"/>
                  </a:lnTo>
                  <a:close/>
                  <a:moveTo>
                    <a:pt x="5008" y="6407"/>
                  </a:moveTo>
                  <a:lnTo>
                    <a:pt x="5008" y="7512"/>
                  </a:lnTo>
                  <a:lnTo>
                    <a:pt x="1691" y="7512"/>
                  </a:lnTo>
                  <a:lnTo>
                    <a:pt x="1691" y="6407"/>
                  </a:ln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" y="3859"/>
                    <a:pt x="15" y="4778"/>
                    <a:pt x="16" y="4778"/>
                  </a:cubicBezTo>
                  <a:cubicBezTo>
                    <a:pt x="17" y="4778"/>
                    <a:pt x="16" y="4018"/>
                    <a:pt x="17" y="4018"/>
                  </a:cubicBezTo>
                  <a:lnTo>
                    <a:pt x="17" y="4018"/>
                  </a:lnTo>
                  <a:cubicBezTo>
                    <a:pt x="18" y="4018"/>
                    <a:pt x="22" y="4996"/>
                    <a:pt x="33" y="9171"/>
                  </a:cubicBezTo>
                  <a:lnTo>
                    <a:pt x="6667" y="9171"/>
                  </a:lnTo>
                  <a:cubicBezTo>
                    <a:pt x="7545" y="9171"/>
                    <a:pt x="8325" y="9496"/>
                    <a:pt x="8911" y="10016"/>
                  </a:cubicBezTo>
                  <a:lnTo>
                    <a:pt x="8911" y="5821"/>
                  </a:lnTo>
                  <a:cubicBezTo>
                    <a:pt x="5886" y="5561"/>
                    <a:pt x="3415" y="3285"/>
                    <a:pt x="2895" y="358"/>
                  </a:cubicBezTo>
                  <a:cubicBezTo>
                    <a:pt x="2569" y="423"/>
                    <a:pt x="2212" y="456"/>
                    <a:pt x="1854" y="456"/>
                  </a:cubicBezTo>
                  <a:cubicBezTo>
                    <a:pt x="976" y="423"/>
                    <a:pt x="586" y="22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grpSp>
        <p:nvGrpSpPr>
          <p:cNvPr id="907" name="Google Shape;907;p52"/>
          <p:cNvGrpSpPr/>
          <p:nvPr/>
        </p:nvGrpSpPr>
        <p:grpSpPr>
          <a:xfrm>
            <a:off x="713214" y="2426425"/>
            <a:ext cx="2303112" cy="2036600"/>
            <a:chOff x="713214" y="2426425"/>
            <a:chExt cx="2303112" cy="2036600"/>
          </a:xfrm>
        </p:grpSpPr>
        <p:sp>
          <p:nvSpPr>
            <p:cNvPr id="908" name="Google Shape;908;p52"/>
            <p:cNvSpPr txBox="1"/>
            <p:nvPr/>
          </p:nvSpPr>
          <p:spPr>
            <a:xfrm flipH="1">
              <a:off x="713214" y="2426425"/>
              <a:ext cx="2303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FEEL IT ALL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9" name="Google Shape;909;p52"/>
            <p:cNvSpPr txBox="1"/>
            <p:nvPr/>
          </p:nvSpPr>
          <p:spPr>
            <a:xfrm flipH="1">
              <a:off x="713226" y="2901225"/>
              <a:ext cx="23031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Adamina"/>
                <a:buChar char="●"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marL="457200" lvl="0" indent="-317500" algn="l" rtl="0">
                <a:spcBef>
                  <a:spcPts val="100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Adamina"/>
                <a:buChar char="●"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Earth is also known as the blue planet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marL="457200" lvl="0" indent="-317500" algn="l" rtl="0">
                <a:spcBef>
                  <a:spcPts val="1000"/>
                </a:spcBef>
                <a:spcAft>
                  <a:spcPts val="1000"/>
                </a:spcAft>
                <a:buClr>
                  <a:schemeClr val="accent5"/>
                </a:buClr>
                <a:buSzPts val="1400"/>
                <a:buFont typeface="Adamina"/>
                <a:buChar char="●"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Mercury is the smallest planet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910" name="Google Shape;910;p52"/>
          <p:cNvSpPr/>
          <p:nvPr/>
        </p:nvSpPr>
        <p:spPr>
          <a:xfrm rot="5348089" flipH="1">
            <a:off x="1621148" y="1550223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52"/>
          <p:cNvGrpSpPr/>
          <p:nvPr/>
        </p:nvGrpSpPr>
        <p:grpSpPr>
          <a:xfrm>
            <a:off x="6127650" y="2426425"/>
            <a:ext cx="2303112" cy="2036600"/>
            <a:chOff x="6127663" y="2426425"/>
            <a:chExt cx="2303112" cy="2036600"/>
          </a:xfrm>
        </p:grpSpPr>
        <p:sp>
          <p:nvSpPr>
            <p:cNvPr id="912" name="Google Shape;912;p52"/>
            <p:cNvSpPr txBox="1"/>
            <p:nvPr/>
          </p:nvSpPr>
          <p:spPr>
            <a:xfrm flipH="1">
              <a:off x="6127663" y="2426425"/>
              <a:ext cx="2303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PRACTICE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13" name="Google Shape;913;p52"/>
            <p:cNvSpPr txBox="1"/>
            <p:nvPr/>
          </p:nvSpPr>
          <p:spPr>
            <a:xfrm flipH="1">
              <a:off x="6127675" y="2901225"/>
              <a:ext cx="23031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Adamina"/>
                <a:buChar char="●"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Venus has a very toxic atmosphere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marL="457200" lvl="0" indent="-317500" algn="l" rtl="0">
                <a:spcBef>
                  <a:spcPts val="100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Adamina"/>
                <a:buChar char="●"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Jupiter was named after a Roman god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marL="457200" lvl="0" indent="-317500" algn="l" rtl="0">
                <a:spcBef>
                  <a:spcPts val="1000"/>
                </a:spcBef>
                <a:spcAft>
                  <a:spcPts val="1000"/>
                </a:spcAft>
                <a:buClr>
                  <a:schemeClr val="accent5"/>
                </a:buClr>
                <a:buSzPts val="1400"/>
                <a:buFont typeface="Adamina"/>
                <a:buChar char="●"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Saturn is a gas giant and has rings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914" name="Google Shape;914;p52"/>
          <p:cNvSpPr/>
          <p:nvPr/>
        </p:nvSpPr>
        <p:spPr>
          <a:xfrm rot="5348089" flipH="1">
            <a:off x="7035597" y="1550223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2"/>
          <p:cNvSpPr txBox="1"/>
          <p:nvPr/>
        </p:nvSpPr>
        <p:spPr>
          <a:xfrm>
            <a:off x="713250" y="1129100"/>
            <a:ext cx="771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READING TIPS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916" name="Google Shape;916;p52"/>
          <p:cNvGrpSpPr/>
          <p:nvPr/>
        </p:nvGrpSpPr>
        <p:grpSpPr>
          <a:xfrm>
            <a:off x="7105496" y="1842891"/>
            <a:ext cx="347461" cy="347453"/>
            <a:chOff x="2018153" y="3149700"/>
            <a:chExt cx="425185" cy="424447"/>
          </a:xfrm>
        </p:grpSpPr>
        <p:sp>
          <p:nvSpPr>
            <p:cNvPr id="917" name="Google Shape;917;p52"/>
            <p:cNvSpPr/>
            <p:nvPr/>
          </p:nvSpPr>
          <p:spPr>
            <a:xfrm>
              <a:off x="2081089" y="3429955"/>
              <a:ext cx="299306" cy="68813"/>
            </a:xfrm>
            <a:custGeom>
              <a:avLst/>
              <a:gdLst/>
              <a:ahLst/>
              <a:cxnLst/>
              <a:rect l="l" t="t" r="r" b="b"/>
              <a:pathLst>
                <a:path w="13301" h="3058" extrusionOk="0">
                  <a:moveTo>
                    <a:pt x="3870" y="1"/>
                  </a:moveTo>
                  <a:cubicBezTo>
                    <a:pt x="3057" y="163"/>
                    <a:pt x="2082" y="358"/>
                    <a:pt x="1887" y="391"/>
                  </a:cubicBezTo>
                  <a:cubicBezTo>
                    <a:pt x="781" y="684"/>
                    <a:pt x="0" y="1692"/>
                    <a:pt x="0" y="2830"/>
                  </a:cubicBezTo>
                  <a:lnTo>
                    <a:pt x="0" y="3058"/>
                  </a:lnTo>
                  <a:cubicBezTo>
                    <a:pt x="976" y="2960"/>
                    <a:pt x="2244" y="2667"/>
                    <a:pt x="3285" y="2212"/>
                  </a:cubicBezTo>
                  <a:cubicBezTo>
                    <a:pt x="3685" y="2056"/>
                    <a:pt x="4096" y="1981"/>
                    <a:pt x="4501" y="1981"/>
                  </a:cubicBezTo>
                  <a:cubicBezTo>
                    <a:pt x="5280" y="1981"/>
                    <a:pt x="6035" y="2262"/>
                    <a:pt x="6634" y="2797"/>
                  </a:cubicBezTo>
                  <a:cubicBezTo>
                    <a:pt x="7255" y="2262"/>
                    <a:pt x="8017" y="1981"/>
                    <a:pt x="8799" y="1981"/>
                  </a:cubicBezTo>
                  <a:cubicBezTo>
                    <a:pt x="9205" y="1981"/>
                    <a:pt x="9616" y="2056"/>
                    <a:pt x="10016" y="2212"/>
                  </a:cubicBezTo>
                  <a:cubicBezTo>
                    <a:pt x="10016" y="2212"/>
                    <a:pt x="11610" y="2895"/>
                    <a:pt x="13301" y="3058"/>
                  </a:cubicBezTo>
                  <a:lnTo>
                    <a:pt x="13301" y="2830"/>
                  </a:lnTo>
                  <a:cubicBezTo>
                    <a:pt x="13301" y="1692"/>
                    <a:pt x="12520" y="684"/>
                    <a:pt x="11415" y="391"/>
                  </a:cubicBezTo>
                  <a:cubicBezTo>
                    <a:pt x="11025" y="326"/>
                    <a:pt x="10179" y="131"/>
                    <a:pt x="9431" y="1"/>
                  </a:cubicBezTo>
                  <a:cubicBezTo>
                    <a:pt x="9268" y="98"/>
                    <a:pt x="8390" y="1334"/>
                    <a:pt x="6634" y="1334"/>
                  </a:cubicBezTo>
                  <a:cubicBezTo>
                    <a:pt x="4911" y="1334"/>
                    <a:pt x="4033" y="98"/>
                    <a:pt x="3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2018153" y="3499417"/>
              <a:ext cx="425185" cy="74731"/>
            </a:xfrm>
            <a:custGeom>
              <a:avLst/>
              <a:gdLst/>
              <a:ahLst/>
              <a:cxnLst/>
              <a:rect l="l" t="t" r="r" b="b"/>
              <a:pathLst>
                <a:path w="18895" h="3321" extrusionOk="0">
                  <a:moveTo>
                    <a:pt x="7320" y="0"/>
                  </a:moveTo>
                  <a:cubicBezTo>
                    <a:pt x="7051" y="0"/>
                    <a:pt x="6775" y="53"/>
                    <a:pt x="6505" y="166"/>
                  </a:cubicBezTo>
                  <a:cubicBezTo>
                    <a:pt x="5269" y="686"/>
                    <a:pt x="3578" y="1109"/>
                    <a:pt x="2245" y="1109"/>
                  </a:cubicBezTo>
                  <a:lnTo>
                    <a:pt x="1139" y="1109"/>
                  </a:lnTo>
                  <a:lnTo>
                    <a:pt x="1139" y="2214"/>
                  </a:lnTo>
                  <a:lnTo>
                    <a:pt x="1" y="2214"/>
                  </a:lnTo>
                  <a:lnTo>
                    <a:pt x="1" y="3320"/>
                  </a:lnTo>
                  <a:lnTo>
                    <a:pt x="18895" y="3320"/>
                  </a:lnTo>
                  <a:lnTo>
                    <a:pt x="18895" y="2214"/>
                  </a:lnTo>
                  <a:lnTo>
                    <a:pt x="17789" y="2214"/>
                  </a:lnTo>
                  <a:lnTo>
                    <a:pt x="17789" y="1109"/>
                  </a:lnTo>
                  <a:lnTo>
                    <a:pt x="16651" y="1109"/>
                  </a:lnTo>
                  <a:cubicBezTo>
                    <a:pt x="15317" y="1109"/>
                    <a:pt x="13626" y="686"/>
                    <a:pt x="12391" y="166"/>
                  </a:cubicBezTo>
                  <a:cubicBezTo>
                    <a:pt x="12121" y="53"/>
                    <a:pt x="11846" y="0"/>
                    <a:pt x="11578" y="0"/>
                  </a:cubicBezTo>
                  <a:cubicBezTo>
                    <a:pt x="10459" y="0"/>
                    <a:pt x="9464" y="916"/>
                    <a:pt x="9464" y="2149"/>
                  </a:cubicBezTo>
                  <a:cubicBezTo>
                    <a:pt x="9464" y="916"/>
                    <a:pt x="8447" y="0"/>
                    <a:pt x="7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2193034" y="3392648"/>
              <a:ext cx="75406" cy="42282"/>
            </a:xfrm>
            <a:custGeom>
              <a:avLst/>
              <a:gdLst/>
              <a:ahLst/>
              <a:cxnLst/>
              <a:rect l="l" t="t" r="r" b="b"/>
              <a:pathLst>
                <a:path w="3351" h="1879" extrusionOk="0">
                  <a:moveTo>
                    <a:pt x="1" y="0"/>
                  </a:moveTo>
                  <a:lnTo>
                    <a:pt x="1" y="1171"/>
                  </a:lnTo>
                  <a:cubicBezTo>
                    <a:pt x="456" y="1642"/>
                    <a:pt x="1058" y="1878"/>
                    <a:pt x="1663" y="1878"/>
                  </a:cubicBezTo>
                  <a:cubicBezTo>
                    <a:pt x="2269" y="1878"/>
                    <a:pt x="2879" y="1642"/>
                    <a:pt x="3350" y="1171"/>
                  </a:cubicBezTo>
                  <a:lnTo>
                    <a:pt x="3350" y="0"/>
                  </a:lnTo>
                  <a:cubicBezTo>
                    <a:pt x="2830" y="212"/>
                    <a:pt x="2269" y="317"/>
                    <a:pt x="1700" y="317"/>
                  </a:cubicBezTo>
                  <a:cubicBezTo>
                    <a:pt x="1131" y="317"/>
                    <a:pt x="554" y="21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2155727" y="3249944"/>
              <a:ext cx="150024" cy="124439"/>
            </a:xfrm>
            <a:custGeom>
              <a:avLst/>
              <a:gdLst/>
              <a:ahLst/>
              <a:cxnLst/>
              <a:rect l="l" t="t" r="r" b="b"/>
              <a:pathLst>
                <a:path w="6667" h="5530" extrusionOk="0">
                  <a:moveTo>
                    <a:pt x="0" y="1"/>
                  </a:moveTo>
                  <a:lnTo>
                    <a:pt x="0" y="2212"/>
                  </a:lnTo>
                  <a:cubicBezTo>
                    <a:pt x="0" y="4066"/>
                    <a:pt x="1496" y="5529"/>
                    <a:pt x="3317" y="5529"/>
                  </a:cubicBezTo>
                  <a:cubicBezTo>
                    <a:pt x="5171" y="5529"/>
                    <a:pt x="6667" y="4033"/>
                    <a:pt x="6667" y="2212"/>
                  </a:cubicBezTo>
                  <a:lnTo>
                    <a:pt x="6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2118397" y="3149700"/>
              <a:ext cx="187356" cy="75406"/>
            </a:xfrm>
            <a:custGeom>
              <a:avLst/>
              <a:gdLst/>
              <a:ahLst/>
              <a:cxnLst/>
              <a:rect l="l" t="t" r="r" b="b"/>
              <a:pathLst>
                <a:path w="8326" h="3351" extrusionOk="0">
                  <a:moveTo>
                    <a:pt x="1" y="1"/>
                  </a:moveTo>
                  <a:lnTo>
                    <a:pt x="1" y="879"/>
                  </a:lnTo>
                  <a:cubicBezTo>
                    <a:pt x="1" y="2245"/>
                    <a:pt x="1107" y="3350"/>
                    <a:pt x="2440" y="3350"/>
                  </a:cubicBezTo>
                  <a:lnTo>
                    <a:pt x="8326" y="3350"/>
                  </a:lnTo>
                  <a:lnTo>
                    <a:pt x="8326" y="2440"/>
                  </a:lnTo>
                  <a:cubicBezTo>
                    <a:pt x="8326" y="1106"/>
                    <a:pt x="7220" y="1"/>
                    <a:pt x="5887" y="1"/>
                  </a:cubicBezTo>
                  <a:lnTo>
                    <a:pt x="3871" y="1"/>
                  </a:lnTo>
                  <a:lnTo>
                    <a:pt x="3318" y="846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52"/>
          <p:cNvGrpSpPr/>
          <p:nvPr/>
        </p:nvGrpSpPr>
        <p:grpSpPr>
          <a:xfrm>
            <a:off x="1713539" y="1852780"/>
            <a:ext cx="302450" cy="327675"/>
            <a:chOff x="-2104400" y="3542450"/>
            <a:chExt cx="302450" cy="327675"/>
          </a:xfrm>
        </p:grpSpPr>
        <p:sp>
          <p:nvSpPr>
            <p:cNvPr id="923" name="Google Shape;923;p52"/>
            <p:cNvSpPr/>
            <p:nvPr/>
          </p:nvSpPr>
          <p:spPr>
            <a:xfrm>
              <a:off x="-2104400" y="3542450"/>
              <a:ext cx="302450" cy="327675"/>
            </a:xfrm>
            <a:custGeom>
              <a:avLst/>
              <a:gdLst/>
              <a:ahLst/>
              <a:cxnLst/>
              <a:rect l="l" t="t" r="r" b="b"/>
              <a:pathLst>
                <a:path w="12098" h="13107" extrusionOk="0">
                  <a:moveTo>
                    <a:pt x="6504" y="2040"/>
                  </a:moveTo>
                  <a:cubicBezTo>
                    <a:pt x="6992" y="2040"/>
                    <a:pt x="7478" y="2211"/>
                    <a:pt x="7838" y="2570"/>
                  </a:cubicBezTo>
                  <a:cubicBezTo>
                    <a:pt x="8586" y="3286"/>
                    <a:pt x="8586" y="4521"/>
                    <a:pt x="7838" y="5269"/>
                  </a:cubicBezTo>
                  <a:lnTo>
                    <a:pt x="5301" y="7838"/>
                  </a:lnTo>
                  <a:lnTo>
                    <a:pt x="5269" y="7838"/>
                  </a:lnTo>
                  <a:lnTo>
                    <a:pt x="2699" y="5269"/>
                  </a:lnTo>
                  <a:cubicBezTo>
                    <a:pt x="1984" y="4521"/>
                    <a:pt x="1984" y="3286"/>
                    <a:pt x="2699" y="2570"/>
                  </a:cubicBezTo>
                  <a:cubicBezTo>
                    <a:pt x="3059" y="2211"/>
                    <a:pt x="3545" y="2040"/>
                    <a:pt x="4033" y="2040"/>
                  </a:cubicBezTo>
                  <a:cubicBezTo>
                    <a:pt x="4473" y="2040"/>
                    <a:pt x="4914" y="2178"/>
                    <a:pt x="5269" y="2440"/>
                  </a:cubicBezTo>
                  <a:cubicBezTo>
                    <a:pt x="5623" y="2178"/>
                    <a:pt x="6065" y="2040"/>
                    <a:pt x="6504" y="2040"/>
                  </a:cubicBezTo>
                  <a:close/>
                  <a:moveTo>
                    <a:pt x="5239" y="1"/>
                  </a:moveTo>
                  <a:cubicBezTo>
                    <a:pt x="2695" y="1"/>
                    <a:pt x="453" y="1973"/>
                    <a:pt x="98" y="4489"/>
                  </a:cubicBezTo>
                  <a:cubicBezTo>
                    <a:pt x="0" y="5334"/>
                    <a:pt x="65" y="6212"/>
                    <a:pt x="488" y="6993"/>
                  </a:cubicBezTo>
                  <a:cubicBezTo>
                    <a:pt x="1496" y="8879"/>
                    <a:pt x="1984" y="10993"/>
                    <a:pt x="1984" y="13106"/>
                  </a:cubicBezTo>
                  <a:lnTo>
                    <a:pt x="7285" y="13106"/>
                  </a:lnTo>
                  <a:lnTo>
                    <a:pt x="7285" y="11448"/>
                  </a:lnTo>
                  <a:lnTo>
                    <a:pt x="10407" y="11448"/>
                  </a:lnTo>
                  <a:lnTo>
                    <a:pt x="10407" y="8066"/>
                  </a:lnTo>
                  <a:lnTo>
                    <a:pt x="12098" y="8066"/>
                  </a:lnTo>
                  <a:lnTo>
                    <a:pt x="12098" y="7155"/>
                  </a:lnTo>
                  <a:lnTo>
                    <a:pt x="10407" y="5139"/>
                  </a:lnTo>
                  <a:cubicBezTo>
                    <a:pt x="10407" y="2310"/>
                    <a:pt x="8098" y="34"/>
                    <a:pt x="5301" y="1"/>
                  </a:cubicBezTo>
                  <a:cubicBezTo>
                    <a:pt x="5280" y="1"/>
                    <a:pt x="5260" y="1"/>
                    <a:pt x="5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-2033675" y="3612350"/>
              <a:ext cx="122800" cy="98425"/>
            </a:xfrm>
            <a:custGeom>
              <a:avLst/>
              <a:gdLst/>
              <a:ahLst/>
              <a:cxnLst/>
              <a:rect l="l" t="t" r="r" b="b"/>
              <a:pathLst>
                <a:path w="4912" h="3937" extrusionOk="0">
                  <a:moveTo>
                    <a:pt x="1209" y="1"/>
                  </a:moveTo>
                  <a:cubicBezTo>
                    <a:pt x="922" y="1"/>
                    <a:pt x="638" y="94"/>
                    <a:pt x="423" y="294"/>
                  </a:cubicBezTo>
                  <a:cubicBezTo>
                    <a:pt x="1" y="750"/>
                    <a:pt x="1" y="1498"/>
                    <a:pt x="423" y="1920"/>
                  </a:cubicBezTo>
                  <a:lnTo>
                    <a:pt x="2440" y="3937"/>
                  </a:lnTo>
                  <a:lnTo>
                    <a:pt x="2472" y="3937"/>
                  </a:lnTo>
                  <a:lnTo>
                    <a:pt x="4488" y="1920"/>
                  </a:lnTo>
                  <a:cubicBezTo>
                    <a:pt x="4911" y="1498"/>
                    <a:pt x="4911" y="750"/>
                    <a:pt x="4488" y="294"/>
                  </a:cubicBezTo>
                  <a:cubicBezTo>
                    <a:pt x="4274" y="94"/>
                    <a:pt x="3989" y="1"/>
                    <a:pt x="3703" y="1"/>
                  </a:cubicBezTo>
                  <a:cubicBezTo>
                    <a:pt x="3338" y="1"/>
                    <a:pt x="2969" y="151"/>
                    <a:pt x="2732" y="425"/>
                  </a:cubicBezTo>
                  <a:lnTo>
                    <a:pt x="2440" y="750"/>
                  </a:lnTo>
                  <a:cubicBezTo>
                    <a:pt x="2342" y="652"/>
                    <a:pt x="2277" y="522"/>
                    <a:pt x="2179" y="425"/>
                  </a:cubicBezTo>
                  <a:cubicBezTo>
                    <a:pt x="1943" y="151"/>
                    <a:pt x="1574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52"/>
          <p:cNvGrpSpPr/>
          <p:nvPr/>
        </p:nvGrpSpPr>
        <p:grpSpPr>
          <a:xfrm>
            <a:off x="3016323" y="1532150"/>
            <a:ext cx="4436628" cy="3207550"/>
            <a:chOff x="3016323" y="1532150"/>
            <a:chExt cx="4436628" cy="3207550"/>
          </a:xfrm>
        </p:grpSpPr>
        <p:pic>
          <p:nvPicPr>
            <p:cNvPr id="926" name="Google Shape;926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238550">
              <a:off x="4808589" y="2254669"/>
              <a:ext cx="2316067" cy="1873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7" name="Google Shape;927;p52"/>
            <p:cNvSpPr/>
            <p:nvPr/>
          </p:nvSpPr>
          <p:spPr>
            <a:xfrm flipH="1">
              <a:off x="3386066" y="1765999"/>
              <a:ext cx="2371869" cy="2706852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66675" dir="3480000" algn="bl" rotWithShape="0">
                <a:srgbClr val="747373">
                  <a:alpha val="6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8" name="Google Shape;928;p52"/>
            <p:cNvPicPr preferRelativeResize="0"/>
            <p:nvPr/>
          </p:nvPicPr>
          <p:blipFill rotWithShape="1">
            <a:blip r:embed="rId4">
              <a:alphaModFix amt="16000"/>
            </a:blip>
            <a:srcRect l="3307" t="4260" r="55241"/>
            <a:stretch/>
          </p:blipFill>
          <p:spPr>
            <a:xfrm>
              <a:off x="3514626" y="1532150"/>
              <a:ext cx="2139536" cy="2797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9" name="Google Shape;929;p5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89838" y="1532163"/>
              <a:ext cx="2139537" cy="2673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0" name="Google Shape;930;p52"/>
            <p:cNvSpPr/>
            <p:nvPr/>
          </p:nvSpPr>
          <p:spPr>
            <a:xfrm rot="7231742">
              <a:off x="3327588" y="3877930"/>
              <a:ext cx="367835" cy="932834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rgbClr val="E2A274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3"/>
          <p:cNvSpPr/>
          <p:nvPr/>
        </p:nvSpPr>
        <p:spPr>
          <a:xfrm>
            <a:off x="3625650" y="1801158"/>
            <a:ext cx="337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53"/>
          <p:cNvSpPr/>
          <p:nvPr/>
        </p:nvSpPr>
        <p:spPr>
          <a:xfrm>
            <a:off x="3625650" y="2600008"/>
            <a:ext cx="337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53"/>
          <p:cNvSpPr/>
          <p:nvPr/>
        </p:nvSpPr>
        <p:spPr>
          <a:xfrm>
            <a:off x="3625650" y="3398858"/>
            <a:ext cx="337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3"/>
          <p:cNvSpPr/>
          <p:nvPr/>
        </p:nvSpPr>
        <p:spPr>
          <a:xfrm>
            <a:off x="3625650" y="4197708"/>
            <a:ext cx="3375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5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grpSp>
        <p:nvGrpSpPr>
          <p:cNvPr id="940" name="Google Shape;940;p53"/>
          <p:cNvGrpSpPr/>
          <p:nvPr/>
        </p:nvGrpSpPr>
        <p:grpSpPr>
          <a:xfrm>
            <a:off x="713214" y="2962050"/>
            <a:ext cx="1776310" cy="1094591"/>
            <a:chOff x="713214" y="2962050"/>
            <a:chExt cx="1776310" cy="1094591"/>
          </a:xfrm>
        </p:grpSpPr>
        <p:sp>
          <p:nvSpPr>
            <p:cNvPr id="941" name="Google Shape;941;p53"/>
            <p:cNvSpPr txBox="1"/>
            <p:nvPr/>
          </p:nvSpPr>
          <p:spPr>
            <a:xfrm flipH="1">
              <a:off x="713214" y="2962050"/>
              <a:ext cx="17763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HOW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42" name="Google Shape;942;p53"/>
            <p:cNvSpPr txBox="1"/>
            <p:nvPr/>
          </p:nvSpPr>
          <p:spPr>
            <a:xfrm flipH="1">
              <a:off x="713224" y="3360641"/>
              <a:ext cx="1776300" cy="6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Earth is the only planet that harbors life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943" name="Google Shape;943;p53"/>
          <p:cNvSpPr/>
          <p:nvPr/>
        </p:nvSpPr>
        <p:spPr>
          <a:xfrm rot="5348089" flipH="1">
            <a:off x="1357759" y="2162586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53"/>
          <p:cNvGrpSpPr/>
          <p:nvPr/>
        </p:nvGrpSpPr>
        <p:grpSpPr>
          <a:xfrm>
            <a:off x="4458697" y="1660075"/>
            <a:ext cx="3972023" cy="616800"/>
            <a:chOff x="4458697" y="1660075"/>
            <a:chExt cx="3972023" cy="616800"/>
          </a:xfrm>
        </p:grpSpPr>
        <p:sp>
          <p:nvSpPr>
            <p:cNvPr id="945" name="Google Shape;945;p53"/>
            <p:cNvSpPr txBox="1"/>
            <p:nvPr/>
          </p:nvSpPr>
          <p:spPr>
            <a:xfrm flipH="1">
              <a:off x="4458697" y="1660075"/>
              <a:ext cx="3972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HAVE A HOME LIBRARY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46" name="Google Shape;946;p53"/>
            <p:cNvSpPr txBox="1"/>
            <p:nvPr/>
          </p:nvSpPr>
          <p:spPr>
            <a:xfrm flipH="1">
              <a:off x="4458720" y="2001775"/>
              <a:ext cx="39720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947" name="Google Shape;947;p53"/>
          <p:cNvGrpSpPr/>
          <p:nvPr/>
        </p:nvGrpSpPr>
        <p:grpSpPr>
          <a:xfrm>
            <a:off x="4458697" y="4056625"/>
            <a:ext cx="3972023" cy="616800"/>
            <a:chOff x="4458697" y="4056625"/>
            <a:chExt cx="3972023" cy="616800"/>
          </a:xfrm>
        </p:grpSpPr>
        <p:sp>
          <p:nvSpPr>
            <p:cNvPr id="948" name="Google Shape;948;p53"/>
            <p:cNvSpPr txBox="1"/>
            <p:nvPr/>
          </p:nvSpPr>
          <p:spPr>
            <a:xfrm flipH="1">
              <a:off x="4458697" y="4056625"/>
              <a:ext cx="3972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GIVE REWARDS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49" name="Google Shape;949;p53"/>
            <p:cNvSpPr txBox="1"/>
            <p:nvPr/>
          </p:nvSpPr>
          <p:spPr>
            <a:xfrm flipH="1">
              <a:off x="4458720" y="4398325"/>
              <a:ext cx="39720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Saturn is composed of hydrogen and helium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950" name="Google Shape;950;p53"/>
          <p:cNvGrpSpPr/>
          <p:nvPr/>
        </p:nvGrpSpPr>
        <p:grpSpPr>
          <a:xfrm>
            <a:off x="4458697" y="3257775"/>
            <a:ext cx="3972023" cy="616800"/>
            <a:chOff x="4458697" y="3257775"/>
            <a:chExt cx="3972023" cy="616800"/>
          </a:xfrm>
        </p:grpSpPr>
        <p:sp>
          <p:nvSpPr>
            <p:cNvPr id="951" name="Google Shape;951;p53"/>
            <p:cNvSpPr txBox="1"/>
            <p:nvPr/>
          </p:nvSpPr>
          <p:spPr>
            <a:xfrm flipH="1">
              <a:off x="4458697" y="3257775"/>
              <a:ext cx="3972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TEACH BY READING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52" name="Google Shape;952;p53"/>
            <p:cNvSpPr txBox="1"/>
            <p:nvPr/>
          </p:nvSpPr>
          <p:spPr>
            <a:xfrm flipH="1">
              <a:off x="4458720" y="3599475"/>
              <a:ext cx="39720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953" name="Google Shape;953;p53"/>
          <p:cNvGrpSpPr/>
          <p:nvPr/>
        </p:nvGrpSpPr>
        <p:grpSpPr>
          <a:xfrm>
            <a:off x="4458697" y="2458925"/>
            <a:ext cx="3972023" cy="616800"/>
            <a:chOff x="4458697" y="2458925"/>
            <a:chExt cx="3972023" cy="616800"/>
          </a:xfrm>
        </p:grpSpPr>
        <p:sp>
          <p:nvSpPr>
            <p:cNvPr id="954" name="Google Shape;954;p53"/>
            <p:cNvSpPr txBox="1"/>
            <p:nvPr/>
          </p:nvSpPr>
          <p:spPr>
            <a:xfrm flipH="1">
              <a:off x="4458697" y="2458925"/>
              <a:ext cx="3972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ADD VARIETY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55" name="Google Shape;955;p53"/>
            <p:cNvSpPr txBox="1"/>
            <p:nvPr/>
          </p:nvSpPr>
          <p:spPr>
            <a:xfrm flipH="1">
              <a:off x="4458720" y="2800625"/>
              <a:ext cx="39720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956" name="Google Shape;956;p53"/>
          <p:cNvGrpSpPr/>
          <p:nvPr/>
        </p:nvGrpSpPr>
        <p:grpSpPr>
          <a:xfrm>
            <a:off x="2489514" y="1719265"/>
            <a:ext cx="1774918" cy="2897812"/>
            <a:chOff x="2489514" y="1719265"/>
            <a:chExt cx="1774918" cy="2897812"/>
          </a:xfrm>
        </p:grpSpPr>
        <p:cxnSp>
          <p:nvCxnSpPr>
            <p:cNvPr id="957" name="Google Shape;957;p53"/>
            <p:cNvCxnSpPr>
              <a:stCxn id="941" idx="1"/>
              <a:endCxn id="935" idx="1"/>
            </p:cNvCxnSpPr>
            <p:nvPr/>
          </p:nvCxnSpPr>
          <p:spPr>
            <a:xfrm rot="10800000" flipH="1">
              <a:off x="2489514" y="1969800"/>
              <a:ext cx="1136100" cy="1163100"/>
            </a:xfrm>
            <a:prstGeom prst="bentConnector3">
              <a:avLst>
                <a:gd name="adj1" fmla="val 50002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53"/>
            <p:cNvCxnSpPr>
              <a:stCxn id="941" idx="1"/>
              <a:endCxn id="938" idx="1"/>
            </p:cNvCxnSpPr>
            <p:nvPr/>
          </p:nvCxnSpPr>
          <p:spPr>
            <a:xfrm>
              <a:off x="2489514" y="3132900"/>
              <a:ext cx="1136100" cy="1233600"/>
            </a:xfrm>
            <a:prstGeom prst="bentConnector3">
              <a:avLst>
                <a:gd name="adj1" fmla="val 50002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53"/>
            <p:cNvCxnSpPr>
              <a:stCxn id="941" idx="1"/>
              <a:endCxn id="936" idx="1"/>
            </p:cNvCxnSpPr>
            <p:nvPr/>
          </p:nvCxnSpPr>
          <p:spPr>
            <a:xfrm rot="10800000" flipH="1">
              <a:off x="2489514" y="2768700"/>
              <a:ext cx="1136100" cy="364200"/>
            </a:xfrm>
            <a:prstGeom prst="bentConnector3">
              <a:avLst>
                <a:gd name="adj1" fmla="val 50002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53"/>
            <p:cNvCxnSpPr>
              <a:endCxn id="937" idx="1"/>
            </p:cNvCxnSpPr>
            <p:nvPr/>
          </p:nvCxnSpPr>
          <p:spPr>
            <a:xfrm>
              <a:off x="2489550" y="3132908"/>
              <a:ext cx="1136100" cy="4347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61" name="Google Shape;961;p53"/>
            <p:cNvSpPr/>
            <p:nvPr/>
          </p:nvSpPr>
          <p:spPr>
            <a:xfrm rot="5348089" flipH="1">
              <a:off x="3550784" y="3900039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3"/>
            <p:cNvSpPr/>
            <p:nvPr/>
          </p:nvSpPr>
          <p:spPr>
            <a:xfrm rot="5348089" flipH="1">
              <a:off x="3550784" y="3101189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3"/>
            <p:cNvSpPr/>
            <p:nvPr/>
          </p:nvSpPr>
          <p:spPr>
            <a:xfrm rot="5348089" flipH="1">
              <a:off x="3550784" y="2302339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3"/>
            <p:cNvSpPr/>
            <p:nvPr/>
          </p:nvSpPr>
          <p:spPr>
            <a:xfrm rot="5348089" flipH="1">
              <a:off x="3550784" y="1503489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53"/>
          <p:cNvSpPr txBox="1"/>
          <p:nvPr/>
        </p:nvSpPr>
        <p:spPr>
          <a:xfrm>
            <a:off x="713250" y="1129100"/>
            <a:ext cx="771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ENCOURAGE PLEASURE READING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966" name="Google Shape;966;p53"/>
          <p:cNvGrpSpPr/>
          <p:nvPr/>
        </p:nvGrpSpPr>
        <p:grpSpPr>
          <a:xfrm>
            <a:off x="3620654" y="2595025"/>
            <a:ext cx="347488" cy="347461"/>
            <a:chOff x="2607937" y="4399517"/>
            <a:chExt cx="424438" cy="418577"/>
          </a:xfrm>
        </p:grpSpPr>
        <p:sp>
          <p:nvSpPr>
            <p:cNvPr id="967" name="Google Shape;967;p53"/>
            <p:cNvSpPr/>
            <p:nvPr/>
          </p:nvSpPr>
          <p:spPr>
            <a:xfrm>
              <a:off x="2670131" y="4542919"/>
              <a:ext cx="337380" cy="117846"/>
            </a:xfrm>
            <a:custGeom>
              <a:avLst/>
              <a:gdLst/>
              <a:ahLst/>
              <a:cxnLst/>
              <a:rect l="l" t="t" r="r" b="b"/>
              <a:pathLst>
                <a:path w="14993" h="5237" extrusionOk="0">
                  <a:moveTo>
                    <a:pt x="1" y="1"/>
                  </a:moveTo>
                  <a:lnTo>
                    <a:pt x="1" y="2050"/>
                  </a:lnTo>
                  <a:lnTo>
                    <a:pt x="9431" y="2050"/>
                  </a:lnTo>
                  <a:lnTo>
                    <a:pt x="9431" y="3155"/>
                  </a:lnTo>
                  <a:lnTo>
                    <a:pt x="1" y="3155"/>
                  </a:lnTo>
                  <a:lnTo>
                    <a:pt x="1" y="5237"/>
                  </a:lnTo>
                  <a:lnTo>
                    <a:pt x="12358" y="5237"/>
                  </a:lnTo>
                  <a:cubicBezTo>
                    <a:pt x="13822" y="5237"/>
                    <a:pt x="14992" y="4066"/>
                    <a:pt x="14992" y="2603"/>
                  </a:cubicBezTo>
                  <a:cubicBezTo>
                    <a:pt x="14992" y="1172"/>
                    <a:pt x="13822" y="1"/>
                    <a:pt x="1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3"/>
            <p:cNvSpPr/>
            <p:nvPr/>
          </p:nvSpPr>
          <p:spPr>
            <a:xfrm>
              <a:off x="2682574" y="4399517"/>
              <a:ext cx="349801" cy="117823"/>
            </a:xfrm>
            <a:custGeom>
              <a:avLst/>
              <a:gdLst/>
              <a:ahLst/>
              <a:cxnLst/>
              <a:rect l="l" t="t" r="r" b="b"/>
              <a:pathLst>
                <a:path w="15545" h="5236" extrusionOk="0">
                  <a:moveTo>
                    <a:pt x="2635" y="0"/>
                  </a:moveTo>
                  <a:cubicBezTo>
                    <a:pt x="1171" y="0"/>
                    <a:pt x="1" y="1171"/>
                    <a:pt x="1" y="2602"/>
                  </a:cubicBezTo>
                  <a:cubicBezTo>
                    <a:pt x="1" y="4065"/>
                    <a:pt x="1171" y="5236"/>
                    <a:pt x="2635" y="5236"/>
                  </a:cubicBezTo>
                  <a:lnTo>
                    <a:pt x="15545" y="5236"/>
                  </a:lnTo>
                  <a:lnTo>
                    <a:pt x="15545" y="3155"/>
                  </a:lnTo>
                  <a:lnTo>
                    <a:pt x="5009" y="3155"/>
                  </a:lnTo>
                  <a:lnTo>
                    <a:pt x="5009" y="2049"/>
                  </a:lnTo>
                  <a:lnTo>
                    <a:pt x="15545" y="2049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3"/>
            <p:cNvSpPr/>
            <p:nvPr/>
          </p:nvSpPr>
          <p:spPr>
            <a:xfrm>
              <a:off x="2607937" y="4685623"/>
              <a:ext cx="224687" cy="118566"/>
            </a:xfrm>
            <a:custGeom>
              <a:avLst/>
              <a:gdLst/>
              <a:ahLst/>
              <a:cxnLst/>
              <a:rect l="l" t="t" r="r" b="b"/>
              <a:pathLst>
                <a:path w="9985" h="5269" extrusionOk="0">
                  <a:moveTo>
                    <a:pt x="2635" y="0"/>
                  </a:moveTo>
                  <a:cubicBezTo>
                    <a:pt x="1171" y="0"/>
                    <a:pt x="1" y="1171"/>
                    <a:pt x="1" y="2634"/>
                  </a:cubicBezTo>
                  <a:cubicBezTo>
                    <a:pt x="1" y="4098"/>
                    <a:pt x="1171" y="5268"/>
                    <a:pt x="2635" y="5268"/>
                  </a:cubicBezTo>
                  <a:lnTo>
                    <a:pt x="9984" y="5268"/>
                  </a:lnTo>
                  <a:lnTo>
                    <a:pt x="9984" y="3187"/>
                  </a:lnTo>
                  <a:lnTo>
                    <a:pt x="5561" y="3187"/>
                  </a:lnTo>
                  <a:lnTo>
                    <a:pt x="5561" y="2082"/>
                  </a:lnTo>
                  <a:lnTo>
                    <a:pt x="9984" y="2082"/>
                  </a:lnTo>
                  <a:lnTo>
                    <a:pt x="9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3"/>
            <p:cNvSpPr/>
            <p:nvPr/>
          </p:nvSpPr>
          <p:spPr>
            <a:xfrm>
              <a:off x="2957699" y="4685623"/>
              <a:ext cx="74663" cy="46850"/>
            </a:xfrm>
            <a:custGeom>
              <a:avLst/>
              <a:gdLst/>
              <a:ahLst/>
              <a:cxnLst/>
              <a:rect l="l" t="t" r="r" b="b"/>
              <a:pathLst>
                <a:path w="3318" h="2082" extrusionOk="0">
                  <a:moveTo>
                    <a:pt x="1" y="0"/>
                  </a:moveTo>
                  <a:lnTo>
                    <a:pt x="1" y="2082"/>
                  </a:lnTo>
                  <a:lnTo>
                    <a:pt x="3318" y="2082"/>
                  </a:lnTo>
                  <a:lnTo>
                    <a:pt x="3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3"/>
            <p:cNvSpPr/>
            <p:nvPr/>
          </p:nvSpPr>
          <p:spPr>
            <a:xfrm>
              <a:off x="2957699" y="4757335"/>
              <a:ext cx="74663" cy="46850"/>
            </a:xfrm>
            <a:custGeom>
              <a:avLst/>
              <a:gdLst/>
              <a:ahLst/>
              <a:cxnLst/>
              <a:rect l="l" t="t" r="r" b="b"/>
              <a:pathLst>
                <a:path w="3318" h="2082" extrusionOk="0">
                  <a:moveTo>
                    <a:pt x="1" y="0"/>
                  </a:moveTo>
                  <a:lnTo>
                    <a:pt x="1" y="2081"/>
                  </a:lnTo>
                  <a:lnTo>
                    <a:pt x="3318" y="2081"/>
                  </a:lnTo>
                  <a:lnTo>
                    <a:pt x="3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3"/>
            <p:cNvSpPr/>
            <p:nvPr/>
          </p:nvSpPr>
          <p:spPr>
            <a:xfrm>
              <a:off x="2857455" y="4685623"/>
              <a:ext cx="75406" cy="132472"/>
            </a:xfrm>
            <a:custGeom>
              <a:avLst/>
              <a:gdLst/>
              <a:ahLst/>
              <a:cxnLst/>
              <a:rect l="l" t="t" r="r" b="b"/>
              <a:pathLst>
                <a:path w="3351" h="5887" extrusionOk="0">
                  <a:moveTo>
                    <a:pt x="1" y="0"/>
                  </a:moveTo>
                  <a:lnTo>
                    <a:pt x="1" y="5886"/>
                  </a:lnTo>
                  <a:lnTo>
                    <a:pt x="1659" y="5106"/>
                  </a:lnTo>
                  <a:lnTo>
                    <a:pt x="3350" y="5886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53"/>
          <p:cNvGrpSpPr/>
          <p:nvPr/>
        </p:nvGrpSpPr>
        <p:grpSpPr>
          <a:xfrm>
            <a:off x="3620672" y="1791160"/>
            <a:ext cx="347467" cy="347479"/>
            <a:chOff x="5120712" y="1785756"/>
            <a:chExt cx="424465" cy="424428"/>
          </a:xfrm>
        </p:grpSpPr>
        <p:sp>
          <p:nvSpPr>
            <p:cNvPr id="974" name="Google Shape;974;p53"/>
            <p:cNvSpPr/>
            <p:nvPr/>
          </p:nvSpPr>
          <p:spPr>
            <a:xfrm>
              <a:off x="5232679" y="1835507"/>
              <a:ext cx="62962" cy="249553"/>
            </a:xfrm>
            <a:custGeom>
              <a:avLst/>
              <a:gdLst/>
              <a:ahLst/>
              <a:cxnLst/>
              <a:rect l="l" t="t" r="r" b="b"/>
              <a:pathLst>
                <a:path w="2798" h="11090" extrusionOk="0">
                  <a:moveTo>
                    <a:pt x="0" y="1"/>
                  </a:moveTo>
                  <a:lnTo>
                    <a:pt x="0" y="11090"/>
                  </a:lnTo>
                  <a:lnTo>
                    <a:pt x="2797" y="11090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3"/>
            <p:cNvSpPr/>
            <p:nvPr/>
          </p:nvSpPr>
          <p:spPr>
            <a:xfrm>
              <a:off x="5320479" y="1785756"/>
              <a:ext cx="111995" cy="62219"/>
            </a:xfrm>
            <a:custGeom>
              <a:avLst/>
              <a:gdLst/>
              <a:ahLst/>
              <a:cxnLst/>
              <a:rect l="l" t="t" r="r" b="b"/>
              <a:pathLst>
                <a:path w="4977" h="2765" extrusionOk="0">
                  <a:moveTo>
                    <a:pt x="1" y="0"/>
                  </a:moveTo>
                  <a:lnTo>
                    <a:pt x="1" y="2764"/>
                  </a:lnTo>
                  <a:lnTo>
                    <a:pt x="4976" y="2764"/>
                  </a:lnTo>
                  <a:lnTo>
                    <a:pt x="4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3"/>
            <p:cNvSpPr/>
            <p:nvPr/>
          </p:nvSpPr>
          <p:spPr>
            <a:xfrm>
              <a:off x="5320479" y="1922587"/>
              <a:ext cx="111995" cy="112715"/>
            </a:xfrm>
            <a:custGeom>
              <a:avLst/>
              <a:gdLst/>
              <a:ahLst/>
              <a:cxnLst/>
              <a:rect l="l" t="t" r="r" b="b"/>
              <a:pathLst>
                <a:path w="4977" h="5009" extrusionOk="0">
                  <a:moveTo>
                    <a:pt x="1" y="0"/>
                  </a:moveTo>
                  <a:lnTo>
                    <a:pt x="1" y="5008"/>
                  </a:lnTo>
                  <a:lnTo>
                    <a:pt x="4976" y="5008"/>
                  </a:lnTo>
                  <a:lnTo>
                    <a:pt x="4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3"/>
            <p:cNvSpPr/>
            <p:nvPr/>
          </p:nvSpPr>
          <p:spPr>
            <a:xfrm>
              <a:off x="5320479" y="2060161"/>
              <a:ext cx="111995" cy="24888"/>
            </a:xfrm>
            <a:custGeom>
              <a:avLst/>
              <a:gdLst/>
              <a:ahLst/>
              <a:cxnLst/>
              <a:rect l="l" t="t" r="r" b="b"/>
              <a:pathLst>
                <a:path w="4977" h="1106" extrusionOk="0">
                  <a:moveTo>
                    <a:pt x="1" y="0"/>
                  </a:moveTo>
                  <a:lnTo>
                    <a:pt x="1" y="1106"/>
                  </a:lnTo>
                  <a:lnTo>
                    <a:pt x="4976" y="1106"/>
                  </a:lnTo>
                  <a:lnTo>
                    <a:pt x="4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3"/>
            <p:cNvSpPr/>
            <p:nvPr/>
          </p:nvSpPr>
          <p:spPr>
            <a:xfrm>
              <a:off x="5320479" y="1872837"/>
              <a:ext cx="111995" cy="24888"/>
            </a:xfrm>
            <a:custGeom>
              <a:avLst/>
              <a:gdLst/>
              <a:ahLst/>
              <a:cxnLst/>
              <a:rect l="l" t="t" r="r" b="b"/>
              <a:pathLst>
                <a:path w="4977" h="1106" extrusionOk="0">
                  <a:moveTo>
                    <a:pt x="1" y="0"/>
                  </a:moveTo>
                  <a:lnTo>
                    <a:pt x="1" y="1106"/>
                  </a:lnTo>
                  <a:lnTo>
                    <a:pt x="4976" y="1106"/>
                  </a:lnTo>
                  <a:lnTo>
                    <a:pt x="4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3"/>
            <p:cNvSpPr/>
            <p:nvPr/>
          </p:nvSpPr>
          <p:spPr>
            <a:xfrm>
              <a:off x="5145598" y="1860393"/>
              <a:ext cx="62219" cy="49776"/>
            </a:xfrm>
            <a:custGeom>
              <a:avLst/>
              <a:gdLst/>
              <a:ahLst/>
              <a:cxnLst/>
              <a:rect l="l" t="t" r="r" b="b"/>
              <a:pathLst>
                <a:path w="2765" h="2212" extrusionOk="0">
                  <a:moveTo>
                    <a:pt x="1" y="0"/>
                  </a:moveTo>
                  <a:lnTo>
                    <a:pt x="1" y="2212"/>
                  </a:lnTo>
                  <a:lnTo>
                    <a:pt x="2765" y="2212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3"/>
            <p:cNvSpPr/>
            <p:nvPr/>
          </p:nvSpPr>
          <p:spPr>
            <a:xfrm>
              <a:off x="5145598" y="1935030"/>
              <a:ext cx="62219" cy="112715"/>
            </a:xfrm>
            <a:custGeom>
              <a:avLst/>
              <a:gdLst/>
              <a:ahLst/>
              <a:cxnLst/>
              <a:rect l="l" t="t" r="r" b="b"/>
              <a:pathLst>
                <a:path w="2765" h="5009" extrusionOk="0">
                  <a:moveTo>
                    <a:pt x="1" y="0"/>
                  </a:moveTo>
                  <a:lnTo>
                    <a:pt x="1" y="5008"/>
                  </a:lnTo>
                  <a:lnTo>
                    <a:pt x="2765" y="5008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3"/>
            <p:cNvSpPr/>
            <p:nvPr/>
          </p:nvSpPr>
          <p:spPr>
            <a:xfrm>
              <a:off x="5457310" y="1960637"/>
              <a:ext cx="62962" cy="87107"/>
            </a:xfrm>
            <a:custGeom>
              <a:avLst/>
              <a:gdLst/>
              <a:ahLst/>
              <a:cxnLst/>
              <a:rect l="l" t="t" r="r" b="b"/>
              <a:pathLst>
                <a:path w="2798" h="3871" extrusionOk="0">
                  <a:moveTo>
                    <a:pt x="1" y="0"/>
                  </a:moveTo>
                  <a:lnTo>
                    <a:pt x="1" y="3870"/>
                  </a:lnTo>
                  <a:lnTo>
                    <a:pt x="2798" y="3870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3"/>
            <p:cNvSpPr/>
            <p:nvPr/>
          </p:nvSpPr>
          <p:spPr>
            <a:xfrm>
              <a:off x="5457310" y="1885257"/>
              <a:ext cx="62962" cy="49798"/>
            </a:xfrm>
            <a:custGeom>
              <a:avLst/>
              <a:gdLst/>
              <a:ahLst/>
              <a:cxnLst/>
              <a:rect l="l" t="t" r="r" b="b"/>
              <a:pathLst>
                <a:path w="2798" h="2213" extrusionOk="0">
                  <a:moveTo>
                    <a:pt x="1" y="1"/>
                  </a:moveTo>
                  <a:lnTo>
                    <a:pt x="1" y="2212"/>
                  </a:lnTo>
                  <a:lnTo>
                    <a:pt x="2798" y="2212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3"/>
            <p:cNvSpPr/>
            <p:nvPr/>
          </p:nvSpPr>
          <p:spPr>
            <a:xfrm>
              <a:off x="5120712" y="2072581"/>
              <a:ext cx="424465" cy="137603"/>
            </a:xfrm>
            <a:custGeom>
              <a:avLst/>
              <a:gdLst/>
              <a:ahLst/>
              <a:cxnLst/>
              <a:rect l="l" t="t" r="r" b="b"/>
              <a:pathLst>
                <a:path w="18863" h="6115" extrusionOk="0">
                  <a:moveTo>
                    <a:pt x="12196" y="3350"/>
                  </a:moveTo>
                  <a:lnTo>
                    <a:pt x="12196" y="4456"/>
                  </a:lnTo>
                  <a:lnTo>
                    <a:pt x="6635" y="4456"/>
                  </a:lnTo>
                  <a:lnTo>
                    <a:pt x="6635" y="3350"/>
                  </a:lnTo>
                  <a:close/>
                  <a:moveTo>
                    <a:pt x="1" y="1"/>
                  </a:moveTo>
                  <a:lnTo>
                    <a:pt x="1" y="6115"/>
                  </a:lnTo>
                  <a:lnTo>
                    <a:pt x="18862" y="6115"/>
                  </a:lnTo>
                  <a:lnTo>
                    <a:pt x="18862" y="1"/>
                  </a:lnTo>
                  <a:lnTo>
                    <a:pt x="14960" y="1"/>
                  </a:lnTo>
                  <a:lnTo>
                    <a:pt x="14960" y="1659"/>
                  </a:lnTo>
                  <a:lnTo>
                    <a:pt x="3871" y="1659"/>
                  </a:lnTo>
                  <a:lnTo>
                    <a:pt x="38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53"/>
          <p:cNvGrpSpPr/>
          <p:nvPr/>
        </p:nvGrpSpPr>
        <p:grpSpPr>
          <a:xfrm>
            <a:off x="3620665" y="3393871"/>
            <a:ext cx="347467" cy="347477"/>
            <a:chOff x="1401300" y="3164349"/>
            <a:chExt cx="424465" cy="424425"/>
          </a:xfrm>
        </p:grpSpPr>
        <p:sp>
          <p:nvSpPr>
            <p:cNvPr id="985" name="Google Shape;985;p53"/>
            <p:cNvSpPr/>
            <p:nvPr/>
          </p:nvSpPr>
          <p:spPr>
            <a:xfrm>
              <a:off x="1551317" y="3276293"/>
              <a:ext cx="125159" cy="112715"/>
            </a:xfrm>
            <a:custGeom>
              <a:avLst/>
              <a:gdLst/>
              <a:ahLst/>
              <a:cxnLst/>
              <a:rect l="l" t="t" r="r" b="b"/>
              <a:pathLst>
                <a:path w="5562" h="5009" extrusionOk="0">
                  <a:moveTo>
                    <a:pt x="325" y="1"/>
                  </a:moveTo>
                  <a:cubicBezTo>
                    <a:pt x="130" y="1"/>
                    <a:pt x="0" y="163"/>
                    <a:pt x="0" y="326"/>
                  </a:cubicBezTo>
                  <a:lnTo>
                    <a:pt x="0" y="2244"/>
                  </a:lnTo>
                  <a:cubicBezTo>
                    <a:pt x="0" y="3740"/>
                    <a:pt x="1236" y="5009"/>
                    <a:pt x="2764" y="5009"/>
                  </a:cubicBezTo>
                  <a:cubicBezTo>
                    <a:pt x="4293" y="5009"/>
                    <a:pt x="5561" y="3773"/>
                    <a:pt x="5561" y="2244"/>
                  </a:cubicBezTo>
                  <a:lnTo>
                    <a:pt x="5561" y="326"/>
                  </a:lnTo>
                  <a:cubicBezTo>
                    <a:pt x="5561" y="163"/>
                    <a:pt x="5398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3"/>
            <p:cNvSpPr/>
            <p:nvPr/>
          </p:nvSpPr>
          <p:spPr>
            <a:xfrm>
              <a:off x="1475937" y="3164349"/>
              <a:ext cx="275183" cy="224665"/>
            </a:xfrm>
            <a:custGeom>
              <a:avLst/>
              <a:gdLst/>
              <a:ahLst/>
              <a:cxnLst/>
              <a:rect l="l" t="t" r="r" b="b"/>
              <a:pathLst>
                <a:path w="12229" h="9984" extrusionOk="0">
                  <a:moveTo>
                    <a:pt x="5074" y="0"/>
                  </a:moveTo>
                  <a:cubicBezTo>
                    <a:pt x="2277" y="0"/>
                    <a:pt x="33" y="2244"/>
                    <a:pt x="33" y="5041"/>
                  </a:cubicBezTo>
                  <a:lnTo>
                    <a:pt x="33" y="7772"/>
                  </a:lnTo>
                  <a:cubicBezTo>
                    <a:pt x="1" y="8975"/>
                    <a:pt x="1009" y="9984"/>
                    <a:pt x="2212" y="9984"/>
                  </a:cubicBezTo>
                  <a:lnTo>
                    <a:pt x="3350" y="9984"/>
                  </a:lnTo>
                  <a:lnTo>
                    <a:pt x="3350" y="9919"/>
                  </a:lnTo>
                  <a:cubicBezTo>
                    <a:pt x="2667" y="9236"/>
                    <a:pt x="2244" y="8260"/>
                    <a:pt x="2244" y="7219"/>
                  </a:cubicBezTo>
                  <a:lnTo>
                    <a:pt x="2244" y="5301"/>
                  </a:lnTo>
                  <a:cubicBezTo>
                    <a:pt x="2244" y="4520"/>
                    <a:pt x="2895" y="3870"/>
                    <a:pt x="3675" y="3870"/>
                  </a:cubicBezTo>
                  <a:lnTo>
                    <a:pt x="8586" y="3870"/>
                  </a:lnTo>
                  <a:cubicBezTo>
                    <a:pt x="9366" y="3870"/>
                    <a:pt x="10017" y="4520"/>
                    <a:pt x="10017" y="5301"/>
                  </a:cubicBezTo>
                  <a:lnTo>
                    <a:pt x="10017" y="7219"/>
                  </a:lnTo>
                  <a:cubicBezTo>
                    <a:pt x="10017" y="8260"/>
                    <a:pt x="9594" y="9236"/>
                    <a:pt x="8911" y="9919"/>
                  </a:cubicBezTo>
                  <a:lnTo>
                    <a:pt x="8911" y="9984"/>
                  </a:lnTo>
                  <a:lnTo>
                    <a:pt x="10017" y="9984"/>
                  </a:lnTo>
                  <a:cubicBezTo>
                    <a:pt x="11252" y="9984"/>
                    <a:pt x="12228" y="8975"/>
                    <a:pt x="12228" y="7772"/>
                  </a:cubicBezTo>
                  <a:lnTo>
                    <a:pt x="12228" y="5041"/>
                  </a:lnTo>
                  <a:cubicBezTo>
                    <a:pt x="12228" y="2244"/>
                    <a:pt x="9952" y="0"/>
                    <a:pt x="7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3"/>
            <p:cNvSpPr/>
            <p:nvPr/>
          </p:nvSpPr>
          <p:spPr>
            <a:xfrm>
              <a:off x="1576181" y="3405811"/>
              <a:ext cx="74663" cy="43205"/>
            </a:xfrm>
            <a:custGeom>
              <a:avLst/>
              <a:gdLst/>
              <a:ahLst/>
              <a:cxnLst/>
              <a:rect l="l" t="t" r="r" b="b"/>
              <a:pathLst>
                <a:path w="3318" h="1920" extrusionOk="0">
                  <a:moveTo>
                    <a:pt x="1" y="1"/>
                  </a:moveTo>
                  <a:lnTo>
                    <a:pt x="1" y="1236"/>
                  </a:lnTo>
                  <a:cubicBezTo>
                    <a:pt x="456" y="1692"/>
                    <a:pt x="1058" y="1919"/>
                    <a:pt x="1659" y="1919"/>
                  </a:cubicBezTo>
                  <a:cubicBezTo>
                    <a:pt x="2261" y="1919"/>
                    <a:pt x="2863" y="1692"/>
                    <a:pt x="3318" y="1236"/>
                  </a:cubicBezTo>
                  <a:lnTo>
                    <a:pt x="3318" y="1"/>
                  </a:lnTo>
                  <a:cubicBezTo>
                    <a:pt x="2798" y="244"/>
                    <a:pt x="2228" y="366"/>
                    <a:pt x="1659" y="366"/>
                  </a:cubicBezTo>
                  <a:cubicBezTo>
                    <a:pt x="1090" y="366"/>
                    <a:pt x="521" y="24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1463494" y="3443861"/>
              <a:ext cx="300048" cy="69533"/>
            </a:xfrm>
            <a:custGeom>
              <a:avLst/>
              <a:gdLst/>
              <a:ahLst/>
              <a:cxnLst/>
              <a:rect l="l" t="t" r="r" b="b"/>
              <a:pathLst>
                <a:path w="13334" h="3090" extrusionOk="0">
                  <a:moveTo>
                    <a:pt x="3903" y="1"/>
                  </a:moveTo>
                  <a:cubicBezTo>
                    <a:pt x="3090" y="163"/>
                    <a:pt x="2115" y="391"/>
                    <a:pt x="1919" y="423"/>
                  </a:cubicBezTo>
                  <a:cubicBezTo>
                    <a:pt x="814" y="683"/>
                    <a:pt x="1" y="1692"/>
                    <a:pt x="1" y="2862"/>
                  </a:cubicBezTo>
                  <a:lnTo>
                    <a:pt x="1" y="3090"/>
                  </a:lnTo>
                  <a:cubicBezTo>
                    <a:pt x="1009" y="2992"/>
                    <a:pt x="2245" y="2667"/>
                    <a:pt x="3285" y="2244"/>
                  </a:cubicBezTo>
                  <a:lnTo>
                    <a:pt x="3318" y="2244"/>
                  </a:lnTo>
                  <a:cubicBezTo>
                    <a:pt x="3709" y="2077"/>
                    <a:pt x="4120" y="1997"/>
                    <a:pt x="4528" y="1997"/>
                  </a:cubicBezTo>
                  <a:cubicBezTo>
                    <a:pt x="5305" y="1997"/>
                    <a:pt x="6070" y="2285"/>
                    <a:pt x="6667" y="2797"/>
                  </a:cubicBezTo>
                  <a:cubicBezTo>
                    <a:pt x="7265" y="2285"/>
                    <a:pt x="8030" y="1997"/>
                    <a:pt x="8816" y="1997"/>
                  </a:cubicBezTo>
                  <a:cubicBezTo>
                    <a:pt x="9228" y="1997"/>
                    <a:pt x="9647" y="2077"/>
                    <a:pt x="10049" y="2244"/>
                  </a:cubicBezTo>
                  <a:cubicBezTo>
                    <a:pt x="10049" y="2244"/>
                    <a:pt x="11643" y="2927"/>
                    <a:pt x="13334" y="3090"/>
                  </a:cubicBezTo>
                  <a:lnTo>
                    <a:pt x="13334" y="2862"/>
                  </a:lnTo>
                  <a:cubicBezTo>
                    <a:pt x="13334" y="1692"/>
                    <a:pt x="12553" y="683"/>
                    <a:pt x="11415" y="423"/>
                  </a:cubicBezTo>
                  <a:cubicBezTo>
                    <a:pt x="11057" y="326"/>
                    <a:pt x="10179" y="163"/>
                    <a:pt x="9431" y="1"/>
                  </a:cubicBezTo>
                  <a:cubicBezTo>
                    <a:pt x="9269" y="131"/>
                    <a:pt x="8423" y="1334"/>
                    <a:pt x="6667" y="1334"/>
                  </a:cubicBezTo>
                  <a:cubicBezTo>
                    <a:pt x="4944" y="1334"/>
                    <a:pt x="4066" y="13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3"/>
            <p:cNvSpPr/>
            <p:nvPr/>
          </p:nvSpPr>
          <p:spPr>
            <a:xfrm>
              <a:off x="1401300" y="3513660"/>
              <a:ext cx="424465" cy="75113"/>
            </a:xfrm>
            <a:custGeom>
              <a:avLst/>
              <a:gdLst/>
              <a:ahLst/>
              <a:cxnLst/>
              <a:rect l="l" t="t" r="r" b="b"/>
              <a:pathLst>
                <a:path w="18863" h="3338" extrusionOk="0">
                  <a:moveTo>
                    <a:pt x="7268" y="0"/>
                  </a:moveTo>
                  <a:cubicBezTo>
                    <a:pt x="7006" y="0"/>
                    <a:pt x="6737" y="48"/>
                    <a:pt x="6472" y="151"/>
                  </a:cubicBezTo>
                  <a:cubicBezTo>
                    <a:pt x="5269" y="671"/>
                    <a:pt x="3545" y="1126"/>
                    <a:pt x="2212" y="1126"/>
                  </a:cubicBezTo>
                  <a:lnTo>
                    <a:pt x="1106" y="1126"/>
                  </a:lnTo>
                  <a:lnTo>
                    <a:pt x="1106" y="2232"/>
                  </a:lnTo>
                  <a:lnTo>
                    <a:pt x="1" y="2232"/>
                  </a:lnTo>
                  <a:lnTo>
                    <a:pt x="1" y="3337"/>
                  </a:lnTo>
                  <a:lnTo>
                    <a:pt x="18862" y="3337"/>
                  </a:lnTo>
                  <a:lnTo>
                    <a:pt x="18862" y="2232"/>
                  </a:lnTo>
                  <a:lnTo>
                    <a:pt x="17756" y="2232"/>
                  </a:lnTo>
                  <a:lnTo>
                    <a:pt x="17756" y="1126"/>
                  </a:lnTo>
                  <a:lnTo>
                    <a:pt x="16651" y="1126"/>
                  </a:lnTo>
                  <a:cubicBezTo>
                    <a:pt x="15317" y="1126"/>
                    <a:pt x="13626" y="671"/>
                    <a:pt x="12391" y="151"/>
                  </a:cubicBezTo>
                  <a:cubicBezTo>
                    <a:pt x="12125" y="48"/>
                    <a:pt x="11857" y="0"/>
                    <a:pt x="11595" y="0"/>
                  </a:cubicBezTo>
                  <a:cubicBezTo>
                    <a:pt x="10446" y="0"/>
                    <a:pt x="9431" y="922"/>
                    <a:pt x="9431" y="2167"/>
                  </a:cubicBezTo>
                  <a:cubicBezTo>
                    <a:pt x="9431" y="922"/>
                    <a:pt x="8417" y="0"/>
                    <a:pt x="7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0" name="Google Shape;990;p53"/>
          <p:cNvSpPr/>
          <p:nvPr/>
        </p:nvSpPr>
        <p:spPr>
          <a:xfrm>
            <a:off x="1427635" y="2461055"/>
            <a:ext cx="347479" cy="335874"/>
          </a:xfrm>
          <a:custGeom>
            <a:avLst/>
            <a:gdLst/>
            <a:ahLst/>
            <a:cxnLst/>
            <a:rect l="l" t="t" r="r" b="b"/>
            <a:pathLst>
              <a:path w="18895" h="17757" extrusionOk="0">
                <a:moveTo>
                  <a:pt x="8879" y="1"/>
                </a:moveTo>
                <a:lnTo>
                  <a:pt x="8879" y="5984"/>
                </a:lnTo>
                <a:cubicBezTo>
                  <a:pt x="8879" y="3903"/>
                  <a:pt x="7220" y="2244"/>
                  <a:pt x="5171" y="2244"/>
                </a:cubicBezTo>
                <a:lnTo>
                  <a:pt x="2797" y="2244"/>
                </a:lnTo>
                <a:lnTo>
                  <a:pt x="2797" y="2927"/>
                </a:lnTo>
                <a:cubicBezTo>
                  <a:pt x="2797" y="5009"/>
                  <a:pt x="4456" y="6667"/>
                  <a:pt x="6537" y="6667"/>
                </a:cubicBezTo>
                <a:lnTo>
                  <a:pt x="8879" y="6667"/>
                </a:lnTo>
                <a:lnTo>
                  <a:pt x="8879" y="11545"/>
                </a:lnTo>
                <a:cubicBezTo>
                  <a:pt x="8424" y="11214"/>
                  <a:pt x="7864" y="11028"/>
                  <a:pt x="7291" y="11028"/>
                </a:cubicBezTo>
                <a:cubicBezTo>
                  <a:pt x="6963" y="11028"/>
                  <a:pt x="6630" y="11089"/>
                  <a:pt x="6310" y="11220"/>
                </a:cubicBezTo>
                <a:cubicBezTo>
                  <a:pt x="5984" y="11317"/>
                  <a:pt x="4488" y="12098"/>
                  <a:pt x="2212" y="12195"/>
                </a:cubicBezTo>
                <a:lnTo>
                  <a:pt x="2277" y="13334"/>
                </a:lnTo>
                <a:cubicBezTo>
                  <a:pt x="4749" y="13203"/>
                  <a:pt x="6375" y="12358"/>
                  <a:pt x="6700" y="12260"/>
                </a:cubicBezTo>
                <a:cubicBezTo>
                  <a:pt x="6901" y="12179"/>
                  <a:pt x="7105" y="12141"/>
                  <a:pt x="7304" y="12141"/>
                </a:cubicBezTo>
                <a:cubicBezTo>
                  <a:pt x="8137" y="12141"/>
                  <a:pt x="8879" y="12805"/>
                  <a:pt x="8879" y="13724"/>
                </a:cubicBezTo>
                <a:lnTo>
                  <a:pt x="8879" y="13951"/>
                </a:lnTo>
                <a:cubicBezTo>
                  <a:pt x="8490" y="13517"/>
                  <a:pt x="7909" y="13243"/>
                  <a:pt x="7292" y="13243"/>
                </a:cubicBezTo>
                <a:cubicBezTo>
                  <a:pt x="7032" y="13243"/>
                  <a:pt x="6766" y="13292"/>
                  <a:pt x="6505" y="13399"/>
                </a:cubicBezTo>
                <a:cubicBezTo>
                  <a:pt x="5269" y="13919"/>
                  <a:pt x="3578" y="14439"/>
                  <a:pt x="2245" y="14439"/>
                </a:cubicBezTo>
                <a:lnTo>
                  <a:pt x="1106" y="14439"/>
                </a:lnTo>
                <a:lnTo>
                  <a:pt x="1106" y="16651"/>
                </a:lnTo>
                <a:lnTo>
                  <a:pt x="1" y="16651"/>
                </a:lnTo>
                <a:lnTo>
                  <a:pt x="1" y="17756"/>
                </a:lnTo>
                <a:lnTo>
                  <a:pt x="18895" y="17756"/>
                </a:lnTo>
                <a:lnTo>
                  <a:pt x="18895" y="16651"/>
                </a:lnTo>
                <a:lnTo>
                  <a:pt x="17789" y="16651"/>
                </a:lnTo>
                <a:lnTo>
                  <a:pt x="17789" y="14439"/>
                </a:lnTo>
                <a:lnTo>
                  <a:pt x="16683" y="14439"/>
                </a:lnTo>
                <a:cubicBezTo>
                  <a:pt x="15285" y="14439"/>
                  <a:pt x="13692" y="13919"/>
                  <a:pt x="12391" y="13399"/>
                </a:cubicBezTo>
                <a:cubicBezTo>
                  <a:pt x="12130" y="13292"/>
                  <a:pt x="11863" y="13243"/>
                  <a:pt x="11603" y="13243"/>
                </a:cubicBezTo>
                <a:cubicBezTo>
                  <a:pt x="10987" y="13243"/>
                  <a:pt x="10405" y="13517"/>
                  <a:pt x="10017" y="13951"/>
                </a:cubicBezTo>
                <a:lnTo>
                  <a:pt x="10017" y="13724"/>
                </a:lnTo>
                <a:cubicBezTo>
                  <a:pt x="10017" y="12827"/>
                  <a:pt x="10766" y="12144"/>
                  <a:pt x="11605" y="12144"/>
                </a:cubicBezTo>
                <a:cubicBezTo>
                  <a:pt x="11800" y="12144"/>
                  <a:pt x="11999" y="12181"/>
                  <a:pt x="12196" y="12260"/>
                </a:cubicBezTo>
                <a:cubicBezTo>
                  <a:pt x="12521" y="12358"/>
                  <a:pt x="14147" y="13203"/>
                  <a:pt x="16651" y="13334"/>
                </a:cubicBezTo>
                <a:lnTo>
                  <a:pt x="16683" y="12195"/>
                </a:lnTo>
                <a:cubicBezTo>
                  <a:pt x="14407" y="12098"/>
                  <a:pt x="12944" y="11317"/>
                  <a:pt x="12618" y="11220"/>
                </a:cubicBezTo>
                <a:cubicBezTo>
                  <a:pt x="12286" y="11089"/>
                  <a:pt x="11946" y="11028"/>
                  <a:pt x="11612" y="11028"/>
                </a:cubicBezTo>
                <a:cubicBezTo>
                  <a:pt x="11031" y="11028"/>
                  <a:pt x="10471" y="11214"/>
                  <a:pt x="10017" y="11545"/>
                </a:cubicBezTo>
                <a:lnTo>
                  <a:pt x="10017" y="8878"/>
                </a:lnTo>
                <a:lnTo>
                  <a:pt x="12391" y="8878"/>
                </a:lnTo>
                <a:cubicBezTo>
                  <a:pt x="14439" y="8878"/>
                  <a:pt x="16098" y="7220"/>
                  <a:pt x="16098" y="5139"/>
                </a:cubicBezTo>
                <a:lnTo>
                  <a:pt x="16098" y="4456"/>
                </a:lnTo>
                <a:lnTo>
                  <a:pt x="13757" y="4456"/>
                </a:lnTo>
                <a:cubicBezTo>
                  <a:pt x="11675" y="4456"/>
                  <a:pt x="10017" y="6114"/>
                  <a:pt x="10017" y="8195"/>
                </a:cubicBezTo>
                <a:lnTo>
                  <a:pt x="100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1" name="Google Shape;991;p53"/>
          <p:cNvGrpSpPr/>
          <p:nvPr/>
        </p:nvGrpSpPr>
        <p:grpSpPr>
          <a:xfrm>
            <a:off x="3672800" y="4192735"/>
            <a:ext cx="243232" cy="347480"/>
            <a:chOff x="-1075100" y="3509075"/>
            <a:chExt cx="482125" cy="688625"/>
          </a:xfrm>
        </p:grpSpPr>
        <p:sp>
          <p:nvSpPr>
            <p:cNvPr id="992" name="Google Shape;992;p53"/>
            <p:cNvSpPr/>
            <p:nvPr/>
          </p:nvSpPr>
          <p:spPr>
            <a:xfrm>
              <a:off x="-1039325" y="3989550"/>
              <a:ext cx="409775" cy="208150"/>
            </a:xfrm>
            <a:custGeom>
              <a:avLst/>
              <a:gdLst/>
              <a:ahLst/>
              <a:cxnLst/>
              <a:rect l="l" t="t" r="r" b="b"/>
              <a:pathLst>
                <a:path w="16391" h="8326" extrusionOk="0">
                  <a:moveTo>
                    <a:pt x="2309" y="0"/>
                  </a:moveTo>
                  <a:lnTo>
                    <a:pt x="1" y="6114"/>
                  </a:lnTo>
                  <a:lnTo>
                    <a:pt x="3415" y="5886"/>
                  </a:lnTo>
                  <a:lnTo>
                    <a:pt x="5822" y="8325"/>
                  </a:lnTo>
                  <a:lnTo>
                    <a:pt x="8196" y="2049"/>
                  </a:lnTo>
                  <a:lnTo>
                    <a:pt x="10569" y="8325"/>
                  </a:lnTo>
                  <a:lnTo>
                    <a:pt x="12976" y="5886"/>
                  </a:lnTo>
                  <a:lnTo>
                    <a:pt x="16390" y="6114"/>
                  </a:lnTo>
                  <a:lnTo>
                    <a:pt x="14082" y="0"/>
                  </a:lnTo>
                  <a:cubicBezTo>
                    <a:pt x="12391" y="1041"/>
                    <a:pt x="10374" y="1659"/>
                    <a:pt x="8196" y="1659"/>
                  </a:cubicBezTo>
                  <a:cubicBezTo>
                    <a:pt x="6049" y="1659"/>
                    <a:pt x="4033" y="1041"/>
                    <a:pt x="2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3"/>
            <p:cNvSpPr/>
            <p:nvPr/>
          </p:nvSpPr>
          <p:spPr>
            <a:xfrm>
              <a:off x="-1075100" y="3509075"/>
              <a:ext cx="482125" cy="482125"/>
            </a:xfrm>
            <a:custGeom>
              <a:avLst/>
              <a:gdLst/>
              <a:ahLst/>
              <a:cxnLst/>
              <a:rect l="l" t="t" r="r" b="b"/>
              <a:pathLst>
                <a:path w="19285" h="19285" extrusionOk="0">
                  <a:moveTo>
                    <a:pt x="9627" y="2830"/>
                  </a:moveTo>
                  <a:cubicBezTo>
                    <a:pt x="13399" y="2830"/>
                    <a:pt x="16423" y="5886"/>
                    <a:pt x="16423" y="9626"/>
                  </a:cubicBezTo>
                  <a:cubicBezTo>
                    <a:pt x="16423" y="13398"/>
                    <a:pt x="13366" y="16455"/>
                    <a:pt x="9627" y="16455"/>
                  </a:cubicBezTo>
                  <a:cubicBezTo>
                    <a:pt x="5887" y="16455"/>
                    <a:pt x="2830" y="13398"/>
                    <a:pt x="2830" y="9626"/>
                  </a:cubicBezTo>
                  <a:cubicBezTo>
                    <a:pt x="2830" y="5886"/>
                    <a:pt x="5887" y="2830"/>
                    <a:pt x="9627" y="2830"/>
                  </a:cubicBezTo>
                  <a:close/>
                  <a:moveTo>
                    <a:pt x="9627" y="0"/>
                  </a:moveTo>
                  <a:cubicBezTo>
                    <a:pt x="4326" y="0"/>
                    <a:pt x="1" y="4325"/>
                    <a:pt x="1" y="9626"/>
                  </a:cubicBezTo>
                  <a:cubicBezTo>
                    <a:pt x="1" y="14959"/>
                    <a:pt x="4326" y="19284"/>
                    <a:pt x="9627" y="19284"/>
                  </a:cubicBezTo>
                  <a:cubicBezTo>
                    <a:pt x="14960" y="19284"/>
                    <a:pt x="19285" y="14959"/>
                    <a:pt x="19285" y="9626"/>
                  </a:cubicBezTo>
                  <a:cubicBezTo>
                    <a:pt x="19285" y="4325"/>
                    <a:pt x="14960" y="0"/>
                    <a:pt x="9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3"/>
            <p:cNvSpPr/>
            <p:nvPr/>
          </p:nvSpPr>
          <p:spPr>
            <a:xfrm>
              <a:off x="-963725" y="3620450"/>
              <a:ext cx="259375" cy="259375"/>
            </a:xfrm>
            <a:custGeom>
              <a:avLst/>
              <a:gdLst/>
              <a:ahLst/>
              <a:cxnLst/>
              <a:rect l="l" t="t" r="r" b="b"/>
              <a:pathLst>
                <a:path w="10375" h="10375" extrusionOk="0">
                  <a:moveTo>
                    <a:pt x="5172" y="1"/>
                  </a:moveTo>
                  <a:cubicBezTo>
                    <a:pt x="2310" y="1"/>
                    <a:pt x="1" y="2342"/>
                    <a:pt x="1" y="5171"/>
                  </a:cubicBezTo>
                  <a:cubicBezTo>
                    <a:pt x="1" y="8033"/>
                    <a:pt x="2310" y="10374"/>
                    <a:pt x="5172" y="10374"/>
                  </a:cubicBezTo>
                  <a:cubicBezTo>
                    <a:pt x="8033" y="10374"/>
                    <a:pt x="10375" y="8033"/>
                    <a:pt x="10375" y="5171"/>
                  </a:cubicBezTo>
                  <a:cubicBezTo>
                    <a:pt x="10375" y="2309"/>
                    <a:pt x="8033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9" name="Google Shape;999;p54"/>
          <p:cNvGrpSpPr/>
          <p:nvPr/>
        </p:nvGrpSpPr>
        <p:grpSpPr>
          <a:xfrm>
            <a:off x="713217" y="1236311"/>
            <a:ext cx="3175739" cy="3366853"/>
            <a:chOff x="713218" y="1236312"/>
            <a:chExt cx="2973678" cy="3366852"/>
          </a:xfrm>
        </p:grpSpPr>
        <p:sp>
          <p:nvSpPr>
            <p:cNvPr id="1000" name="Google Shape;1000;p54"/>
            <p:cNvSpPr/>
            <p:nvPr/>
          </p:nvSpPr>
          <p:spPr>
            <a:xfrm>
              <a:off x="1045700" y="2082833"/>
              <a:ext cx="275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1045700" y="4214971"/>
              <a:ext cx="275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2" name="Google Shape;1002;p54"/>
            <p:cNvCxnSpPr>
              <a:stCxn id="1000" idx="2"/>
              <a:endCxn id="1001" idx="0"/>
            </p:cNvCxnSpPr>
            <p:nvPr/>
          </p:nvCxnSpPr>
          <p:spPr>
            <a:xfrm>
              <a:off x="1183250" y="2357933"/>
              <a:ext cx="0" cy="1857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54"/>
            <p:cNvCxnSpPr>
              <a:stCxn id="1004" idx="1"/>
              <a:endCxn id="1000" idx="0"/>
            </p:cNvCxnSpPr>
            <p:nvPr/>
          </p:nvCxnSpPr>
          <p:spPr>
            <a:xfrm flipH="1">
              <a:off x="1183100" y="1493746"/>
              <a:ext cx="588300" cy="589200"/>
            </a:xfrm>
            <a:prstGeom prst="bentConnector2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5" name="Google Shape;1005;p54"/>
            <p:cNvSpPr/>
            <p:nvPr/>
          </p:nvSpPr>
          <p:spPr>
            <a:xfrm rot="5369749" flipH="1">
              <a:off x="2399053" y="445097"/>
              <a:ext cx="487244" cy="2084206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4"/>
            <p:cNvSpPr/>
            <p:nvPr/>
          </p:nvSpPr>
          <p:spPr>
            <a:xfrm rot="5348089" flipH="1">
              <a:off x="939634" y="1753977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4"/>
            <p:cNvSpPr/>
            <p:nvPr/>
          </p:nvSpPr>
          <p:spPr>
            <a:xfrm rot="5348089" flipH="1">
              <a:off x="939634" y="3886127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4"/>
            <p:cNvSpPr/>
            <p:nvPr/>
          </p:nvSpPr>
          <p:spPr>
            <a:xfrm rot="5348089" flipH="1">
              <a:off x="939634" y="3175410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4"/>
            <p:cNvSpPr/>
            <p:nvPr/>
          </p:nvSpPr>
          <p:spPr>
            <a:xfrm rot="5348089" flipH="1">
              <a:off x="939634" y="2464693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54"/>
          <p:cNvGrpSpPr/>
          <p:nvPr/>
        </p:nvGrpSpPr>
        <p:grpSpPr>
          <a:xfrm>
            <a:off x="4808356" y="1236312"/>
            <a:ext cx="2838416" cy="3366852"/>
            <a:chOff x="4808356" y="1236312"/>
            <a:chExt cx="2838416" cy="3366852"/>
          </a:xfrm>
        </p:grpSpPr>
        <p:sp>
          <p:nvSpPr>
            <p:cNvPr id="1011" name="Google Shape;1011;p54"/>
            <p:cNvSpPr/>
            <p:nvPr/>
          </p:nvSpPr>
          <p:spPr>
            <a:xfrm>
              <a:off x="5140838" y="2082833"/>
              <a:ext cx="275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5140838" y="4214971"/>
              <a:ext cx="275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5748413" y="1356196"/>
              <a:ext cx="275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4" name="Google Shape;1014;p54"/>
            <p:cNvCxnSpPr>
              <a:stCxn id="1013" idx="1"/>
              <a:endCxn id="1011" idx="0"/>
            </p:cNvCxnSpPr>
            <p:nvPr/>
          </p:nvCxnSpPr>
          <p:spPr>
            <a:xfrm flipH="1">
              <a:off x="5278313" y="1493746"/>
              <a:ext cx="470100" cy="589200"/>
            </a:xfrm>
            <a:prstGeom prst="bentConnector2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54"/>
            <p:cNvCxnSpPr>
              <a:stCxn id="1011" idx="2"/>
              <a:endCxn id="1012" idx="0"/>
            </p:cNvCxnSpPr>
            <p:nvPr/>
          </p:nvCxnSpPr>
          <p:spPr>
            <a:xfrm>
              <a:off x="5278388" y="2357933"/>
              <a:ext cx="0" cy="1857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16" name="Google Shape;1016;p54"/>
            <p:cNvSpPr/>
            <p:nvPr/>
          </p:nvSpPr>
          <p:spPr>
            <a:xfrm rot="5369749" flipH="1">
              <a:off x="6358928" y="445097"/>
              <a:ext cx="487244" cy="2084206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4"/>
            <p:cNvSpPr/>
            <p:nvPr/>
          </p:nvSpPr>
          <p:spPr>
            <a:xfrm rot="5348089" flipH="1">
              <a:off x="5034772" y="1753977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4"/>
            <p:cNvSpPr/>
            <p:nvPr/>
          </p:nvSpPr>
          <p:spPr>
            <a:xfrm rot="5348089" flipH="1">
              <a:off x="5034772" y="3886127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4"/>
            <p:cNvSpPr/>
            <p:nvPr/>
          </p:nvSpPr>
          <p:spPr>
            <a:xfrm rot="5348089" flipH="1">
              <a:off x="5034772" y="3175410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4"/>
            <p:cNvSpPr/>
            <p:nvPr/>
          </p:nvSpPr>
          <p:spPr>
            <a:xfrm rot="5348089" flipH="1">
              <a:off x="5034772" y="2464693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54"/>
          <p:cNvSpPr/>
          <p:nvPr/>
        </p:nvSpPr>
        <p:spPr>
          <a:xfrm>
            <a:off x="1771400" y="1356196"/>
            <a:ext cx="275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5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sp>
        <p:nvSpPr>
          <p:cNvPr id="1022" name="Google Shape;1022;p54"/>
          <p:cNvSpPr txBox="1"/>
          <p:nvPr/>
        </p:nvSpPr>
        <p:spPr>
          <a:xfrm>
            <a:off x="713225" y="1300000"/>
            <a:ext cx="3757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DOS</a:t>
            </a:r>
            <a:endParaRPr sz="2200" dirty="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1023" name="Google Shape;1023;p54"/>
          <p:cNvSpPr txBox="1"/>
          <p:nvPr/>
        </p:nvSpPr>
        <p:spPr>
          <a:xfrm>
            <a:off x="4673100" y="1300000"/>
            <a:ext cx="3757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DON’TS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1024" name="Google Shape;1024;p54"/>
          <p:cNvGrpSpPr/>
          <p:nvPr/>
        </p:nvGrpSpPr>
        <p:grpSpPr>
          <a:xfrm>
            <a:off x="1771385" y="1910575"/>
            <a:ext cx="2429114" cy="616798"/>
            <a:chOff x="1771385" y="1910575"/>
            <a:chExt cx="2429114" cy="616798"/>
          </a:xfrm>
        </p:grpSpPr>
        <p:sp>
          <p:nvSpPr>
            <p:cNvPr id="1025" name="Google Shape;1025;p54"/>
            <p:cNvSpPr txBox="1"/>
            <p:nvPr/>
          </p:nvSpPr>
          <p:spPr>
            <a:xfrm flipH="1">
              <a:off x="1771385" y="1910575"/>
              <a:ext cx="2429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RIGHT BOOK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26" name="Google Shape;1026;p54"/>
            <p:cNvSpPr txBox="1"/>
            <p:nvPr/>
          </p:nvSpPr>
          <p:spPr>
            <a:xfrm flipH="1">
              <a:off x="1771400" y="2252273"/>
              <a:ext cx="2429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Mercury is a small planet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27" name="Google Shape;1027;p54"/>
          <p:cNvGrpSpPr/>
          <p:nvPr/>
        </p:nvGrpSpPr>
        <p:grpSpPr>
          <a:xfrm>
            <a:off x="1771385" y="4042725"/>
            <a:ext cx="2429114" cy="616798"/>
            <a:chOff x="1771385" y="4042725"/>
            <a:chExt cx="2429114" cy="616798"/>
          </a:xfrm>
        </p:grpSpPr>
        <p:sp>
          <p:nvSpPr>
            <p:cNvPr id="1028" name="Google Shape;1028;p54"/>
            <p:cNvSpPr txBox="1"/>
            <p:nvPr/>
          </p:nvSpPr>
          <p:spPr>
            <a:xfrm flipH="1">
              <a:off x="1771385" y="4042725"/>
              <a:ext cx="2429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LIBRARY TRIPS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29" name="Google Shape;1029;p54"/>
            <p:cNvSpPr txBox="1"/>
            <p:nvPr/>
          </p:nvSpPr>
          <p:spPr>
            <a:xfrm flipH="1">
              <a:off x="1771400" y="4384423"/>
              <a:ext cx="2429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Mars is a cold place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30" name="Google Shape;1030;p54"/>
          <p:cNvGrpSpPr/>
          <p:nvPr/>
        </p:nvGrpSpPr>
        <p:grpSpPr>
          <a:xfrm>
            <a:off x="1771385" y="3332008"/>
            <a:ext cx="2429114" cy="616798"/>
            <a:chOff x="1771385" y="3332008"/>
            <a:chExt cx="2429114" cy="616798"/>
          </a:xfrm>
        </p:grpSpPr>
        <p:sp>
          <p:nvSpPr>
            <p:cNvPr id="1031" name="Google Shape;1031;p54"/>
            <p:cNvSpPr txBox="1"/>
            <p:nvPr/>
          </p:nvSpPr>
          <p:spPr>
            <a:xfrm flipH="1">
              <a:off x="1771385" y="3332008"/>
              <a:ext cx="2429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FINISH A BOOK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32" name="Google Shape;1032;p54"/>
            <p:cNvSpPr txBox="1"/>
            <p:nvPr/>
          </p:nvSpPr>
          <p:spPr>
            <a:xfrm flipH="1">
              <a:off x="1771400" y="3673706"/>
              <a:ext cx="2429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Earth harbors life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33" name="Google Shape;1033;p54"/>
          <p:cNvGrpSpPr/>
          <p:nvPr/>
        </p:nvGrpSpPr>
        <p:grpSpPr>
          <a:xfrm>
            <a:off x="1771385" y="2621292"/>
            <a:ext cx="2429114" cy="616798"/>
            <a:chOff x="1771385" y="2621292"/>
            <a:chExt cx="2429114" cy="616798"/>
          </a:xfrm>
        </p:grpSpPr>
        <p:sp>
          <p:nvSpPr>
            <p:cNvPr id="1034" name="Google Shape;1034;p54"/>
            <p:cNvSpPr txBox="1"/>
            <p:nvPr/>
          </p:nvSpPr>
          <p:spPr>
            <a:xfrm flipH="1">
              <a:off x="1771385" y="2621292"/>
              <a:ext cx="2429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READ DAILY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35" name="Google Shape;1035;p54"/>
            <p:cNvSpPr txBox="1"/>
            <p:nvPr/>
          </p:nvSpPr>
          <p:spPr>
            <a:xfrm flipH="1">
              <a:off x="1771400" y="2962989"/>
              <a:ext cx="2429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Venus is a hot planet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36" name="Google Shape;1036;p54"/>
          <p:cNvGrpSpPr/>
          <p:nvPr/>
        </p:nvGrpSpPr>
        <p:grpSpPr>
          <a:xfrm>
            <a:off x="5866523" y="1910575"/>
            <a:ext cx="2429114" cy="616798"/>
            <a:chOff x="5866523" y="1910575"/>
            <a:chExt cx="2429114" cy="616798"/>
          </a:xfrm>
        </p:grpSpPr>
        <p:sp>
          <p:nvSpPr>
            <p:cNvPr id="1037" name="Google Shape;1037;p54"/>
            <p:cNvSpPr txBox="1"/>
            <p:nvPr/>
          </p:nvSpPr>
          <p:spPr>
            <a:xfrm flipH="1">
              <a:off x="5866523" y="1910575"/>
              <a:ext cx="2429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LITTLE TIME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38" name="Google Shape;1038;p54"/>
            <p:cNvSpPr txBox="1"/>
            <p:nvPr/>
          </p:nvSpPr>
          <p:spPr>
            <a:xfrm flipH="1">
              <a:off x="5866537" y="2252273"/>
              <a:ext cx="2429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Jupiter is a gas giant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39" name="Google Shape;1039;p54"/>
          <p:cNvGrpSpPr/>
          <p:nvPr/>
        </p:nvGrpSpPr>
        <p:grpSpPr>
          <a:xfrm>
            <a:off x="5866523" y="4042725"/>
            <a:ext cx="2429114" cy="616798"/>
            <a:chOff x="5866523" y="4042725"/>
            <a:chExt cx="2429114" cy="616798"/>
          </a:xfrm>
        </p:grpSpPr>
        <p:sp>
          <p:nvSpPr>
            <p:cNvPr id="1040" name="Google Shape;1040;p54"/>
            <p:cNvSpPr txBox="1"/>
            <p:nvPr/>
          </p:nvSpPr>
          <p:spPr>
            <a:xfrm flipH="1">
              <a:off x="5866523" y="4042725"/>
              <a:ext cx="2429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IMPOSE THEMES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41" name="Google Shape;1041;p54"/>
            <p:cNvSpPr txBox="1"/>
            <p:nvPr/>
          </p:nvSpPr>
          <p:spPr>
            <a:xfrm flipH="1">
              <a:off x="5866537" y="4384423"/>
              <a:ext cx="2429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Pluto is a dwarf planet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42" name="Google Shape;1042;p54"/>
          <p:cNvGrpSpPr/>
          <p:nvPr/>
        </p:nvGrpSpPr>
        <p:grpSpPr>
          <a:xfrm>
            <a:off x="5866523" y="3332008"/>
            <a:ext cx="2429114" cy="616798"/>
            <a:chOff x="5866523" y="3332008"/>
            <a:chExt cx="2429114" cy="616798"/>
          </a:xfrm>
        </p:grpSpPr>
        <p:sp>
          <p:nvSpPr>
            <p:cNvPr id="1043" name="Google Shape;1043;p54"/>
            <p:cNvSpPr txBox="1"/>
            <p:nvPr/>
          </p:nvSpPr>
          <p:spPr>
            <a:xfrm flipH="1">
              <a:off x="5866523" y="3332008"/>
              <a:ext cx="2429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HEAVY BOOKS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44" name="Google Shape;1044;p54"/>
            <p:cNvSpPr txBox="1"/>
            <p:nvPr/>
          </p:nvSpPr>
          <p:spPr>
            <a:xfrm flipH="1">
              <a:off x="5866537" y="3673706"/>
              <a:ext cx="2429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Saturn is the ringed planet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45" name="Google Shape;1045;p54"/>
          <p:cNvGrpSpPr/>
          <p:nvPr/>
        </p:nvGrpSpPr>
        <p:grpSpPr>
          <a:xfrm>
            <a:off x="5866523" y="2621292"/>
            <a:ext cx="2429114" cy="616798"/>
            <a:chOff x="5866523" y="2621292"/>
            <a:chExt cx="2429114" cy="616798"/>
          </a:xfrm>
        </p:grpSpPr>
        <p:sp>
          <p:nvSpPr>
            <p:cNvPr id="1046" name="Google Shape;1046;p54"/>
            <p:cNvSpPr txBox="1"/>
            <p:nvPr/>
          </p:nvSpPr>
          <p:spPr>
            <a:xfrm flipH="1">
              <a:off x="5866523" y="2621292"/>
              <a:ext cx="24291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DISTRACTIONS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47" name="Google Shape;1047;p54"/>
            <p:cNvSpPr txBox="1"/>
            <p:nvPr/>
          </p:nvSpPr>
          <p:spPr>
            <a:xfrm flipH="1">
              <a:off x="5866537" y="2962989"/>
              <a:ext cx="2429100" cy="2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Neptune is an ice giant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48" name="Google Shape;1048;p54"/>
          <p:cNvGrpSpPr/>
          <p:nvPr/>
        </p:nvGrpSpPr>
        <p:grpSpPr>
          <a:xfrm>
            <a:off x="1050061" y="2046645"/>
            <a:ext cx="266383" cy="347477"/>
            <a:chOff x="4772413" y="3770221"/>
            <a:chExt cx="324936" cy="424425"/>
          </a:xfrm>
        </p:grpSpPr>
        <p:sp>
          <p:nvSpPr>
            <p:cNvPr id="1049" name="Google Shape;1049;p54"/>
            <p:cNvSpPr/>
            <p:nvPr/>
          </p:nvSpPr>
          <p:spPr>
            <a:xfrm>
              <a:off x="4772413" y="3778277"/>
              <a:ext cx="49776" cy="329302"/>
            </a:xfrm>
            <a:custGeom>
              <a:avLst/>
              <a:gdLst/>
              <a:ahLst/>
              <a:cxnLst/>
              <a:rect l="l" t="t" r="r" b="b"/>
              <a:pathLst>
                <a:path w="2212" h="14634" extrusionOk="0">
                  <a:moveTo>
                    <a:pt x="2212" y="0"/>
                  </a:moveTo>
                  <a:cubicBezTo>
                    <a:pt x="911" y="650"/>
                    <a:pt x="1" y="1984"/>
                    <a:pt x="1" y="3512"/>
                  </a:cubicBezTo>
                  <a:lnTo>
                    <a:pt x="1" y="14634"/>
                  </a:lnTo>
                  <a:cubicBezTo>
                    <a:pt x="640" y="14144"/>
                    <a:pt x="1265" y="14072"/>
                    <a:pt x="1703" y="14072"/>
                  </a:cubicBezTo>
                  <a:cubicBezTo>
                    <a:pt x="1882" y="14072"/>
                    <a:pt x="2030" y="14084"/>
                    <a:pt x="2134" y="14084"/>
                  </a:cubicBezTo>
                  <a:cubicBezTo>
                    <a:pt x="2163" y="14084"/>
                    <a:pt x="2190" y="14083"/>
                    <a:pt x="2212" y="14081"/>
                  </a:cubicBezTo>
                  <a:lnTo>
                    <a:pt x="22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4772413" y="4119983"/>
              <a:ext cx="324936" cy="74663"/>
            </a:xfrm>
            <a:custGeom>
              <a:avLst/>
              <a:gdLst/>
              <a:ahLst/>
              <a:cxnLst/>
              <a:rect l="l" t="t" r="r" b="b"/>
              <a:pathLst>
                <a:path w="14440" h="3318" extrusionOk="0">
                  <a:moveTo>
                    <a:pt x="1659" y="1"/>
                  </a:moveTo>
                  <a:cubicBezTo>
                    <a:pt x="749" y="1"/>
                    <a:pt x="1" y="749"/>
                    <a:pt x="1" y="1659"/>
                  </a:cubicBezTo>
                  <a:cubicBezTo>
                    <a:pt x="1" y="2570"/>
                    <a:pt x="749" y="3318"/>
                    <a:pt x="1659" y="3318"/>
                  </a:cubicBezTo>
                  <a:lnTo>
                    <a:pt x="14439" y="3318"/>
                  </a:lnTo>
                  <a:lnTo>
                    <a:pt x="14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4929743" y="3946362"/>
              <a:ext cx="84902" cy="63165"/>
            </a:xfrm>
            <a:custGeom>
              <a:avLst/>
              <a:gdLst/>
              <a:ahLst/>
              <a:cxnLst/>
              <a:rect l="l" t="t" r="r" b="b"/>
              <a:pathLst>
                <a:path w="3773" h="2807" extrusionOk="0">
                  <a:moveTo>
                    <a:pt x="2990" y="1"/>
                  </a:moveTo>
                  <a:cubicBezTo>
                    <a:pt x="2817" y="1"/>
                    <a:pt x="2643" y="66"/>
                    <a:pt x="2504" y="205"/>
                  </a:cubicBezTo>
                  <a:lnTo>
                    <a:pt x="1886" y="822"/>
                  </a:lnTo>
                  <a:lnTo>
                    <a:pt x="1269" y="205"/>
                  </a:lnTo>
                  <a:cubicBezTo>
                    <a:pt x="1134" y="70"/>
                    <a:pt x="964" y="4"/>
                    <a:pt x="792" y="4"/>
                  </a:cubicBezTo>
                  <a:cubicBezTo>
                    <a:pt x="591" y="4"/>
                    <a:pt x="386" y="94"/>
                    <a:pt x="228" y="270"/>
                  </a:cubicBezTo>
                  <a:cubicBezTo>
                    <a:pt x="0" y="530"/>
                    <a:pt x="33" y="953"/>
                    <a:pt x="260" y="1213"/>
                  </a:cubicBezTo>
                  <a:lnTo>
                    <a:pt x="1886" y="2806"/>
                  </a:lnTo>
                  <a:lnTo>
                    <a:pt x="3480" y="1213"/>
                  </a:lnTo>
                  <a:cubicBezTo>
                    <a:pt x="3740" y="953"/>
                    <a:pt x="3773" y="530"/>
                    <a:pt x="3512" y="237"/>
                  </a:cubicBezTo>
                  <a:cubicBezTo>
                    <a:pt x="3375" y="83"/>
                    <a:pt x="3184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4922430" y="3846321"/>
              <a:ext cx="99529" cy="25630"/>
            </a:xfrm>
            <a:custGeom>
              <a:avLst/>
              <a:gdLst/>
              <a:ahLst/>
              <a:cxnLst/>
              <a:rect l="l" t="t" r="r" b="b"/>
              <a:pathLst>
                <a:path w="4423" h="1139" extrusionOk="0">
                  <a:moveTo>
                    <a:pt x="0" y="0"/>
                  </a:moveTo>
                  <a:lnTo>
                    <a:pt x="0" y="1139"/>
                  </a:lnTo>
                  <a:lnTo>
                    <a:pt x="4423" y="1139"/>
                  </a:lnTo>
                  <a:lnTo>
                    <a:pt x="44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4847050" y="3770221"/>
              <a:ext cx="249553" cy="324914"/>
            </a:xfrm>
            <a:custGeom>
              <a:avLst/>
              <a:gdLst/>
              <a:ahLst/>
              <a:cxnLst/>
              <a:rect l="l" t="t" r="r" b="b"/>
              <a:pathLst>
                <a:path w="11090" h="14439" extrusionOk="0">
                  <a:moveTo>
                    <a:pt x="8878" y="2277"/>
                  </a:moveTo>
                  <a:lnTo>
                    <a:pt x="8878" y="5626"/>
                  </a:lnTo>
                  <a:lnTo>
                    <a:pt x="2212" y="5626"/>
                  </a:lnTo>
                  <a:lnTo>
                    <a:pt x="2212" y="2277"/>
                  </a:lnTo>
                  <a:close/>
                  <a:moveTo>
                    <a:pt x="6656" y="6727"/>
                  </a:moveTo>
                  <a:cubicBezTo>
                    <a:pt x="7160" y="6727"/>
                    <a:pt x="7664" y="6944"/>
                    <a:pt x="8033" y="7350"/>
                  </a:cubicBezTo>
                  <a:cubicBezTo>
                    <a:pt x="8651" y="8033"/>
                    <a:pt x="8618" y="9138"/>
                    <a:pt x="7935" y="9821"/>
                  </a:cubicBezTo>
                  <a:lnTo>
                    <a:pt x="5561" y="12195"/>
                  </a:lnTo>
                  <a:lnTo>
                    <a:pt x="3155" y="9821"/>
                  </a:lnTo>
                  <a:cubicBezTo>
                    <a:pt x="2505" y="9138"/>
                    <a:pt x="2472" y="8065"/>
                    <a:pt x="3057" y="7350"/>
                  </a:cubicBezTo>
                  <a:cubicBezTo>
                    <a:pt x="3426" y="6944"/>
                    <a:pt x="3930" y="6727"/>
                    <a:pt x="4440" y="6727"/>
                  </a:cubicBezTo>
                  <a:cubicBezTo>
                    <a:pt x="4830" y="6727"/>
                    <a:pt x="5223" y="6854"/>
                    <a:pt x="5561" y="7122"/>
                  </a:cubicBezTo>
                  <a:cubicBezTo>
                    <a:pt x="5886" y="6854"/>
                    <a:pt x="6271" y="6727"/>
                    <a:pt x="6656" y="6727"/>
                  </a:cubicBezTo>
                  <a:close/>
                  <a:moveTo>
                    <a:pt x="553" y="0"/>
                  </a:moveTo>
                  <a:cubicBezTo>
                    <a:pt x="358" y="0"/>
                    <a:pt x="196" y="0"/>
                    <a:pt x="1" y="33"/>
                  </a:cubicBezTo>
                  <a:lnTo>
                    <a:pt x="1" y="14439"/>
                  </a:lnTo>
                  <a:lnTo>
                    <a:pt x="11090" y="14439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54"/>
          <p:cNvGrpSpPr/>
          <p:nvPr/>
        </p:nvGrpSpPr>
        <p:grpSpPr>
          <a:xfrm>
            <a:off x="1009522" y="2757371"/>
            <a:ext cx="347461" cy="347451"/>
            <a:chOff x="4153355" y="3787772"/>
            <a:chExt cx="425185" cy="425173"/>
          </a:xfrm>
        </p:grpSpPr>
        <p:sp>
          <p:nvSpPr>
            <p:cNvPr id="1055" name="Google Shape;1055;p54"/>
            <p:cNvSpPr/>
            <p:nvPr/>
          </p:nvSpPr>
          <p:spPr>
            <a:xfrm>
              <a:off x="4153355" y="4025589"/>
              <a:ext cx="199800" cy="187356"/>
            </a:xfrm>
            <a:custGeom>
              <a:avLst/>
              <a:gdLst/>
              <a:ahLst/>
              <a:cxnLst/>
              <a:rect l="l" t="t" r="r" b="b"/>
              <a:pathLst>
                <a:path w="8879" h="8326" extrusionOk="0">
                  <a:moveTo>
                    <a:pt x="7220" y="1659"/>
                  </a:moveTo>
                  <a:lnTo>
                    <a:pt x="7220" y="6667"/>
                  </a:lnTo>
                  <a:lnTo>
                    <a:pt x="1659" y="6667"/>
                  </a:lnTo>
                  <a:lnTo>
                    <a:pt x="1659" y="1659"/>
                  </a:lnTo>
                  <a:lnTo>
                    <a:pt x="2993" y="1659"/>
                  </a:lnTo>
                  <a:cubicBezTo>
                    <a:pt x="3578" y="1659"/>
                    <a:pt x="4066" y="1887"/>
                    <a:pt x="4456" y="2277"/>
                  </a:cubicBezTo>
                  <a:cubicBezTo>
                    <a:pt x="4814" y="1887"/>
                    <a:pt x="5334" y="1659"/>
                    <a:pt x="5887" y="1659"/>
                  </a:cubicBezTo>
                  <a:close/>
                  <a:moveTo>
                    <a:pt x="1" y="1"/>
                  </a:moveTo>
                  <a:lnTo>
                    <a:pt x="1" y="8326"/>
                  </a:lnTo>
                  <a:lnTo>
                    <a:pt x="8879" y="8326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4216291" y="4087783"/>
              <a:ext cx="24910" cy="62219"/>
            </a:xfrm>
            <a:custGeom>
              <a:avLst/>
              <a:gdLst/>
              <a:ahLst/>
              <a:cxnLst/>
              <a:rect l="l" t="t" r="r" b="b"/>
              <a:pathLst>
                <a:path w="1107" h="2765" extrusionOk="0">
                  <a:moveTo>
                    <a:pt x="1" y="1"/>
                  </a:moveTo>
                  <a:lnTo>
                    <a:pt x="1" y="2765"/>
                  </a:lnTo>
                  <a:lnTo>
                    <a:pt x="1106" y="2765"/>
                  </a:lnTo>
                  <a:lnTo>
                    <a:pt x="1106" y="911"/>
                  </a:lnTo>
                  <a:cubicBezTo>
                    <a:pt x="1106" y="391"/>
                    <a:pt x="684" y="1"/>
                    <a:pt x="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4266042" y="4087783"/>
              <a:ext cx="24910" cy="62219"/>
            </a:xfrm>
            <a:custGeom>
              <a:avLst/>
              <a:gdLst/>
              <a:ahLst/>
              <a:cxnLst/>
              <a:rect l="l" t="t" r="r" b="b"/>
              <a:pathLst>
                <a:path w="1107" h="2765" extrusionOk="0">
                  <a:moveTo>
                    <a:pt x="912" y="1"/>
                  </a:moveTo>
                  <a:cubicBezTo>
                    <a:pt x="391" y="1"/>
                    <a:pt x="1" y="391"/>
                    <a:pt x="1" y="911"/>
                  </a:cubicBezTo>
                  <a:lnTo>
                    <a:pt x="1" y="2765"/>
                  </a:lnTo>
                  <a:lnTo>
                    <a:pt x="1107" y="2765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4153355" y="3925346"/>
              <a:ext cx="425185" cy="224665"/>
            </a:xfrm>
            <a:custGeom>
              <a:avLst/>
              <a:gdLst/>
              <a:ahLst/>
              <a:cxnLst/>
              <a:rect l="l" t="t" r="r" b="b"/>
              <a:pathLst>
                <a:path w="18895" h="9984" extrusionOk="0">
                  <a:moveTo>
                    <a:pt x="4456" y="1106"/>
                  </a:moveTo>
                  <a:lnTo>
                    <a:pt x="4456" y="2212"/>
                  </a:lnTo>
                  <a:lnTo>
                    <a:pt x="3350" y="2212"/>
                  </a:lnTo>
                  <a:lnTo>
                    <a:pt x="3350" y="1106"/>
                  </a:lnTo>
                  <a:close/>
                  <a:moveTo>
                    <a:pt x="7220" y="1106"/>
                  </a:moveTo>
                  <a:lnTo>
                    <a:pt x="7220" y="2212"/>
                  </a:lnTo>
                  <a:lnTo>
                    <a:pt x="6115" y="2212"/>
                  </a:lnTo>
                  <a:lnTo>
                    <a:pt x="6115" y="1106"/>
                  </a:lnTo>
                  <a:close/>
                  <a:moveTo>
                    <a:pt x="10017" y="1106"/>
                  </a:moveTo>
                  <a:lnTo>
                    <a:pt x="10017" y="2212"/>
                  </a:lnTo>
                  <a:lnTo>
                    <a:pt x="8879" y="2212"/>
                  </a:lnTo>
                  <a:lnTo>
                    <a:pt x="8879" y="1106"/>
                  </a:lnTo>
                  <a:close/>
                  <a:moveTo>
                    <a:pt x="12781" y="1106"/>
                  </a:moveTo>
                  <a:lnTo>
                    <a:pt x="12781" y="2212"/>
                  </a:lnTo>
                  <a:lnTo>
                    <a:pt x="11676" y="2212"/>
                  </a:lnTo>
                  <a:lnTo>
                    <a:pt x="11676" y="1106"/>
                  </a:lnTo>
                  <a:close/>
                  <a:moveTo>
                    <a:pt x="15545" y="1106"/>
                  </a:moveTo>
                  <a:lnTo>
                    <a:pt x="15545" y="2212"/>
                  </a:lnTo>
                  <a:lnTo>
                    <a:pt x="14440" y="2212"/>
                  </a:lnTo>
                  <a:lnTo>
                    <a:pt x="14440" y="1106"/>
                  </a:lnTo>
                  <a:close/>
                  <a:moveTo>
                    <a:pt x="12781" y="3350"/>
                  </a:moveTo>
                  <a:lnTo>
                    <a:pt x="12781" y="4456"/>
                  </a:lnTo>
                  <a:lnTo>
                    <a:pt x="11676" y="4456"/>
                  </a:lnTo>
                  <a:lnTo>
                    <a:pt x="11676" y="3350"/>
                  </a:lnTo>
                  <a:close/>
                  <a:moveTo>
                    <a:pt x="15545" y="3350"/>
                  </a:moveTo>
                  <a:lnTo>
                    <a:pt x="15545" y="4456"/>
                  </a:lnTo>
                  <a:lnTo>
                    <a:pt x="14440" y="4456"/>
                  </a:lnTo>
                  <a:lnTo>
                    <a:pt x="14440" y="3350"/>
                  </a:lnTo>
                  <a:close/>
                  <a:moveTo>
                    <a:pt x="12781" y="5561"/>
                  </a:moveTo>
                  <a:lnTo>
                    <a:pt x="12781" y="6667"/>
                  </a:lnTo>
                  <a:lnTo>
                    <a:pt x="11676" y="6667"/>
                  </a:lnTo>
                  <a:lnTo>
                    <a:pt x="11676" y="5561"/>
                  </a:lnTo>
                  <a:close/>
                  <a:moveTo>
                    <a:pt x="15545" y="5561"/>
                  </a:moveTo>
                  <a:lnTo>
                    <a:pt x="15545" y="6667"/>
                  </a:lnTo>
                  <a:lnTo>
                    <a:pt x="14440" y="6667"/>
                  </a:lnTo>
                  <a:lnTo>
                    <a:pt x="14440" y="5561"/>
                  </a:lnTo>
                  <a:close/>
                  <a:moveTo>
                    <a:pt x="1" y="0"/>
                  </a:moveTo>
                  <a:lnTo>
                    <a:pt x="1" y="3350"/>
                  </a:lnTo>
                  <a:lnTo>
                    <a:pt x="10017" y="3350"/>
                  </a:lnTo>
                  <a:lnTo>
                    <a:pt x="10017" y="9984"/>
                  </a:lnTo>
                  <a:lnTo>
                    <a:pt x="18895" y="9984"/>
                  </a:lnTo>
                  <a:lnTo>
                    <a:pt x="188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4153355" y="3787772"/>
              <a:ext cx="125159" cy="112715"/>
            </a:xfrm>
            <a:custGeom>
              <a:avLst/>
              <a:gdLst/>
              <a:ahLst/>
              <a:cxnLst/>
              <a:rect l="l" t="t" r="r" b="b"/>
              <a:pathLst>
                <a:path w="5562" h="5009" extrusionOk="0">
                  <a:moveTo>
                    <a:pt x="3903" y="1"/>
                  </a:moveTo>
                  <a:cubicBezTo>
                    <a:pt x="2993" y="1"/>
                    <a:pt x="2245" y="749"/>
                    <a:pt x="2245" y="1692"/>
                  </a:cubicBezTo>
                  <a:lnTo>
                    <a:pt x="2245" y="2797"/>
                  </a:lnTo>
                  <a:lnTo>
                    <a:pt x="1" y="2797"/>
                  </a:lnTo>
                  <a:lnTo>
                    <a:pt x="1" y="5009"/>
                  </a:lnTo>
                  <a:lnTo>
                    <a:pt x="4456" y="5009"/>
                  </a:lnTo>
                  <a:lnTo>
                    <a:pt x="4456" y="2797"/>
                  </a:lnTo>
                  <a:lnTo>
                    <a:pt x="3350" y="2797"/>
                  </a:lnTo>
                  <a:lnTo>
                    <a:pt x="3350" y="1692"/>
                  </a:lnTo>
                  <a:cubicBezTo>
                    <a:pt x="3350" y="1367"/>
                    <a:pt x="3578" y="1106"/>
                    <a:pt x="3903" y="1106"/>
                  </a:cubicBezTo>
                  <a:cubicBezTo>
                    <a:pt x="4196" y="1106"/>
                    <a:pt x="4456" y="1367"/>
                    <a:pt x="4456" y="1692"/>
                  </a:cubicBezTo>
                  <a:lnTo>
                    <a:pt x="4456" y="2797"/>
                  </a:lnTo>
                  <a:lnTo>
                    <a:pt x="5562" y="2797"/>
                  </a:lnTo>
                  <a:lnTo>
                    <a:pt x="5562" y="1692"/>
                  </a:lnTo>
                  <a:cubicBezTo>
                    <a:pt x="5562" y="749"/>
                    <a:pt x="4814" y="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4528025" y="3850709"/>
              <a:ext cx="50496" cy="49776"/>
            </a:xfrm>
            <a:custGeom>
              <a:avLst/>
              <a:gdLst/>
              <a:ahLst/>
              <a:cxnLst/>
              <a:rect l="l" t="t" r="r" b="b"/>
              <a:pathLst>
                <a:path w="2244" h="2212" extrusionOk="0">
                  <a:moveTo>
                    <a:pt x="0" y="0"/>
                  </a:moveTo>
                  <a:lnTo>
                    <a:pt x="0" y="2212"/>
                  </a:lnTo>
                  <a:lnTo>
                    <a:pt x="2244" y="2212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4278485" y="3787772"/>
              <a:ext cx="249575" cy="112715"/>
            </a:xfrm>
            <a:custGeom>
              <a:avLst/>
              <a:gdLst/>
              <a:ahLst/>
              <a:cxnLst/>
              <a:rect l="l" t="t" r="r" b="b"/>
              <a:pathLst>
                <a:path w="11091" h="5009" extrusionOk="0">
                  <a:moveTo>
                    <a:pt x="9432" y="1"/>
                  </a:moveTo>
                  <a:cubicBezTo>
                    <a:pt x="8521" y="1"/>
                    <a:pt x="7773" y="749"/>
                    <a:pt x="7773" y="1692"/>
                  </a:cubicBezTo>
                  <a:lnTo>
                    <a:pt x="7773" y="2797"/>
                  </a:lnTo>
                  <a:lnTo>
                    <a:pt x="1" y="2797"/>
                  </a:lnTo>
                  <a:lnTo>
                    <a:pt x="1" y="5009"/>
                  </a:lnTo>
                  <a:lnTo>
                    <a:pt x="9984" y="5009"/>
                  </a:lnTo>
                  <a:lnTo>
                    <a:pt x="9984" y="2797"/>
                  </a:lnTo>
                  <a:lnTo>
                    <a:pt x="8879" y="2797"/>
                  </a:lnTo>
                  <a:lnTo>
                    <a:pt x="8879" y="1692"/>
                  </a:lnTo>
                  <a:cubicBezTo>
                    <a:pt x="8879" y="1367"/>
                    <a:pt x="9139" y="1106"/>
                    <a:pt x="9432" y="1106"/>
                  </a:cubicBezTo>
                  <a:cubicBezTo>
                    <a:pt x="9757" y="1106"/>
                    <a:pt x="9984" y="1367"/>
                    <a:pt x="9984" y="1692"/>
                  </a:cubicBezTo>
                  <a:lnTo>
                    <a:pt x="9984" y="2797"/>
                  </a:lnTo>
                  <a:lnTo>
                    <a:pt x="11090" y="2797"/>
                  </a:lnTo>
                  <a:lnTo>
                    <a:pt x="11090" y="1692"/>
                  </a:lnTo>
                  <a:cubicBezTo>
                    <a:pt x="11090" y="749"/>
                    <a:pt x="10342" y="1"/>
                    <a:pt x="9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54"/>
          <p:cNvGrpSpPr/>
          <p:nvPr/>
        </p:nvGrpSpPr>
        <p:grpSpPr>
          <a:xfrm>
            <a:off x="1050061" y="3468045"/>
            <a:ext cx="266383" cy="347477"/>
            <a:chOff x="5861975" y="3144593"/>
            <a:chExt cx="324936" cy="424425"/>
          </a:xfrm>
        </p:grpSpPr>
        <p:sp>
          <p:nvSpPr>
            <p:cNvPr id="1063" name="Google Shape;1063;p54"/>
            <p:cNvSpPr/>
            <p:nvPr/>
          </p:nvSpPr>
          <p:spPr>
            <a:xfrm>
              <a:off x="5861975" y="3152626"/>
              <a:ext cx="49776" cy="329324"/>
            </a:xfrm>
            <a:custGeom>
              <a:avLst/>
              <a:gdLst/>
              <a:ahLst/>
              <a:cxnLst/>
              <a:rect l="l" t="t" r="r" b="b"/>
              <a:pathLst>
                <a:path w="2212" h="14635" extrusionOk="0">
                  <a:moveTo>
                    <a:pt x="2212" y="1"/>
                  </a:moveTo>
                  <a:cubicBezTo>
                    <a:pt x="911" y="651"/>
                    <a:pt x="0" y="1984"/>
                    <a:pt x="0" y="3513"/>
                  </a:cubicBezTo>
                  <a:lnTo>
                    <a:pt x="0" y="14635"/>
                  </a:lnTo>
                  <a:cubicBezTo>
                    <a:pt x="640" y="14144"/>
                    <a:pt x="1265" y="14073"/>
                    <a:pt x="1702" y="14073"/>
                  </a:cubicBezTo>
                  <a:cubicBezTo>
                    <a:pt x="1882" y="14073"/>
                    <a:pt x="2029" y="14085"/>
                    <a:pt x="2134" y="14085"/>
                  </a:cubicBezTo>
                  <a:cubicBezTo>
                    <a:pt x="2163" y="14085"/>
                    <a:pt x="2189" y="14084"/>
                    <a:pt x="2212" y="14082"/>
                  </a:cubicBezTo>
                  <a:lnTo>
                    <a:pt x="22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5861975" y="3494354"/>
              <a:ext cx="324936" cy="74663"/>
            </a:xfrm>
            <a:custGeom>
              <a:avLst/>
              <a:gdLst/>
              <a:ahLst/>
              <a:cxnLst/>
              <a:rect l="l" t="t" r="r" b="b"/>
              <a:pathLst>
                <a:path w="14440" h="3318" extrusionOk="0">
                  <a:moveTo>
                    <a:pt x="1659" y="0"/>
                  </a:moveTo>
                  <a:cubicBezTo>
                    <a:pt x="748" y="0"/>
                    <a:pt x="0" y="748"/>
                    <a:pt x="0" y="1659"/>
                  </a:cubicBezTo>
                  <a:cubicBezTo>
                    <a:pt x="0" y="2569"/>
                    <a:pt x="748" y="3317"/>
                    <a:pt x="1659" y="3317"/>
                  </a:cubicBezTo>
                  <a:lnTo>
                    <a:pt x="14439" y="3317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5937332" y="3144593"/>
              <a:ext cx="249575" cy="274418"/>
            </a:xfrm>
            <a:custGeom>
              <a:avLst/>
              <a:gdLst/>
              <a:ahLst/>
              <a:cxnLst/>
              <a:rect l="l" t="t" r="r" b="b"/>
              <a:pathLst>
                <a:path w="11091" h="12195" extrusionOk="0">
                  <a:moveTo>
                    <a:pt x="554" y="0"/>
                  </a:moveTo>
                  <a:cubicBezTo>
                    <a:pt x="359" y="0"/>
                    <a:pt x="163" y="0"/>
                    <a:pt x="1" y="33"/>
                  </a:cubicBezTo>
                  <a:lnTo>
                    <a:pt x="1" y="12195"/>
                  </a:lnTo>
                  <a:lnTo>
                    <a:pt x="3871" y="12195"/>
                  </a:lnTo>
                  <a:lnTo>
                    <a:pt x="3871" y="7219"/>
                  </a:lnTo>
                  <a:lnTo>
                    <a:pt x="2212" y="7219"/>
                  </a:lnTo>
                  <a:lnTo>
                    <a:pt x="2212" y="2764"/>
                  </a:lnTo>
                  <a:lnTo>
                    <a:pt x="8879" y="2764"/>
                  </a:lnTo>
                  <a:lnTo>
                    <a:pt x="8879" y="7219"/>
                  </a:lnTo>
                  <a:lnTo>
                    <a:pt x="7188" y="7219"/>
                  </a:lnTo>
                  <a:lnTo>
                    <a:pt x="7188" y="12195"/>
                  </a:lnTo>
                  <a:lnTo>
                    <a:pt x="11090" y="12195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6049299" y="3307030"/>
              <a:ext cx="24888" cy="111972"/>
            </a:xfrm>
            <a:custGeom>
              <a:avLst/>
              <a:gdLst/>
              <a:ahLst/>
              <a:cxnLst/>
              <a:rect l="l" t="t" r="r" b="b"/>
              <a:pathLst>
                <a:path w="1106" h="4976" extrusionOk="0">
                  <a:moveTo>
                    <a:pt x="0" y="0"/>
                  </a:moveTo>
                  <a:lnTo>
                    <a:pt x="0" y="4976"/>
                  </a:lnTo>
                  <a:lnTo>
                    <a:pt x="1106" y="4976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6011969" y="3231650"/>
              <a:ext cx="99551" cy="50518"/>
            </a:xfrm>
            <a:custGeom>
              <a:avLst/>
              <a:gdLst/>
              <a:ahLst/>
              <a:cxnLst/>
              <a:rect l="l" t="t" r="r" b="b"/>
              <a:pathLst>
                <a:path w="4424" h="2245" extrusionOk="0">
                  <a:moveTo>
                    <a:pt x="1" y="1"/>
                  </a:moveTo>
                  <a:lnTo>
                    <a:pt x="1" y="2245"/>
                  </a:lnTo>
                  <a:lnTo>
                    <a:pt x="4424" y="2245"/>
                  </a:lnTo>
                  <a:lnTo>
                    <a:pt x="4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5937332" y="3443861"/>
              <a:ext cx="249575" cy="25630"/>
            </a:xfrm>
            <a:custGeom>
              <a:avLst/>
              <a:gdLst/>
              <a:ahLst/>
              <a:cxnLst/>
              <a:rect l="l" t="t" r="r" b="b"/>
              <a:pathLst>
                <a:path w="11091" h="1139" extrusionOk="0">
                  <a:moveTo>
                    <a:pt x="1" y="1"/>
                  </a:moveTo>
                  <a:lnTo>
                    <a:pt x="1" y="1139"/>
                  </a:lnTo>
                  <a:lnTo>
                    <a:pt x="11090" y="1139"/>
                  </a:lnTo>
                  <a:lnTo>
                    <a:pt x="110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54"/>
          <p:cNvGrpSpPr/>
          <p:nvPr/>
        </p:nvGrpSpPr>
        <p:grpSpPr>
          <a:xfrm>
            <a:off x="1009507" y="4178798"/>
            <a:ext cx="347490" cy="347454"/>
            <a:chOff x="1443738" y="1844282"/>
            <a:chExt cx="425169" cy="425177"/>
          </a:xfrm>
        </p:grpSpPr>
        <p:sp>
          <p:nvSpPr>
            <p:cNvPr id="1070" name="Google Shape;1070;p54"/>
            <p:cNvSpPr/>
            <p:nvPr/>
          </p:nvSpPr>
          <p:spPr>
            <a:xfrm>
              <a:off x="1606198" y="1844282"/>
              <a:ext cx="99529" cy="87850"/>
            </a:xfrm>
            <a:custGeom>
              <a:avLst/>
              <a:gdLst/>
              <a:ahLst/>
              <a:cxnLst/>
              <a:rect l="l" t="t" r="r" b="b"/>
              <a:pathLst>
                <a:path w="4423" h="3904" extrusionOk="0">
                  <a:moveTo>
                    <a:pt x="0" y="1"/>
                  </a:moveTo>
                  <a:lnTo>
                    <a:pt x="0" y="3903"/>
                  </a:lnTo>
                  <a:lnTo>
                    <a:pt x="4423" y="3903"/>
                  </a:lnTo>
                  <a:lnTo>
                    <a:pt x="4423" y="1"/>
                  </a:lnTo>
                  <a:lnTo>
                    <a:pt x="3512" y="1"/>
                  </a:lnTo>
                  <a:cubicBezTo>
                    <a:pt x="2797" y="1"/>
                    <a:pt x="2211" y="586"/>
                    <a:pt x="2211" y="1302"/>
                  </a:cubicBezTo>
                  <a:cubicBezTo>
                    <a:pt x="2211" y="586"/>
                    <a:pt x="1626" y="1"/>
                    <a:pt x="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1768635" y="2006742"/>
              <a:ext cx="93678" cy="37332"/>
            </a:xfrm>
            <a:custGeom>
              <a:avLst/>
              <a:gdLst/>
              <a:ahLst/>
              <a:cxnLst/>
              <a:rect l="l" t="t" r="r" b="b"/>
              <a:pathLst>
                <a:path w="4163" h="1659" extrusionOk="0">
                  <a:moveTo>
                    <a:pt x="0" y="0"/>
                  </a:moveTo>
                  <a:lnTo>
                    <a:pt x="0" y="1659"/>
                  </a:lnTo>
                  <a:lnTo>
                    <a:pt x="4163" y="1659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1443738" y="2069656"/>
              <a:ext cx="100271" cy="124439"/>
            </a:xfrm>
            <a:custGeom>
              <a:avLst/>
              <a:gdLst/>
              <a:ahLst/>
              <a:cxnLst/>
              <a:rect l="l" t="t" r="r" b="b"/>
              <a:pathLst>
                <a:path w="4456" h="5530" extrusionOk="0">
                  <a:moveTo>
                    <a:pt x="2797" y="1107"/>
                  </a:moveTo>
                  <a:lnTo>
                    <a:pt x="2797" y="2212"/>
                  </a:lnTo>
                  <a:lnTo>
                    <a:pt x="1659" y="2212"/>
                  </a:lnTo>
                  <a:lnTo>
                    <a:pt x="1659" y="1107"/>
                  </a:lnTo>
                  <a:close/>
                  <a:moveTo>
                    <a:pt x="2797" y="3318"/>
                  </a:moveTo>
                  <a:lnTo>
                    <a:pt x="2797" y="4424"/>
                  </a:lnTo>
                  <a:lnTo>
                    <a:pt x="1659" y="4424"/>
                  </a:lnTo>
                  <a:lnTo>
                    <a:pt x="1659" y="3318"/>
                  </a:lnTo>
                  <a:close/>
                  <a:moveTo>
                    <a:pt x="1" y="1"/>
                  </a:moveTo>
                  <a:lnTo>
                    <a:pt x="1" y="5529"/>
                  </a:lnTo>
                  <a:lnTo>
                    <a:pt x="4456" y="5529"/>
                  </a:lnTo>
                  <a:lnTo>
                    <a:pt x="4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1506674" y="1891130"/>
              <a:ext cx="299306" cy="90753"/>
            </a:xfrm>
            <a:custGeom>
              <a:avLst/>
              <a:gdLst/>
              <a:ahLst/>
              <a:cxnLst/>
              <a:rect l="l" t="t" r="r" b="b"/>
              <a:pathLst>
                <a:path w="13301" h="4033" extrusionOk="0">
                  <a:moveTo>
                    <a:pt x="3317" y="0"/>
                  </a:moveTo>
                  <a:lnTo>
                    <a:pt x="0" y="2049"/>
                  </a:lnTo>
                  <a:lnTo>
                    <a:pt x="0" y="4032"/>
                  </a:lnTo>
                  <a:lnTo>
                    <a:pt x="13301" y="4032"/>
                  </a:lnTo>
                  <a:lnTo>
                    <a:pt x="13301" y="2049"/>
                  </a:lnTo>
                  <a:lnTo>
                    <a:pt x="9984" y="0"/>
                  </a:lnTo>
                  <a:lnTo>
                    <a:pt x="9984" y="2927"/>
                  </a:lnTo>
                  <a:lnTo>
                    <a:pt x="3317" y="2927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1443738" y="2218930"/>
              <a:ext cx="100271" cy="49798"/>
            </a:xfrm>
            <a:custGeom>
              <a:avLst/>
              <a:gdLst/>
              <a:ahLst/>
              <a:cxnLst/>
              <a:rect l="l" t="t" r="r" b="b"/>
              <a:pathLst>
                <a:path w="4456" h="2213" extrusionOk="0">
                  <a:moveTo>
                    <a:pt x="1" y="1"/>
                  </a:moveTo>
                  <a:lnTo>
                    <a:pt x="1" y="2212"/>
                  </a:lnTo>
                  <a:lnTo>
                    <a:pt x="4456" y="2212"/>
                  </a:lnTo>
                  <a:lnTo>
                    <a:pt x="4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1568868" y="2006742"/>
              <a:ext cx="174912" cy="262717"/>
            </a:xfrm>
            <a:custGeom>
              <a:avLst/>
              <a:gdLst/>
              <a:ahLst/>
              <a:cxnLst/>
              <a:rect l="l" t="t" r="r" b="b"/>
              <a:pathLst>
                <a:path w="7773" h="11675" extrusionOk="0">
                  <a:moveTo>
                    <a:pt x="3870" y="1659"/>
                  </a:moveTo>
                  <a:cubicBezTo>
                    <a:pt x="4814" y="1659"/>
                    <a:pt x="5561" y="2407"/>
                    <a:pt x="5561" y="3350"/>
                  </a:cubicBezTo>
                  <a:cubicBezTo>
                    <a:pt x="5561" y="4260"/>
                    <a:pt x="4814" y="5008"/>
                    <a:pt x="3870" y="5008"/>
                  </a:cubicBezTo>
                  <a:cubicBezTo>
                    <a:pt x="2960" y="5008"/>
                    <a:pt x="2212" y="4260"/>
                    <a:pt x="2212" y="3350"/>
                  </a:cubicBezTo>
                  <a:cubicBezTo>
                    <a:pt x="2212" y="2407"/>
                    <a:pt x="2960" y="1659"/>
                    <a:pt x="3870" y="1659"/>
                  </a:cubicBezTo>
                  <a:close/>
                  <a:moveTo>
                    <a:pt x="1" y="0"/>
                  </a:moveTo>
                  <a:lnTo>
                    <a:pt x="1" y="11675"/>
                  </a:lnTo>
                  <a:lnTo>
                    <a:pt x="1659" y="11675"/>
                  </a:lnTo>
                  <a:lnTo>
                    <a:pt x="1659" y="8325"/>
                  </a:lnTo>
                  <a:cubicBezTo>
                    <a:pt x="1659" y="7122"/>
                    <a:pt x="2667" y="6114"/>
                    <a:pt x="3870" y="6114"/>
                  </a:cubicBezTo>
                  <a:cubicBezTo>
                    <a:pt x="5106" y="6114"/>
                    <a:pt x="6114" y="7122"/>
                    <a:pt x="6114" y="8325"/>
                  </a:cubicBezTo>
                  <a:lnTo>
                    <a:pt x="6114" y="11675"/>
                  </a:lnTo>
                  <a:lnTo>
                    <a:pt x="7773" y="11675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1768635" y="2218930"/>
              <a:ext cx="100271" cy="49798"/>
            </a:xfrm>
            <a:custGeom>
              <a:avLst/>
              <a:gdLst/>
              <a:ahLst/>
              <a:cxnLst/>
              <a:rect l="l" t="t" r="r" b="b"/>
              <a:pathLst>
                <a:path w="4456" h="2213" extrusionOk="0">
                  <a:moveTo>
                    <a:pt x="0" y="1"/>
                  </a:moveTo>
                  <a:lnTo>
                    <a:pt x="0" y="2212"/>
                  </a:lnTo>
                  <a:lnTo>
                    <a:pt x="4456" y="2212"/>
                  </a:lnTo>
                  <a:lnTo>
                    <a:pt x="4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1768635" y="2069656"/>
              <a:ext cx="100271" cy="124439"/>
            </a:xfrm>
            <a:custGeom>
              <a:avLst/>
              <a:gdLst/>
              <a:ahLst/>
              <a:cxnLst/>
              <a:rect l="l" t="t" r="r" b="b"/>
              <a:pathLst>
                <a:path w="4456" h="5530" extrusionOk="0">
                  <a:moveTo>
                    <a:pt x="2765" y="1107"/>
                  </a:moveTo>
                  <a:lnTo>
                    <a:pt x="2765" y="2212"/>
                  </a:lnTo>
                  <a:lnTo>
                    <a:pt x="1659" y="2212"/>
                  </a:lnTo>
                  <a:lnTo>
                    <a:pt x="1659" y="1107"/>
                  </a:lnTo>
                  <a:close/>
                  <a:moveTo>
                    <a:pt x="2765" y="3318"/>
                  </a:moveTo>
                  <a:lnTo>
                    <a:pt x="2765" y="4424"/>
                  </a:lnTo>
                  <a:lnTo>
                    <a:pt x="1659" y="4424"/>
                  </a:lnTo>
                  <a:lnTo>
                    <a:pt x="1659" y="3318"/>
                  </a:lnTo>
                  <a:close/>
                  <a:moveTo>
                    <a:pt x="0" y="1"/>
                  </a:moveTo>
                  <a:lnTo>
                    <a:pt x="0" y="5529"/>
                  </a:lnTo>
                  <a:lnTo>
                    <a:pt x="4456" y="5529"/>
                  </a:lnTo>
                  <a:lnTo>
                    <a:pt x="4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1450331" y="2006742"/>
              <a:ext cx="93678" cy="37332"/>
            </a:xfrm>
            <a:custGeom>
              <a:avLst/>
              <a:gdLst/>
              <a:ahLst/>
              <a:cxnLst/>
              <a:rect l="l" t="t" r="r" b="b"/>
              <a:pathLst>
                <a:path w="4163" h="1659" extrusionOk="0">
                  <a:moveTo>
                    <a:pt x="1496" y="0"/>
                  </a:moveTo>
                  <a:lnTo>
                    <a:pt x="0" y="1659"/>
                  </a:lnTo>
                  <a:lnTo>
                    <a:pt x="4163" y="1659"/>
                  </a:lnTo>
                  <a:lnTo>
                    <a:pt x="4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1643505" y="2068936"/>
              <a:ext cx="24910" cy="25630"/>
            </a:xfrm>
            <a:custGeom>
              <a:avLst/>
              <a:gdLst/>
              <a:ahLst/>
              <a:cxnLst/>
              <a:rect l="l" t="t" r="r" b="b"/>
              <a:pathLst>
                <a:path w="1107" h="1139" extrusionOk="0">
                  <a:moveTo>
                    <a:pt x="553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878"/>
                    <a:pt x="261" y="1139"/>
                    <a:pt x="553" y="1139"/>
                  </a:cubicBezTo>
                  <a:cubicBezTo>
                    <a:pt x="879" y="1139"/>
                    <a:pt x="1106" y="878"/>
                    <a:pt x="1106" y="586"/>
                  </a:cubicBezTo>
                  <a:cubicBezTo>
                    <a:pt x="1106" y="260"/>
                    <a:pt x="879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1631062" y="2169180"/>
              <a:ext cx="50518" cy="100271"/>
            </a:xfrm>
            <a:custGeom>
              <a:avLst/>
              <a:gdLst/>
              <a:ahLst/>
              <a:cxnLst/>
              <a:rect l="l" t="t" r="r" b="b"/>
              <a:pathLst>
                <a:path w="2245" h="4456" extrusionOk="0">
                  <a:moveTo>
                    <a:pt x="1106" y="1"/>
                  </a:moveTo>
                  <a:cubicBezTo>
                    <a:pt x="521" y="1"/>
                    <a:pt x="1" y="488"/>
                    <a:pt x="1" y="1106"/>
                  </a:cubicBezTo>
                  <a:lnTo>
                    <a:pt x="1" y="4456"/>
                  </a:lnTo>
                  <a:lnTo>
                    <a:pt x="2212" y="4456"/>
                  </a:lnTo>
                  <a:lnTo>
                    <a:pt x="2212" y="1106"/>
                  </a:lnTo>
                  <a:cubicBezTo>
                    <a:pt x="2245" y="488"/>
                    <a:pt x="172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54"/>
          <p:cNvGrpSpPr/>
          <p:nvPr/>
        </p:nvGrpSpPr>
        <p:grpSpPr>
          <a:xfrm>
            <a:off x="5104654" y="2757375"/>
            <a:ext cx="347467" cy="347461"/>
            <a:chOff x="1405688" y="3787052"/>
            <a:chExt cx="424465" cy="425185"/>
          </a:xfrm>
        </p:grpSpPr>
        <p:sp>
          <p:nvSpPr>
            <p:cNvPr id="1082" name="Google Shape;1082;p54"/>
            <p:cNvSpPr/>
            <p:nvPr/>
          </p:nvSpPr>
          <p:spPr>
            <a:xfrm>
              <a:off x="1734253" y="3955340"/>
              <a:ext cx="35869" cy="87850"/>
            </a:xfrm>
            <a:custGeom>
              <a:avLst/>
              <a:gdLst/>
              <a:ahLst/>
              <a:cxnLst/>
              <a:rect l="l" t="t" r="r" b="b"/>
              <a:pathLst>
                <a:path w="1594" h="3904" extrusionOk="0">
                  <a:moveTo>
                    <a:pt x="781" y="1"/>
                  </a:moveTo>
                  <a:lnTo>
                    <a:pt x="0" y="781"/>
                  </a:lnTo>
                  <a:cubicBezTo>
                    <a:pt x="293" y="1106"/>
                    <a:pt x="488" y="1497"/>
                    <a:pt x="488" y="1952"/>
                  </a:cubicBezTo>
                  <a:cubicBezTo>
                    <a:pt x="488" y="2407"/>
                    <a:pt x="293" y="2830"/>
                    <a:pt x="0" y="3123"/>
                  </a:cubicBezTo>
                  <a:lnTo>
                    <a:pt x="781" y="3903"/>
                  </a:lnTo>
                  <a:cubicBezTo>
                    <a:pt x="1301" y="3383"/>
                    <a:pt x="1594" y="2700"/>
                    <a:pt x="1594" y="1952"/>
                  </a:cubicBezTo>
                  <a:cubicBezTo>
                    <a:pt x="1594" y="1204"/>
                    <a:pt x="1301" y="521"/>
                    <a:pt x="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1593754" y="4052659"/>
              <a:ext cx="24168" cy="35891"/>
            </a:xfrm>
            <a:custGeom>
              <a:avLst/>
              <a:gdLst/>
              <a:ahLst/>
              <a:cxnLst/>
              <a:rect l="l" t="t" r="r" b="b"/>
              <a:pathLst>
                <a:path w="1074" h="1595" extrusionOk="0">
                  <a:moveTo>
                    <a:pt x="1073" y="1"/>
                  </a:moveTo>
                  <a:lnTo>
                    <a:pt x="0" y="1041"/>
                  </a:lnTo>
                  <a:lnTo>
                    <a:pt x="1073" y="1594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1642785" y="3964858"/>
              <a:ext cx="62939" cy="166856"/>
            </a:xfrm>
            <a:custGeom>
              <a:avLst/>
              <a:gdLst/>
              <a:ahLst/>
              <a:cxnLst/>
              <a:rect l="l" t="t" r="r" b="b"/>
              <a:pathLst>
                <a:path w="2797" h="7415" extrusionOk="0">
                  <a:moveTo>
                    <a:pt x="2797" y="0"/>
                  </a:moveTo>
                  <a:lnTo>
                    <a:pt x="0" y="2765"/>
                  </a:lnTo>
                  <a:lnTo>
                    <a:pt x="0" y="6049"/>
                  </a:lnTo>
                  <a:lnTo>
                    <a:pt x="2797" y="7415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1642785" y="3874853"/>
              <a:ext cx="46850" cy="46850"/>
            </a:xfrm>
            <a:custGeom>
              <a:avLst/>
              <a:gdLst/>
              <a:ahLst/>
              <a:cxnLst/>
              <a:rect l="l" t="t" r="r" b="b"/>
              <a:pathLst>
                <a:path w="2082" h="2082" extrusionOk="0">
                  <a:moveTo>
                    <a:pt x="2081" y="1"/>
                  </a:moveTo>
                  <a:lnTo>
                    <a:pt x="0" y="1041"/>
                  </a:lnTo>
                  <a:lnTo>
                    <a:pt x="0" y="2082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4"/>
            <p:cNvSpPr/>
            <p:nvPr/>
          </p:nvSpPr>
          <p:spPr>
            <a:xfrm>
              <a:off x="1405688" y="3787052"/>
              <a:ext cx="424465" cy="425185"/>
            </a:xfrm>
            <a:custGeom>
              <a:avLst/>
              <a:gdLst/>
              <a:ahLst/>
              <a:cxnLst/>
              <a:rect l="l" t="t" r="r" b="b"/>
              <a:pathLst>
                <a:path w="18863" h="18895" extrusionOk="0">
                  <a:moveTo>
                    <a:pt x="9431" y="1106"/>
                  </a:moveTo>
                  <a:cubicBezTo>
                    <a:pt x="11513" y="1106"/>
                    <a:pt x="13431" y="1886"/>
                    <a:pt x="14895" y="3187"/>
                  </a:cubicBezTo>
                  <a:lnTo>
                    <a:pt x="3155" y="14927"/>
                  </a:lnTo>
                  <a:cubicBezTo>
                    <a:pt x="1887" y="13463"/>
                    <a:pt x="1106" y="11545"/>
                    <a:pt x="1106" y="9431"/>
                  </a:cubicBezTo>
                  <a:cubicBezTo>
                    <a:pt x="1106" y="4846"/>
                    <a:pt x="4846" y="1106"/>
                    <a:pt x="9431" y="1106"/>
                  </a:cubicBezTo>
                  <a:close/>
                  <a:moveTo>
                    <a:pt x="15708" y="3968"/>
                  </a:moveTo>
                  <a:cubicBezTo>
                    <a:pt x="16976" y="5431"/>
                    <a:pt x="17756" y="7350"/>
                    <a:pt x="17756" y="9431"/>
                  </a:cubicBezTo>
                  <a:cubicBezTo>
                    <a:pt x="17756" y="14016"/>
                    <a:pt x="14017" y="17756"/>
                    <a:pt x="9431" y="17756"/>
                  </a:cubicBezTo>
                  <a:cubicBezTo>
                    <a:pt x="7350" y="17756"/>
                    <a:pt x="5432" y="16975"/>
                    <a:pt x="3968" y="15707"/>
                  </a:cubicBezTo>
                  <a:lnTo>
                    <a:pt x="15708" y="3968"/>
                  </a:lnTo>
                  <a:close/>
                  <a:moveTo>
                    <a:pt x="9431" y="0"/>
                  </a:moveTo>
                  <a:cubicBezTo>
                    <a:pt x="4228" y="0"/>
                    <a:pt x="1" y="4228"/>
                    <a:pt x="1" y="9431"/>
                  </a:cubicBezTo>
                  <a:cubicBezTo>
                    <a:pt x="1" y="14667"/>
                    <a:pt x="4228" y="18894"/>
                    <a:pt x="9431" y="18894"/>
                  </a:cubicBezTo>
                  <a:cubicBezTo>
                    <a:pt x="14635" y="18894"/>
                    <a:pt x="18862" y="14667"/>
                    <a:pt x="18862" y="9431"/>
                  </a:cubicBezTo>
                  <a:cubicBezTo>
                    <a:pt x="18862" y="4228"/>
                    <a:pt x="14635" y="0"/>
                    <a:pt x="9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4"/>
            <p:cNvSpPr/>
            <p:nvPr/>
          </p:nvSpPr>
          <p:spPr>
            <a:xfrm>
              <a:off x="1467882" y="3949490"/>
              <a:ext cx="46873" cy="99551"/>
            </a:xfrm>
            <a:custGeom>
              <a:avLst/>
              <a:gdLst/>
              <a:ahLst/>
              <a:cxnLst/>
              <a:rect l="l" t="t" r="r" b="b"/>
              <a:pathLst>
                <a:path w="2083" h="4424" extrusionOk="0">
                  <a:moveTo>
                    <a:pt x="1" y="1"/>
                  </a:moveTo>
                  <a:lnTo>
                    <a:pt x="1" y="4423"/>
                  </a:lnTo>
                  <a:lnTo>
                    <a:pt x="2082" y="4423"/>
                  </a:lnTo>
                  <a:lnTo>
                    <a:pt x="2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1539594" y="3910720"/>
              <a:ext cx="78331" cy="113435"/>
            </a:xfrm>
            <a:custGeom>
              <a:avLst/>
              <a:gdLst/>
              <a:ahLst/>
              <a:cxnLst/>
              <a:rect l="l" t="t" r="r" b="b"/>
              <a:pathLst>
                <a:path w="3481" h="5041" extrusionOk="0">
                  <a:moveTo>
                    <a:pt x="3480" y="0"/>
                  </a:moveTo>
                  <a:lnTo>
                    <a:pt x="1" y="1724"/>
                  </a:lnTo>
                  <a:lnTo>
                    <a:pt x="1" y="5041"/>
                  </a:lnTo>
                  <a:lnTo>
                    <a:pt x="3480" y="1594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54"/>
          <p:cNvGrpSpPr/>
          <p:nvPr/>
        </p:nvGrpSpPr>
        <p:grpSpPr>
          <a:xfrm>
            <a:off x="5104659" y="3468083"/>
            <a:ext cx="347458" cy="347453"/>
            <a:chOff x="3668945" y="4413401"/>
            <a:chExt cx="424454" cy="424447"/>
          </a:xfrm>
        </p:grpSpPr>
        <p:sp>
          <p:nvSpPr>
            <p:cNvPr id="1090" name="Google Shape;1090;p54"/>
            <p:cNvSpPr/>
            <p:nvPr/>
          </p:nvSpPr>
          <p:spPr>
            <a:xfrm>
              <a:off x="3668945" y="4421456"/>
              <a:ext cx="49798" cy="329324"/>
            </a:xfrm>
            <a:custGeom>
              <a:avLst/>
              <a:gdLst/>
              <a:ahLst/>
              <a:cxnLst/>
              <a:rect l="l" t="t" r="r" b="b"/>
              <a:pathLst>
                <a:path w="2213" h="14635" extrusionOk="0">
                  <a:moveTo>
                    <a:pt x="2212" y="1"/>
                  </a:moveTo>
                  <a:cubicBezTo>
                    <a:pt x="912" y="651"/>
                    <a:pt x="1" y="1984"/>
                    <a:pt x="1" y="3513"/>
                  </a:cubicBezTo>
                  <a:lnTo>
                    <a:pt x="1" y="14635"/>
                  </a:lnTo>
                  <a:cubicBezTo>
                    <a:pt x="640" y="14144"/>
                    <a:pt x="1266" y="14073"/>
                    <a:pt x="1703" y="14073"/>
                  </a:cubicBezTo>
                  <a:cubicBezTo>
                    <a:pt x="1882" y="14073"/>
                    <a:pt x="2030" y="14085"/>
                    <a:pt x="2134" y="14085"/>
                  </a:cubicBezTo>
                  <a:cubicBezTo>
                    <a:pt x="2164" y="14085"/>
                    <a:pt x="2190" y="14084"/>
                    <a:pt x="2212" y="14082"/>
                  </a:cubicBezTo>
                  <a:lnTo>
                    <a:pt x="22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3668945" y="4763185"/>
              <a:ext cx="324936" cy="74663"/>
            </a:xfrm>
            <a:custGeom>
              <a:avLst/>
              <a:gdLst/>
              <a:ahLst/>
              <a:cxnLst/>
              <a:rect l="l" t="t" r="r" b="b"/>
              <a:pathLst>
                <a:path w="14440" h="3318" extrusionOk="0">
                  <a:moveTo>
                    <a:pt x="1659" y="0"/>
                  </a:moveTo>
                  <a:cubicBezTo>
                    <a:pt x="749" y="0"/>
                    <a:pt x="1" y="748"/>
                    <a:pt x="1" y="1659"/>
                  </a:cubicBezTo>
                  <a:cubicBezTo>
                    <a:pt x="1" y="2569"/>
                    <a:pt x="749" y="3317"/>
                    <a:pt x="1659" y="3317"/>
                  </a:cubicBezTo>
                  <a:lnTo>
                    <a:pt x="14440" y="3317"/>
                  </a:lnTo>
                  <a:lnTo>
                    <a:pt x="14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4"/>
            <p:cNvSpPr/>
            <p:nvPr/>
          </p:nvSpPr>
          <p:spPr>
            <a:xfrm>
              <a:off x="3743582" y="4413401"/>
              <a:ext cx="249575" cy="324936"/>
            </a:xfrm>
            <a:custGeom>
              <a:avLst/>
              <a:gdLst/>
              <a:ahLst/>
              <a:cxnLst/>
              <a:rect l="l" t="t" r="r" b="b"/>
              <a:pathLst>
                <a:path w="11091" h="14440" extrusionOk="0">
                  <a:moveTo>
                    <a:pt x="554" y="1"/>
                  </a:moveTo>
                  <a:cubicBezTo>
                    <a:pt x="359" y="1"/>
                    <a:pt x="164" y="1"/>
                    <a:pt x="1" y="34"/>
                  </a:cubicBezTo>
                  <a:lnTo>
                    <a:pt x="1" y="14440"/>
                  </a:lnTo>
                  <a:lnTo>
                    <a:pt x="11090" y="14440"/>
                  </a:lnTo>
                  <a:lnTo>
                    <a:pt x="11090" y="12749"/>
                  </a:lnTo>
                  <a:cubicBezTo>
                    <a:pt x="8619" y="12749"/>
                    <a:pt x="6537" y="11123"/>
                    <a:pt x="5822" y="8879"/>
                  </a:cubicBezTo>
                  <a:lnTo>
                    <a:pt x="1659" y="8879"/>
                  </a:lnTo>
                  <a:lnTo>
                    <a:pt x="1659" y="7773"/>
                  </a:lnTo>
                  <a:lnTo>
                    <a:pt x="5594" y="7773"/>
                  </a:lnTo>
                  <a:cubicBezTo>
                    <a:pt x="5562" y="7383"/>
                    <a:pt x="5562" y="7025"/>
                    <a:pt x="5594" y="6667"/>
                  </a:cubicBezTo>
                  <a:lnTo>
                    <a:pt x="1659" y="6667"/>
                  </a:lnTo>
                  <a:lnTo>
                    <a:pt x="1659" y="2765"/>
                  </a:lnTo>
                  <a:lnTo>
                    <a:pt x="7773" y="2765"/>
                  </a:lnTo>
                  <a:cubicBezTo>
                    <a:pt x="8716" y="2082"/>
                    <a:pt x="9854" y="1659"/>
                    <a:pt x="11090" y="1659"/>
                  </a:cubicBezTo>
                  <a:lnTo>
                    <a:pt x="110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3805798" y="4500481"/>
              <a:ext cx="87827" cy="38074"/>
            </a:xfrm>
            <a:custGeom>
              <a:avLst/>
              <a:gdLst/>
              <a:ahLst/>
              <a:cxnLst/>
              <a:rect l="l" t="t" r="r" b="b"/>
              <a:pathLst>
                <a:path w="3903" h="1692" extrusionOk="0">
                  <a:moveTo>
                    <a:pt x="0" y="1"/>
                  </a:moveTo>
                  <a:lnTo>
                    <a:pt x="0" y="1692"/>
                  </a:lnTo>
                  <a:lnTo>
                    <a:pt x="3057" y="1692"/>
                  </a:lnTo>
                  <a:cubicBezTo>
                    <a:pt x="3252" y="1074"/>
                    <a:pt x="3545" y="52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3893599" y="4475617"/>
              <a:ext cx="199800" cy="199777"/>
            </a:xfrm>
            <a:custGeom>
              <a:avLst/>
              <a:gdLst/>
              <a:ahLst/>
              <a:cxnLst/>
              <a:rect l="l" t="t" r="r" b="b"/>
              <a:pathLst>
                <a:path w="8879" h="8878" extrusionOk="0">
                  <a:moveTo>
                    <a:pt x="5009" y="1659"/>
                  </a:moveTo>
                  <a:lnTo>
                    <a:pt x="5009" y="5496"/>
                  </a:lnTo>
                  <a:lnTo>
                    <a:pt x="5789" y="4943"/>
                  </a:lnTo>
                  <a:lnTo>
                    <a:pt x="6407" y="5886"/>
                  </a:lnTo>
                  <a:lnTo>
                    <a:pt x="4456" y="7187"/>
                  </a:lnTo>
                  <a:lnTo>
                    <a:pt x="2472" y="5886"/>
                  </a:lnTo>
                  <a:lnTo>
                    <a:pt x="3090" y="4943"/>
                  </a:lnTo>
                  <a:lnTo>
                    <a:pt x="3903" y="5496"/>
                  </a:lnTo>
                  <a:lnTo>
                    <a:pt x="3903" y="1659"/>
                  </a:lnTo>
                  <a:close/>
                  <a:moveTo>
                    <a:pt x="4456" y="0"/>
                  </a:moveTo>
                  <a:cubicBezTo>
                    <a:pt x="1984" y="0"/>
                    <a:pt x="1" y="1984"/>
                    <a:pt x="1" y="4455"/>
                  </a:cubicBezTo>
                  <a:cubicBezTo>
                    <a:pt x="1" y="6894"/>
                    <a:pt x="1984" y="8878"/>
                    <a:pt x="4456" y="8878"/>
                  </a:cubicBezTo>
                  <a:cubicBezTo>
                    <a:pt x="6895" y="8878"/>
                    <a:pt x="8878" y="6894"/>
                    <a:pt x="8878" y="4455"/>
                  </a:cubicBezTo>
                  <a:cubicBezTo>
                    <a:pt x="8878" y="1984"/>
                    <a:pt x="6895" y="0"/>
                    <a:pt x="4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" name="Google Shape;1095;p54"/>
          <p:cNvGrpSpPr/>
          <p:nvPr/>
        </p:nvGrpSpPr>
        <p:grpSpPr>
          <a:xfrm>
            <a:off x="5104645" y="4178795"/>
            <a:ext cx="347484" cy="347477"/>
            <a:chOff x="3000879" y="1834787"/>
            <a:chExt cx="424434" cy="424425"/>
          </a:xfrm>
        </p:grpSpPr>
        <p:sp>
          <p:nvSpPr>
            <p:cNvPr id="1096" name="Google Shape;1096;p54"/>
            <p:cNvSpPr/>
            <p:nvPr/>
          </p:nvSpPr>
          <p:spPr>
            <a:xfrm>
              <a:off x="3162596" y="1834787"/>
              <a:ext cx="262717" cy="209296"/>
            </a:xfrm>
            <a:custGeom>
              <a:avLst/>
              <a:gdLst/>
              <a:ahLst/>
              <a:cxnLst/>
              <a:rect l="l" t="t" r="r" b="b"/>
              <a:pathLst>
                <a:path w="11675" h="9301" extrusionOk="0">
                  <a:moveTo>
                    <a:pt x="6830" y="3902"/>
                  </a:moveTo>
                  <a:lnTo>
                    <a:pt x="6830" y="5008"/>
                  </a:lnTo>
                  <a:lnTo>
                    <a:pt x="5724" y="5008"/>
                  </a:lnTo>
                  <a:lnTo>
                    <a:pt x="5724" y="3902"/>
                  </a:lnTo>
                  <a:close/>
                  <a:moveTo>
                    <a:pt x="9041" y="3902"/>
                  </a:moveTo>
                  <a:lnTo>
                    <a:pt x="9041" y="5008"/>
                  </a:lnTo>
                  <a:lnTo>
                    <a:pt x="7935" y="5008"/>
                  </a:lnTo>
                  <a:lnTo>
                    <a:pt x="7935" y="3902"/>
                  </a:lnTo>
                  <a:close/>
                  <a:moveTo>
                    <a:pt x="9594" y="1691"/>
                  </a:moveTo>
                  <a:lnTo>
                    <a:pt x="9594" y="2797"/>
                  </a:lnTo>
                  <a:lnTo>
                    <a:pt x="4618" y="2797"/>
                  </a:lnTo>
                  <a:lnTo>
                    <a:pt x="4618" y="5528"/>
                  </a:lnTo>
                  <a:lnTo>
                    <a:pt x="2082" y="3837"/>
                  </a:lnTo>
                  <a:lnTo>
                    <a:pt x="2700" y="2927"/>
                  </a:lnTo>
                  <a:lnTo>
                    <a:pt x="3480" y="3480"/>
                  </a:lnTo>
                  <a:lnTo>
                    <a:pt x="3480" y="1691"/>
                  </a:lnTo>
                  <a:close/>
                  <a:moveTo>
                    <a:pt x="0" y="0"/>
                  </a:moveTo>
                  <a:lnTo>
                    <a:pt x="0" y="9301"/>
                  </a:lnTo>
                  <a:lnTo>
                    <a:pt x="2602" y="7219"/>
                  </a:lnTo>
                  <a:lnTo>
                    <a:pt x="11675" y="7219"/>
                  </a:lnTo>
                  <a:lnTo>
                    <a:pt x="116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3000879" y="2184548"/>
              <a:ext cx="324194" cy="74663"/>
            </a:xfrm>
            <a:custGeom>
              <a:avLst/>
              <a:gdLst/>
              <a:ahLst/>
              <a:cxnLst/>
              <a:rect l="l" t="t" r="r" b="b"/>
              <a:pathLst>
                <a:path w="14407" h="3318" extrusionOk="0">
                  <a:moveTo>
                    <a:pt x="1659" y="0"/>
                  </a:moveTo>
                  <a:cubicBezTo>
                    <a:pt x="716" y="0"/>
                    <a:pt x="1" y="748"/>
                    <a:pt x="1" y="1659"/>
                  </a:cubicBezTo>
                  <a:cubicBezTo>
                    <a:pt x="1" y="2602"/>
                    <a:pt x="716" y="3317"/>
                    <a:pt x="1659" y="3317"/>
                  </a:cubicBezTo>
                  <a:lnTo>
                    <a:pt x="14407" y="3317"/>
                  </a:lnTo>
                  <a:lnTo>
                    <a:pt x="14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3087959" y="1834787"/>
              <a:ext cx="237109" cy="324914"/>
            </a:xfrm>
            <a:custGeom>
              <a:avLst/>
              <a:gdLst/>
              <a:ahLst/>
              <a:cxnLst/>
              <a:rect l="l" t="t" r="r" b="b"/>
              <a:pathLst>
                <a:path w="10537" h="14439" extrusionOk="0">
                  <a:moveTo>
                    <a:pt x="0" y="0"/>
                  </a:moveTo>
                  <a:lnTo>
                    <a:pt x="0" y="14439"/>
                  </a:lnTo>
                  <a:lnTo>
                    <a:pt x="10537" y="14439"/>
                  </a:lnTo>
                  <a:lnTo>
                    <a:pt x="10537" y="8325"/>
                  </a:lnTo>
                  <a:lnTo>
                    <a:pt x="6309" y="8325"/>
                  </a:lnTo>
                  <a:lnTo>
                    <a:pt x="2212" y="1161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3000879" y="1838432"/>
              <a:ext cx="62219" cy="333712"/>
            </a:xfrm>
            <a:custGeom>
              <a:avLst/>
              <a:gdLst/>
              <a:ahLst/>
              <a:cxnLst/>
              <a:rect l="l" t="t" r="r" b="b"/>
              <a:pathLst>
                <a:path w="2765" h="14830" extrusionOk="0">
                  <a:moveTo>
                    <a:pt x="2765" y="1"/>
                  </a:moveTo>
                  <a:cubicBezTo>
                    <a:pt x="1171" y="488"/>
                    <a:pt x="1" y="1984"/>
                    <a:pt x="1" y="3740"/>
                  </a:cubicBezTo>
                  <a:lnTo>
                    <a:pt x="1" y="14830"/>
                  </a:lnTo>
                  <a:cubicBezTo>
                    <a:pt x="456" y="14472"/>
                    <a:pt x="1041" y="14277"/>
                    <a:pt x="1659" y="14277"/>
                  </a:cubicBezTo>
                  <a:lnTo>
                    <a:pt x="2765" y="14277"/>
                  </a:lnTo>
                  <a:lnTo>
                    <a:pt x="27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54"/>
          <p:cNvGrpSpPr/>
          <p:nvPr/>
        </p:nvGrpSpPr>
        <p:grpSpPr>
          <a:xfrm>
            <a:off x="5104666" y="2069162"/>
            <a:ext cx="347454" cy="347467"/>
            <a:chOff x="4737200" y="1176225"/>
            <a:chExt cx="770750" cy="769925"/>
          </a:xfrm>
        </p:grpSpPr>
        <p:sp>
          <p:nvSpPr>
            <p:cNvPr id="1101" name="Google Shape;1101;p54"/>
            <p:cNvSpPr/>
            <p:nvPr/>
          </p:nvSpPr>
          <p:spPr>
            <a:xfrm>
              <a:off x="4737200" y="1176225"/>
              <a:ext cx="770750" cy="769925"/>
            </a:xfrm>
            <a:custGeom>
              <a:avLst/>
              <a:gdLst/>
              <a:ahLst/>
              <a:cxnLst/>
              <a:rect l="l" t="t" r="r" b="b"/>
              <a:pathLst>
                <a:path w="30830" h="30797" extrusionOk="0">
                  <a:moveTo>
                    <a:pt x="15415" y="0"/>
                  </a:moveTo>
                  <a:cubicBezTo>
                    <a:pt x="11285" y="0"/>
                    <a:pt x="7415" y="1594"/>
                    <a:pt x="4521" y="4488"/>
                  </a:cubicBezTo>
                  <a:cubicBezTo>
                    <a:pt x="1594" y="7415"/>
                    <a:pt x="1" y="11284"/>
                    <a:pt x="1" y="15414"/>
                  </a:cubicBezTo>
                  <a:cubicBezTo>
                    <a:pt x="1" y="19512"/>
                    <a:pt x="1594" y="23382"/>
                    <a:pt x="4521" y="26308"/>
                  </a:cubicBezTo>
                  <a:cubicBezTo>
                    <a:pt x="7415" y="29203"/>
                    <a:pt x="11285" y="30796"/>
                    <a:pt x="15415" y="30796"/>
                  </a:cubicBezTo>
                  <a:cubicBezTo>
                    <a:pt x="19512" y="30796"/>
                    <a:pt x="23382" y="29203"/>
                    <a:pt x="26309" y="26308"/>
                  </a:cubicBezTo>
                  <a:cubicBezTo>
                    <a:pt x="29203" y="23382"/>
                    <a:pt x="30829" y="19512"/>
                    <a:pt x="30829" y="15414"/>
                  </a:cubicBezTo>
                  <a:cubicBezTo>
                    <a:pt x="30797" y="11414"/>
                    <a:pt x="29301" y="7642"/>
                    <a:pt x="26602" y="4813"/>
                  </a:cubicBezTo>
                  <a:lnTo>
                    <a:pt x="28488" y="4650"/>
                  </a:lnTo>
                  <a:lnTo>
                    <a:pt x="28325" y="2862"/>
                  </a:lnTo>
                  <a:lnTo>
                    <a:pt x="23220" y="3285"/>
                  </a:lnTo>
                  <a:lnTo>
                    <a:pt x="23642" y="8390"/>
                  </a:lnTo>
                  <a:lnTo>
                    <a:pt x="25431" y="8260"/>
                  </a:lnTo>
                  <a:lnTo>
                    <a:pt x="25236" y="6016"/>
                  </a:lnTo>
                  <a:lnTo>
                    <a:pt x="25236" y="6016"/>
                  </a:lnTo>
                  <a:cubicBezTo>
                    <a:pt x="27642" y="8520"/>
                    <a:pt x="29008" y="11870"/>
                    <a:pt x="29008" y="15382"/>
                  </a:cubicBezTo>
                  <a:cubicBezTo>
                    <a:pt x="29008" y="19024"/>
                    <a:pt x="27577" y="22439"/>
                    <a:pt x="25008" y="25008"/>
                  </a:cubicBezTo>
                  <a:cubicBezTo>
                    <a:pt x="22439" y="27577"/>
                    <a:pt x="19025" y="29008"/>
                    <a:pt x="15415" y="29008"/>
                  </a:cubicBezTo>
                  <a:cubicBezTo>
                    <a:pt x="11773" y="29008"/>
                    <a:pt x="8358" y="27577"/>
                    <a:pt x="5789" y="25008"/>
                  </a:cubicBezTo>
                  <a:cubicBezTo>
                    <a:pt x="3220" y="22439"/>
                    <a:pt x="1789" y="19024"/>
                    <a:pt x="1789" y="15382"/>
                  </a:cubicBezTo>
                  <a:cubicBezTo>
                    <a:pt x="1789" y="11772"/>
                    <a:pt x="3220" y="8358"/>
                    <a:pt x="5789" y="5789"/>
                  </a:cubicBezTo>
                  <a:cubicBezTo>
                    <a:pt x="8358" y="3219"/>
                    <a:pt x="11773" y="1789"/>
                    <a:pt x="15415" y="1789"/>
                  </a:cubicBezTo>
                  <a:lnTo>
                    <a:pt x="154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4"/>
            <p:cNvSpPr/>
            <p:nvPr/>
          </p:nvSpPr>
          <p:spPr>
            <a:xfrm>
              <a:off x="4884350" y="1323375"/>
              <a:ext cx="475625" cy="475625"/>
            </a:xfrm>
            <a:custGeom>
              <a:avLst/>
              <a:gdLst/>
              <a:ahLst/>
              <a:cxnLst/>
              <a:rect l="l" t="t" r="r" b="b"/>
              <a:pathLst>
                <a:path w="19025" h="19025" extrusionOk="0">
                  <a:moveTo>
                    <a:pt x="10407" y="4000"/>
                  </a:moveTo>
                  <a:lnTo>
                    <a:pt x="10407" y="9919"/>
                  </a:lnTo>
                  <a:lnTo>
                    <a:pt x="7025" y="12780"/>
                  </a:lnTo>
                  <a:lnTo>
                    <a:pt x="5854" y="11414"/>
                  </a:lnTo>
                  <a:lnTo>
                    <a:pt x="8618" y="9106"/>
                  </a:lnTo>
                  <a:lnTo>
                    <a:pt x="8618" y="4000"/>
                  </a:lnTo>
                  <a:close/>
                  <a:moveTo>
                    <a:pt x="8618" y="0"/>
                  </a:moveTo>
                  <a:cubicBezTo>
                    <a:pt x="4066" y="423"/>
                    <a:pt x="423" y="4065"/>
                    <a:pt x="1" y="8618"/>
                  </a:cubicBezTo>
                  <a:lnTo>
                    <a:pt x="2114" y="8618"/>
                  </a:lnTo>
                  <a:lnTo>
                    <a:pt x="2114" y="10406"/>
                  </a:lnTo>
                  <a:lnTo>
                    <a:pt x="1" y="10406"/>
                  </a:lnTo>
                  <a:cubicBezTo>
                    <a:pt x="423" y="14959"/>
                    <a:pt x="4066" y="18601"/>
                    <a:pt x="8618" y="19024"/>
                  </a:cubicBezTo>
                  <a:lnTo>
                    <a:pt x="8618" y="16910"/>
                  </a:lnTo>
                  <a:lnTo>
                    <a:pt x="10407" y="16910"/>
                  </a:lnTo>
                  <a:lnTo>
                    <a:pt x="10407" y="19024"/>
                  </a:lnTo>
                  <a:cubicBezTo>
                    <a:pt x="14960" y="18601"/>
                    <a:pt x="18602" y="14959"/>
                    <a:pt x="19025" y="10406"/>
                  </a:cubicBezTo>
                  <a:lnTo>
                    <a:pt x="16911" y="10406"/>
                  </a:lnTo>
                  <a:lnTo>
                    <a:pt x="16911" y="8618"/>
                  </a:lnTo>
                  <a:lnTo>
                    <a:pt x="19025" y="8618"/>
                  </a:lnTo>
                  <a:cubicBezTo>
                    <a:pt x="18602" y="4065"/>
                    <a:pt x="14960" y="423"/>
                    <a:pt x="10407" y="0"/>
                  </a:cubicBezTo>
                  <a:lnTo>
                    <a:pt x="10407" y="2114"/>
                  </a:lnTo>
                  <a:lnTo>
                    <a:pt x="8618" y="2114"/>
                  </a:lnTo>
                  <a:lnTo>
                    <a:pt x="86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7" name="Google Shape;1107;p55"/>
          <p:cNvCxnSpPr>
            <a:stCxn id="1108" idx="0"/>
            <a:endCxn id="1109" idx="2"/>
          </p:cNvCxnSpPr>
          <p:nvPr/>
        </p:nvCxnSpPr>
        <p:spPr>
          <a:xfrm rot="-5400000">
            <a:off x="2900375" y="1263775"/>
            <a:ext cx="487800" cy="2855400"/>
          </a:xfrm>
          <a:prstGeom prst="bentConnector3">
            <a:avLst>
              <a:gd name="adj1" fmla="val 3134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0" name="Google Shape;1110;p55"/>
          <p:cNvCxnSpPr>
            <a:stCxn id="1111" idx="0"/>
            <a:endCxn id="1109" idx="2"/>
          </p:cNvCxnSpPr>
          <p:nvPr/>
        </p:nvCxnSpPr>
        <p:spPr>
          <a:xfrm rot="5400000" flipH="1">
            <a:off x="5679575" y="1339975"/>
            <a:ext cx="487800" cy="2703000"/>
          </a:xfrm>
          <a:prstGeom prst="bentConnector3">
            <a:avLst>
              <a:gd name="adj1" fmla="val 3134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2" name="Google Shape;1112;p55"/>
          <p:cNvCxnSpPr>
            <a:stCxn id="1113" idx="0"/>
            <a:endCxn id="1109" idx="2"/>
          </p:cNvCxnSpPr>
          <p:nvPr/>
        </p:nvCxnSpPr>
        <p:spPr>
          <a:xfrm rot="10800000">
            <a:off x="4572000" y="2447575"/>
            <a:ext cx="0" cy="487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4" name="Google Shape;1114;p55"/>
          <p:cNvCxnSpPr>
            <a:endCxn id="1109" idx="0"/>
          </p:cNvCxnSpPr>
          <p:nvPr/>
        </p:nvCxnSpPr>
        <p:spPr>
          <a:xfrm>
            <a:off x="4564800" y="1674075"/>
            <a:ext cx="7200" cy="399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5" name="Google Shape;1115;p5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sp>
        <p:nvSpPr>
          <p:cNvPr id="1116" name="Google Shape;1116;p55"/>
          <p:cNvSpPr/>
          <p:nvPr/>
        </p:nvSpPr>
        <p:spPr>
          <a:xfrm rot="5382122" flipH="1">
            <a:off x="4328422" y="-879068"/>
            <a:ext cx="487183" cy="6278669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55"/>
          <p:cNvSpPr/>
          <p:nvPr/>
        </p:nvSpPr>
        <p:spPr>
          <a:xfrm rot="5348089" flipH="1">
            <a:off x="4328359" y="1020523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55"/>
          <p:cNvSpPr txBox="1"/>
          <p:nvPr/>
        </p:nvSpPr>
        <p:spPr>
          <a:xfrm>
            <a:off x="1877700" y="2073075"/>
            <a:ext cx="53886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READING IMPACT IN MENTAL HEALTH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1118" name="Google Shape;1118;p55"/>
          <p:cNvGrpSpPr/>
          <p:nvPr/>
        </p:nvGrpSpPr>
        <p:grpSpPr>
          <a:xfrm>
            <a:off x="637025" y="2935375"/>
            <a:ext cx="2159100" cy="1719050"/>
            <a:chOff x="713225" y="2782975"/>
            <a:chExt cx="2159100" cy="1719050"/>
          </a:xfrm>
        </p:grpSpPr>
        <p:sp>
          <p:nvSpPr>
            <p:cNvPr id="1119" name="Google Shape;1119;p55"/>
            <p:cNvSpPr txBox="1"/>
            <p:nvPr/>
          </p:nvSpPr>
          <p:spPr>
            <a:xfrm>
              <a:off x="713225" y="3321150"/>
              <a:ext cx="21591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INCREASE AWARENESS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20" name="Google Shape;1120;p55"/>
            <p:cNvSpPr txBox="1"/>
            <p:nvPr/>
          </p:nvSpPr>
          <p:spPr>
            <a:xfrm>
              <a:off x="713225" y="4023825"/>
              <a:ext cx="2159100" cy="47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sp>
          <p:nvSpPr>
            <p:cNvPr id="1108" name="Google Shape;1108;p55"/>
            <p:cNvSpPr txBox="1"/>
            <p:nvPr/>
          </p:nvSpPr>
          <p:spPr>
            <a:xfrm>
              <a:off x="713225" y="2782975"/>
              <a:ext cx="21591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5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90%</a:t>
              </a:r>
              <a:endParaRPr sz="3400" i="1">
                <a:solidFill>
                  <a:schemeClr val="accent5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1121" name="Google Shape;1121;p55"/>
          <p:cNvGrpSpPr/>
          <p:nvPr/>
        </p:nvGrpSpPr>
        <p:grpSpPr>
          <a:xfrm>
            <a:off x="6195425" y="2935375"/>
            <a:ext cx="2159100" cy="1719050"/>
            <a:chOff x="6271625" y="2782975"/>
            <a:chExt cx="2159100" cy="1719050"/>
          </a:xfrm>
        </p:grpSpPr>
        <p:sp>
          <p:nvSpPr>
            <p:cNvPr id="1122" name="Google Shape;1122;p55"/>
            <p:cNvSpPr txBox="1"/>
            <p:nvPr/>
          </p:nvSpPr>
          <p:spPr>
            <a:xfrm>
              <a:off x="6271625" y="3321150"/>
              <a:ext cx="21591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BETTER COPING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23" name="Google Shape;1123;p55"/>
            <p:cNvSpPr txBox="1"/>
            <p:nvPr/>
          </p:nvSpPr>
          <p:spPr>
            <a:xfrm>
              <a:off x="6271625" y="4023825"/>
              <a:ext cx="2159100" cy="47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sp>
          <p:nvSpPr>
            <p:cNvPr id="1111" name="Google Shape;1111;p55"/>
            <p:cNvSpPr txBox="1"/>
            <p:nvPr/>
          </p:nvSpPr>
          <p:spPr>
            <a:xfrm>
              <a:off x="6271625" y="2782975"/>
              <a:ext cx="21591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4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81%</a:t>
              </a:r>
              <a:endParaRPr sz="3400" i="1">
                <a:solidFill>
                  <a:schemeClr val="accent4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1124" name="Google Shape;1124;p55"/>
          <p:cNvGrpSpPr/>
          <p:nvPr/>
        </p:nvGrpSpPr>
        <p:grpSpPr>
          <a:xfrm>
            <a:off x="3492450" y="2935375"/>
            <a:ext cx="2159100" cy="1719050"/>
            <a:chOff x="3492425" y="2782975"/>
            <a:chExt cx="2159100" cy="1719050"/>
          </a:xfrm>
        </p:grpSpPr>
        <p:sp>
          <p:nvSpPr>
            <p:cNvPr id="1125" name="Google Shape;1125;p55"/>
            <p:cNvSpPr txBox="1"/>
            <p:nvPr/>
          </p:nvSpPr>
          <p:spPr>
            <a:xfrm>
              <a:off x="3492425" y="3321150"/>
              <a:ext cx="21591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FEEL SUPPORTED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26" name="Google Shape;1126;p55"/>
            <p:cNvSpPr txBox="1"/>
            <p:nvPr/>
          </p:nvSpPr>
          <p:spPr>
            <a:xfrm>
              <a:off x="3492425" y="4023825"/>
              <a:ext cx="2159100" cy="47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Venus is the second planet from the Sun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  <p:sp>
          <p:nvSpPr>
            <p:cNvPr id="1113" name="Google Shape;1113;p55"/>
            <p:cNvSpPr txBox="1"/>
            <p:nvPr/>
          </p:nvSpPr>
          <p:spPr>
            <a:xfrm>
              <a:off x="3492425" y="2782975"/>
              <a:ext cx="21591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6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90%</a:t>
              </a:r>
              <a:endParaRPr sz="3400" i="1">
                <a:solidFill>
                  <a:schemeClr val="accent6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sp>
        <p:nvSpPr>
          <p:cNvPr id="1127" name="Google Shape;1127;p55"/>
          <p:cNvSpPr/>
          <p:nvPr/>
        </p:nvSpPr>
        <p:spPr>
          <a:xfrm>
            <a:off x="4398235" y="1324786"/>
            <a:ext cx="347479" cy="324287"/>
          </a:xfrm>
          <a:custGeom>
            <a:avLst/>
            <a:gdLst/>
            <a:ahLst/>
            <a:cxnLst/>
            <a:rect l="l" t="t" r="r" b="b"/>
            <a:pathLst>
              <a:path w="18895" h="17757" extrusionOk="0">
                <a:moveTo>
                  <a:pt x="8879" y="1"/>
                </a:moveTo>
                <a:lnTo>
                  <a:pt x="8879" y="5984"/>
                </a:lnTo>
                <a:cubicBezTo>
                  <a:pt x="8879" y="3903"/>
                  <a:pt x="7220" y="2244"/>
                  <a:pt x="5171" y="2244"/>
                </a:cubicBezTo>
                <a:lnTo>
                  <a:pt x="2797" y="2244"/>
                </a:lnTo>
                <a:lnTo>
                  <a:pt x="2797" y="2927"/>
                </a:lnTo>
                <a:cubicBezTo>
                  <a:pt x="2797" y="5009"/>
                  <a:pt x="4456" y="6667"/>
                  <a:pt x="6537" y="6667"/>
                </a:cubicBezTo>
                <a:lnTo>
                  <a:pt x="8879" y="6667"/>
                </a:lnTo>
                <a:lnTo>
                  <a:pt x="8879" y="11545"/>
                </a:lnTo>
                <a:cubicBezTo>
                  <a:pt x="8424" y="11214"/>
                  <a:pt x="7864" y="11028"/>
                  <a:pt x="7291" y="11028"/>
                </a:cubicBezTo>
                <a:cubicBezTo>
                  <a:pt x="6963" y="11028"/>
                  <a:pt x="6630" y="11089"/>
                  <a:pt x="6310" y="11220"/>
                </a:cubicBezTo>
                <a:cubicBezTo>
                  <a:pt x="5984" y="11317"/>
                  <a:pt x="4488" y="12098"/>
                  <a:pt x="2212" y="12195"/>
                </a:cubicBezTo>
                <a:lnTo>
                  <a:pt x="2277" y="13334"/>
                </a:lnTo>
                <a:cubicBezTo>
                  <a:pt x="4749" y="13203"/>
                  <a:pt x="6375" y="12358"/>
                  <a:pt x="6700" y="12260"/>
                </a:cubicBezTo>
                <a:cubicBezTo>
                  <a:pt x="6901" y="12179"/>
                  <a:pt x="7105" y="12141"/>
                  <a:pt x="7304" y="12141"/>
                </a:cubicBezTo>
                <a:cubicBezTo>
                  <a:pt x="8137" y="12141"/>
                  <a:pt x="8879" y="12805"/>
                  <a:pt x="8879" y="13724"/>
                </a:cubicBezTo>
                <a:lnTo>
                  <a:pt x="8879" y="13951"/>
                </a:lnTo>
                <a:cubicBezTo>
                  <a:pt x="8490" y="13517"/>
                  <a:pt x="7909" y="13243"/>
                  <a:pt x="7292" y="13243"/>
                </a:cubicBezTo>
                <a:cubicBezTo>
                  <a:pt x="7032" y="13243"/>
                  <a:pt x="6766" y="13292"/>
                  <a:pt x="6505" y="13399"/>
                </a:cubicBezTo>
                <a:cubicBezTo>
                  <a:pt x="5269" y="13919"/>
                  <a:pt x="3578" y="14439"/>
                  <a:pt x="2245" y="14439"/>
                </a:cubicBezTo>
                <a:lnTo>
                  <a:pt x="1106" y="14439"/>
                </a:lnTo>
                <a:lnTo>
                  <a:pt x="1106" y="16651"/>
                </a:lnTo>
                <a:lnTo>
                  <a:pt x="1" y="16651"/>
                </a:lnTo>
                <a:lnTo>
                  <a:pt x="1" y="17756"/>
                </a:lnTo>
                <a:lnTo>
                  <a:pt x="18895" y="17756"/>
                </a:lnTo>
                <a:lnTo>
                  <a:pt x="18895" y="16651"/>
                </a:lnTo>
                <a:lnTo>
                  <a:pt x="17789" y="16651"/>
                </a:lnTo>
                <a:lnTo>
                  <a:pt x="17789" y="14439"/>
                </a:lnTo>
                <a:lnTo>
                  <a:pt x="16683" y="14439"/>
                </a:lnTo>
                <a:cubicBezTo>
                  <a:pt x="15285" y="14439"/>
                  <a:pt x="13692" y="13919"/>
                  <a:pt x="12391" y="13399"/>
                </a:cubicBezTo>
                <a:cubicBezTo>
                  <a:pt x="12130" y="13292"/>
                  <a:pt x="11863" y="13243"/>
                  <a:pt x="11603" y="13243"/>
                </a:cubicBezTo>
                <a:cubicBezTo>
                  <a:pt x="10987" y="13243"/>
                  <a:pt x="10405" y="13517"/>
                  <a:pt x="10017" y="13951"/>
                </a:cubicBezTo>
                <a:lnTo>
                  <a:pt x="10017" y="13724"/>
                </a:lnTo>
                <a:cubicBezTo>
                  <a:pt x="10017" y="12827"/>
                  <a:pt x="10766" y="12144"/>
                  <a:pt x="11605" y="12144"/>
                </a:cubicBezTo>
                <a:cubicBezTo>
                  <a:pt x="11800" y="12144"/>
                  <a:pt x="11999" y="12181"/>
                  <a:pt x="12196" y="12260"/>
                </a:cubicBezTo>
                <a:cubicBezTo>
                  <a:pt x="12521" y="12358"/>
                  <a:pt x="14147" y="13203"/>
                  <a:pt x="16651" y="13334"/>
                </a:cubicBezTo>
                <a:lnTo>
                  <a:pt x="16683" y="12195"/>
                </a:lnTo>
                <a:cubicBezTo>
                  <a:pt x="14407" y="12098"/>
                  <a:pt x="12944" y="11317"/>
                  <a:pt x="12618" y="11220"/>
                </a:cubicBezTo>
                <a:cubicBezTo>
                  <a:pt x="12286" y="11089"/>
                  <a:pt x="11946" y="11028"/>
                  <a:pt x="11612" y="11028"/>
                </a:cubicBezTo>
                <a:cubicBezTo>
                  <a:pt x="11031" y="11028"/>
                  <a:pt x="10471" y="11214"/>
                  <a:pt x="10017" y="11545"/>
                </a:cubicBezTo>
                <a:lnTo>
                  <a:pt x="10017" y="8878"/>
                </a:lnTo>
                <a:lnTo>
                  <a:pt x="12391" y="8878"/>
                </a:lnTo>
                <a:cubicBezTo>
                  <a:pt x="14439" y="8878"/>
                  <a:pt x="16098" y="7220"/>
                  <a:pt x="16098" y="5139"/>
                </a:cubicBezTo>
                <a:lnTo>
                  <a:pt x="16098" y="4456"/>
                </a:lnTo>
                <a:lnTo>
                  <a:pt x="13757" y="4456"/>
                </a:lnTo>
                <a:cubicBezTo>
                  <a:pt x="11675" y="4456"/>
                  <a:pt x="10017" y="6114"/>
                  <a:pt x="10017" y="8195"/>
                </a:cubicBezTo>
                <a:lnTo>
                  <a:pt x="100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56"/>
          <p:cNvGrpSpPr/>
          <p:nvPr/>
        </p:nvGrpSpPr>
        <p:grpSpPr>
          <a:xfrm>
            <a:off x="713234" y="1699600"/>
            <a:ext cx="2521841" cy="3005272"/>
            <a:chOff x="713234" y="1699600"/>
            <a:chExt cx="2521841" cy="3005272"/>
          </a:xfrm>
        </p:grpSpPr>
        <p:sp>
          <p:nvSpPr>
            <p:cNvPr id="1133" name="Google Shape;1133;p56"/>
            <p:cNvSpPr/>
            <p:nvPr/>
          </p:nvSpPr>
          <p:spPr>
            <a:xfrm flipH="1">
              <a:off x="713234" y="1699600"/>
              <a:ext cx="2521841" cy="3005272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66675" dir="3480000" algn="bl" rotWithShape="0">
                <a:srgbClr val="747373">
                  <a:alpha val="6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6"/>
            <p:cNvSpPr/>
            <p:nvPr/>
          </p:nvSpPr>
          <p:spPr>
            <a:xfrm rot="4758821">
              <a:off x="1286809" y="1646725"/>
              <a:ext cx="367852" cy="932834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rgbClr val="E2A274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5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grpSp>
        <p:nvGrpSpPr>
          <p:cNvPr id="1136" name="Google Shape;1136;p56"/>
          <p:cNvGrpSpPr/>
          <p:nvPr/>
        </p:nvGrpSpPr>
        <p:grpSpPr>
          <a:xfrm>
            <a:off x="3514968" y="2286128"/>
            <a:ext cx="4915764" cy="1154799"/>
            <a:chOff x="3514968" y="2286128"/>
            <a:chExt cx="4915764" cy="1154799"/>
          </a:xfrm>
        </p:grpSpPr>
        <p:sp>
          <p:nvSpPr>
            <p:cNvPr id="1137" name="Google Shape;1137;p56"/>
            <p:cNvSpPr/>
            <p:nvPr/>
          </p:nvSpPr>
          <p:spPr>
            <a:xfrm rot="5348089" flipH="1">
              <a:off x="4735309" y="2070352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6"/>
            <p:cNvSpPr/>
            <p:nvPr/>
          </p:nvSpPr>
          <p:spPr>
            <a:xfrm rot="5348089" flipH="1">
              <a:off x="3741384" y="2070352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6"/>
            <p:cNvSpPr/>
            <p:nvPr/>
          </p:nvSpPr>
          <p:spPr>
            <a:xfrm rot="5348089" flipH="1">
              <a:off x="5729234" y="2070352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6"/>
            <p:cNvSpPr/>
            <p:nvPr/>
          </p:nvSpPr>
          <p:spPr>
            <a:xfrm rot="5348089" flipH="1">
              <a:off x="6723159" y="2070352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6"/>
            <p:cNvSpPr/>
            <p:nvPr/>
          </p:nvSpPr>
          <p:spPr>
            <a:xfrm rot="5348089" flipH="1">
              <a:off x="7717084" y="2070352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6"/>
            <p:cNvSpPr/>
            <p:nvPr/>
          </p:nvSpPr>
          <p:spPr>
            <a:xfrm rot="5348089" flipH="1">
              <a:off x="4735309" y="2723889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6"/>
            <p:cNvSpPr/>
            <p:nvPr/>
          </p:nvSpPr>
          <p:spPr>
            <a:xfrm rot="5348089" flipH="1">
              <a:off x="3741384" y="2723889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6"/>
            <p:cNvSpPr/>
            <p:nvPr/>
          </p:nvSpPr>
          <p:spPr>
            <a:xfrm rot="5348089" flipH="1">
              <a:off x="5729234" y="2723889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6"/>
            <p:cNvSpPr/>
            <p:nvPr/>
          </p:nvSpPr>
          <p:spPr>
            <a:xfrm rot="5348089" flipH="1">
              <a:off x="6723159" y="2723889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6"/>
            <p:cNvSpPr/>
            <p:nvPr/>
          </p:nvSpPr>
          <p:spPr>
            <a:xfrm rot="5348089" flipH="1">
              <a:off x="7717084" y="2723889"/>
              <a:ext cx="487232" cy="93281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56"/>
          <p:cNvSpPr txBox="1"/>
          <p:nvPr/>
        </p:nvSpPr>
        <p:spPr>
          <a:xfrm>
            <a:off x="3515375" y="1637250"/>
            <a:ext cx="30786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i="1">
                <a:solidFill>
                  <a:schemeClr val="accent6"/>
                </a:solidFill>
                <a:latin typeface="Courier Prime"/>
                <a:ea typeface="Courier Prime"/>
                <a:cs typeface="Courier Prime"/>
                <a:sym typeface="Courier Prime"/>
              </a:rPr>
              <a:t>6 out of 10</a:t>
            </a:r>
            <a:endParaRPr sz="3400" i="1">
              <a:solidFill>
                <a:schemeClr val="accent6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1148" name="Google Shape;1148;p56"/>
          <p:cNvGrpSpPr/>
          <p:nvPr/>
        </p:nvGrpSpPr>
        <p:grpSpPr>
          <a:xfrm>
            <a:off x="3515250" y="3599425"/>
            <a:ext cx="4915200" cy="996500"/>
            <a:chOff x="3515250" y="3599425"/>
            <a:chExt cx="4915200" cy="996500"/>
          </a:xfrm>
        </p:grpSpPr>
        <p:sp>
          <p:nvSpPr>
            <p:cNvPr id="1149" name="Google Shape;1149;p56"/>
            <p:cNvSpPr txBox="1"/>
            <p:nvPr/>
          </p:nvSpPr>
          <p:spPr>
            <a:xfrm flipH="1">
              <a:off x="3515250" y="3599425"/>
              <a:ext cx="49152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HOUSES WITHOUT A BOOK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50" name="Google Shape;1150;p56"/>
            <p:cNvSpPr txBox="1"/>
            <p:nvPr/>
          </p:nvSpPr>
          <p:spPr>
            <a:xfrm flipH="1">
              <a:off x="3515250" y="3998025"/>
              <a:ext cx="49152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Venus is terribly hot and its atmosphere is extremely poisonous. It’s the second-brightest natural object in the night sky after the Moon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151" name="Google Shape;1151;p56"/>
          <p:cNvGrpSpPr/>
          <p:nvPr/>
        </p:nvGrpSpPr>
        <p:grpSpPr>
          <a:xfrm>
            <a:off x="883975" y="3029163"/>
            <a:ext cx="2246700" cy="1125213"/>
            <a:chOff x="883975" y="3029163"/>
            <a:chExt cx="2246700" cy="1125213"/>
          </a:xfrm>
        </p:grpSpPr>
        <p:sp>
          <p:nvSpPr>
            <p:cNvPr id="1152" name="Google Shape;1152;p56"/>
            <p:cNvSpPr txBox="1"/>
            <p:nvPr/>
          </p:nvSpPr>
          <p:spPr>
            <a:xfrm flipH="1">
              <a:off x="883975" y="3029163"/>
              <a:ext cx="22467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ADULTS READ AT BASIC LEVEL</a:t>
              </a:r>
              <a:endParaRPr sz="19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53" name="Google Shape;1153;p56"/>
            <p:cNvSpPr txBox="1"/>
            <p:nvPr/>
          </p:nvSpPr>
          <p:spPr>
            <a:xfrm flipH="1">
              <a:off x="883975" y="3696275"/>
              <a:ext cx="2246700" cy="45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154" name="Google Shape;1154;p56"/>
          <p:cNvGrpSpPr/>
          <p:nvPr/>
        </p:nvGrpSpPr>
        <p:grpSpPr>
          <a:xfrm>
            <a:off x="927905" y="2485279"/>
            <a:ext cx="2092500" cy="449661"/>
            <a:chOff x="927905" y="2485279"/>
            <a:chExt cx="2092500" cy="449661"/>
          </a:xfrm>
        </p:grpSpPr>
        <p:sp>
          <p:nvSpPr>
            <p:cNvPr id="1155" name="Google Shape;1155;p56"/>
            <p:cNvSpPr/>
            <p:nvPr/>
          </p:nvSpPr>
          <p:spPr>
            <a:xfrm rot="-5362974">
              <a:off x="1770581" y="1708663"/>
              <a:ext cx="407149" cy="2002893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6"/>
            <p:cNvSpPr txBox="1"/>
            <p:nvPr/>
          </p:nvSpPr>
          <p:spPr>
            <a:xfrm flipH="1">
              <a:off x="927905" y="2521175"/>
              <a:ext cx="20925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i="1">
                  <a:solidFill>
                    <a:schemeClr val="accent3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30 million</a:t>
              </a:r>
              <a:endParaRPr sz="2200" i="1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sp>
        <p:nvSpPr>
          <p:cNvPr id="1157" name="Google Shape;1157;p56"/>
          <p:cNvSpPr txBox="1"/>
          <p:nvPr/>
        </p:nvSpPr>
        <p:spPr>
          <a:xfrm>
            <a:off x="713250" y="1129100"/>
            <a:ext cx="771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READING STATISTICS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sp>
        <p:nvSpPr>
          <p:cNvPr id="1163" name="Google Shape;1163;p57"/>
          <p:cNvSpPr txBox="1"/>
          <p:nvPr/>
        </p:nvSpPr>
        <p:spPr>
          <a:xfrm>
            <a:off x="713200" y="4413425"/>
            <a:ext cx="77175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Follow the link in the graph to modify its data and then paste the new one here.</a:t>
            </a:r>
            <a:r>
              <a:rPr lang="en" sz="1100">
                <a:solidFill>
                  <a:srgbClr val="747373"/>
                </a:solidFill>
                <a:latin typeface="Adamina"/>
                <a:ea typeface="Adamina"/>
                <a:cs typeface="Adamina"/>
                <a:sym typeface="Adamina"/>
              </a:rPr>
              <a:t>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Adamina"/>
                <a:ea typeface="Adamina"/>
                <a:cs typeface="Adamina"/>
                <a:sym typeface="Adami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100" b="1">
              <a:solidFill>
                <a:schemeClr val="dk2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164" name="Google Shape;1164;p57"/>
          <p:cNvSpPr txBox="1"/>
          <p:nvPr/>
        </p:nvSpPr>
        <p:spPr>
          <a:xfrm>
            <a:off x="713250" y="1129100"/>
            <a:ext cx="771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READING DECLINES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1165" name="Google Shape;1165;p57"/>
          <p:cNvSpPr txBox="1"/>
          <p:nvPr/>
        </p:nvSpPr>
        <p:spPr>
          <a:xfrm flipH="1">
            <a:off x="5834186" y="1666125"/>
            <a:ext cx="2596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Courier Prime"/>
                <a:ea typeface="Courier Prime"/>
                <a:cs typeface="Courier Prime"/>
                <a:sym typeface="Courier Prime"/>
              </a:rPr>
              <a:t>WOMEN</a:t>
            </a:r>
            <a:endParaRPr sz="2200">
              <a:solidFill>
                <a:schemeClr val="accent5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1166" name="Google Shape;1166;p57"/>
          <p:cNvSpPr txBox="1"/>
          <p:nvPr/>
        </p:nvSpPr>
        <p:spPr>
          <a:xfrm flipH="1">
            <a:off x="5834201" y="2064725"/>
            <a:ext cx="25965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Venus has a beautiful name and is the second planet from the Sun</a:t>
            </a:r>
            <a:endParaRPr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167" name="Google Shape;1167;p57"/>
          <p:cNvSpPr txBox="1"/>
          <p:nvPr/>
        </p:nvSpPr>
        <p:spPr>
          <a:xfrm flipH="1">
            <a:off x="5834186" y="3065400"/>
            <a:ext cx="2596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  <a:latin typeface="Courier Prime"/>
                <a:ea typeface="Courier Prime"/>
                <a:cs typeface="Courier Prime"/>
                <a:sym typeface="Courier Prime"/>
              </a:rPr>
              <a:t>MEN</a:t>
            </a:r>
            <a:endParaRPr sz="2200">
              <a:solidFill>
                <a:schemeClr val="accent4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1168" name="Google Shape;1168;p57"/>
          <p:cNvSpPr txBox="1"/>
          <p:nvPr/>
        </p:nvSpPr>
        <p:spPr>
          <a:xfrm flipH="1">
            <a:off x="5834201" y="3464000"/>
            <a:ext cx="25965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Mars is full of iron oxide dust, which gives the planet its reddish cast</a:t>
            </a:r>
            <a:endParaRPr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169" name="Google Shape;1169;p57"/>
          <p:cNvSpPr/>
          <p:nvPr/>
        </p:nvSpPr>
        <p:spPr>
          <a:xfrm rot="5400000">
            <a:off x="2036401" y="514423"/>
            <a:ext cx="2295646" cy="4789550"/>
          </a:xfrm>
          <a:custGeom>
            <a:avLst/>
            <a:gdLst/>
            <a:ahLst/>
            <a:cxnLst/>
            <a:rect l="l" t="t" r="r" b="b"/>
            <a:pathLst>
              <a:path w="47124" h="62431" extrusionOk="0">
                <a:moveTo>
                  <a:pt x="2142" y="0"/>
                </a:moveTo>
                <a:cubicBezTo>
                  <a:pt x="2073" y="0"/>
                  <a:pt x="2015" y="13"/>
                  <a:pt x="1974" y="43"/>
                </a:cubicBezTo>
                <a:cubicBezTo>
                  <a:pt x="1759" y="205"/>
                  <a:pt x="1" y="1062"/>
                  <a:pt x="1" y="1062"/>
                </a:cubicBezTo>
                <a:lnTo>
                  <a:pt x="5" y="1730"/>
                </a:lnTo>
                <a:lnTo>
                  <a:pt x="12" y="53535"/>
                </a:lnTo>
                <a:lnTo>
                  <a:pt x="12" y="54327"/>
                </a:lnTo>
                <a:cubicBezTo>
                  <a:pt x="12" y="54327"/>
                  <a:pt x="2548" y="54873"/>
                  <a:pt x="2977" y="55043"/>
                </a:cubicBezTo>
                <a:cubicBezTo>
                  <a:pt x="3100" y="55090"/>
                  <a:pt x="3250" y="55106"/>
                  <a:pt x="3406" y="55106"/>
                </a:cubicBezTo>
                <a:cubicBezTo>
                  <a:pt x="3570" y="55106"/>
                  <a:pt x="3740" y="55088"/>
                  <a:pt x="3890" y="55071"/>
                </a:cubicBezTo>
                <a:cubicBezTo>
                  <a:pt x="4036" y="55053"/>
                  <a:pt x="4164" y="55035"/>
                  <a:pt x="4248" y="55035"/>
                </a:cubicBezTo>
                <a:cubicBezTo>
                  <a:pt x="4278" y="55035"/>
                  <a:pt x="4302" y="55037"/>
                  <a:pt x="4319" y="55043"/>
                </a:cubicBezTo>
                <a:cubicBezTo>
                  <a:pt x="4481" y="55087"/>
                  <a:pt x="4719" y="55233"/>
                  <a:pt x="5015" y="55375"/>
                </a:cubicBezTo>
                <a:cubicBezTo>
                  <a:pt x="5314" y="55516"/>
                  <a:pt x="5904" y="55706"/>
                  <a:pt x="6304" y="55706"/>
                </a:cubicBezTo>
                <a:cubicBezTo>
                  <a:pt x="6708" y="55706"/>
                  <a:pt x="7299" y="55755"/>
                  <a:pt x="7538" y="55828"/>
                </a:cubicBezTo>
                <a:cubicBezTo>
                  <a:pt x="7780" y="55900"/>
                  <a:pt x="8908" y="56090"/>
                  <a:pt x="9231" y="56183"/>
                </a:cubicBezTo>
                <a:cubicBezTo>
                  <a:pt x="9551" y="56280"/>
                  <a:pt x="9822" y="56709"/>
                  <a:pt x="10007" y="56923"/>
                </a:cubicBezTo>
                <a:cubicBezTo>
                  <a:pt x="10197" y="57138"/>
                  <a:pt x="10517" y="57566"/>
                  <a:pt x="10893" y="57804"/>
                </a:cubicBezTo>
                <a:cubicBezTo>
                  <a:pt x="11269" y="58043"/>
                  <a:pt x="11483" y="58472"/>
                  <a:pt x="11754" y="58520"/>
                </a:cubicBezTo>
                <a:cubicBezTo>
                  <a:pt x="12021" y="58569"/>
                  <a:pt x="13444" y="58734"/>
                  <a:pt x="13525" y="58779"/>
                </a:cubicBezTo>
                <a:cubicBezTo>
                  <a:pt x="13531" y="58782"/>
                  <a:pt x="13543" y="58784"/>
                  <a:pt x="13560" y="58784"/>
                </a:cubicBezTo>
                <a:cubicBezTo>
                  <a:pt x="13759" y="58784"/>
                  <a:pt x="14625" y="58540"/>
                  <a:pt x="14625" y="58540"/>
                </a:cubicBezTo>
                <a:cubicBezTo>
                  <a:pt x="14625" y="58540"/>
                  <a:pt x="15672" y="57804"/>
                  <a:pt x="15805" y="57756"/>
                </a:cubicBezTo>
                <a:cubicBezTo>
                  <a:pt x="15925" y="57712"/>
                  <a:pt x="16414" y="57361"/>
                  <a:pt x="16726" y="57361"/>
                </a:cubicBezTo>
                <a:cubicBezTo>
                  <a:pt x="16761" y="57361"/>
                  <a:pt x="16794" y="57366"/>
                  <a:pt x="16824" y="57375"/>
                </a:cubicBezTo>
                <a:cubicBezTo>
                  <a:pt x="17120" y="57469"/>
                  <a:pt x="17953" y="57756"/>
                  <a:pt x="18085" y="57804"/>
                </a:cubicBezTo>
                <a:cubicBezTo>
                  <a:pt x="18091" y="57806"/>
                  <a:pt x="18097" y="57807"/>
                  <a:pt x="18104" y="57807"/>
                </a:cubicBezTo>
                <a:cubicBezTo>
                  <a:pt x="18256" y="57807"/>
                  <a:pt x="18658" y="57348"/>
                  <a:pt x="18867" y="57278"/>
                </a:cubicBezTo>
                <a:cubicBezTo>
                  <a:pt x="18886" y="57272"/>
                  <a:pt x="18918" y="57269"/>
                  <a:pt x="18960" y="57269"/>
                </a:cubicBezTo>
                <a:cubicBezTo>
                  <a:pt x="19383" y="57269"/>
                  <a:pt x="20835" y="57574"/>
                  <a:pt x="20957" y="57659"/>
                </a:cubicBezTo>
                <a:cubicBezTo>
                  <a:pt x="21094" y="57756"/>
                  <a:pt x="22461" y="58278"/>
                  <a:pt x="22784" y="58351"/>
                </a:cubicBezTo>
                <a:cubicBezTo>
                  <a:pt x="23103" y="58423"/>
                  <a:pt x="23722" y="58467"/>
                  <a:pt x="23908" y="58682"/>
                </a:cubicBezTo>
                <a:cubicBezTo>
                  <a:pt x="24098" y="58896"/>
                  <a:pt x="24393" y="59826"/>
                  <a:pt x="24660" y="60064"/>
                </a:cubicBezTo>
                <a:cubicBezTo>
                  <a:pt x="24931" y="60303"/>
                  <a:pt x="25602" y="61330"/>
                  <a:pt x="25950" y="61471"/>
                </a:cubicBezTo>
                <a:cubicBezTo>
                  <a:pt x="26298" y="61613"/>
                  <a:pt x="27212" y="61759"/>
                  <a:pt x="27425" y="61803"/>
                </a:cubicBezTo>
                <a:cubicBezTo>
                  <a:pt x="27440" y="61806"/>
                  <a:pt x="27456" y="61808"/>
                  <a:pt x="27474" y="61808"/>
                </a:cubicBezTo>
                <a:cubicBezTo>
                  <a:pt x="27596" y="61808"/>
                  <a:pt x="27791" y="61741"/>
                  <a:pt x="27996" y="61674"/>
                </a:cubicBezTo>
                <a:cubicBezTo>
                  <a:pt x="28203" y="61609"/>
                  <a:pt x="28414" y="61540"/>
                  <a:pt x="28560" y="61540"/>
                </a:cubicBezTo>
                <a:cubicBezTo>
                  <a:pt x="28567" y="61540"/>
                  <a:pt x="28575" y="61540"/>
                  <a:pt x="28582" y="61540"/>
                </a:cubicBezTo>
                <a:cubicBezTo>
                  <a:pt x="28877" y="61564"/>
                  <a:pt x="29091" y="61949"/>
                  <a:pt x="29278" y="61973"/>
                </a:cubicBezTo>
                <a:cubicBezTo>
                  <a:pt x="29468" y="61993"/>
                  <a:pt x="30110" y="62353"/>
                  <a:pt x="30296" y="62421"/>
                </a:cubicBezTo>
                <a:cubicBezTo>
                  <a:pt x="30313" y="62428"/>
                  <a:pt x="30341" y="62431"/>
                  <a:pt x="30377" y="62431"/>
                </a:cubicBezTo>
                <a:cubicBezTo>
                  <a:pt x="30765" y="62431"/>
                  <a:pt x="32179" y="62108"/>
                  <a:pt x="32500" y="62042"/>
                </a:cubicBezTo>
                <a:cubicBezTo>
                  <a:pt x="32848" y="61969"/>
                  <a:pt x="33600" y="61710"/>
                  <a:pt x="33866" y="61589"/>
                </a:cubicBezTo>
                <a:cubicBezTo>
                  <a:pt x="34137" y="61471"/>
                  <a:pt x="34404" y="61301"/>
                  <a:pt x="34566" y="61217"/>
                </a:cubicBezTo>
                <a:cubicBezTo>
                  <a:pt x="34727" y="61136"/>
                  <a:pt x="36042" y="60542"/>
                  <a:pt x="36227" y="60348"/>
                </a:cubicBezTo>
                <a:cubicBezTo>
                  <a:pt x="36406" y="60169"/>
                  <a:pt x="37477" y="59866"/>
                  <a:pt x="37676" y="59866"/>
                </a:cubicBezTo>
                <a:cubicBezTo>
                  <a:pt x="37689" y="59866"/>
                  <a:pt x="37698" y="59867"/>
                  <a:pt x="37703" y="59870"/>
                </a:cubicBezTo>
                <a:cubicBezTo>
                  <a:pt x="37784" y="59919"/>
                  <a:pt x="38188" y="60206"/>
                  <a:pt x="38375" y="60230"/>
                </a:cubicBezTo>
                <a:cubicBezTo>
                  <a:pt x="38557" y="60253"/>
                  <a:pt x="39373" y="60495"/>
                  <a:pt x="39562" y="60495"/>
                </a:cubicBezTo>
                <a:cubicBezTo>
                  <a:pt x="39571" y="60495"/>
                  <a:pt x="39578" y="60494"/>
                  <a:pt x="39584" y="60493"/>
                </a:cubicBezTo>
                <a:cubicBezTo>
                  <a:pt x="39717" y="60469"/>
                  <a:pt x="40497" y="59729"/>
                  <a:pt x="40497" y="59729"/>
                </a:cubicBezTo>
                <a:cubicBezTo>
                  <a:pt x="40497" y="59729"/>
                  <a:pt x="41463" y="60299"/>
                  <a:pt x="41678" y="60299"/>
                </a:cubicBezTo>
                <a:cubicBezTo>
                  <a:pt x="41775" y="60299"/>
                  <a:pt x="41952" y="60388"/>
                  <a:pt x="42147" y="60473"/>
                </a:cubicBezTo>
                <a:cubicBezTo>
                  <a:pt x="42341" y="60559"/>
                  <a:pt x="42546" y="60642"/>
                  <a:pt x="42702" y="60642"/>
                </a:cubicBezTo>
                <a:cubicBezTo>
                  <a:pt x="42729" y="60642"/>
                  <a:pt x="42754" y="60640"/>
                  <a:pt x="42777" y="60635"/>
                </a:cubicBezTo>
                <a:cubicBezTo>
                  <a:pt x="43072" y="60562"/>
                  <a:pt x="43796" y="60251"/>
                  <a:pt x="44011" y="60251"/>
                </a:cubicBezTo>
                <a:cubicBezTo>
                  <a:pt x="44225" y="60251"/>
                  <a:pt x="44601" y="60348"/>
                  <a:pt x="44843" y="60514"/>
                </a:cubicBezTo>
                <a:cubicBezTo>
                  <a:pt x="45086" y="60683"/>
                  <a:pt x="46667" y="61014"/>
                  <a:pt x="46667" y="61014"/>
                </a:cubicBezTo>
                <a:lnTo>
                  <a:pt x="47124" y="60489"/>
                </a:lnTo>
                <a:lnTo>
                  <a:pt x="47124" y="59733"/>
                </a:lnTo>
                <a:lnTo>
                  <a:pt x="47116" y="9076"/>
                </a:lnTo>
                <a:lnTo>
                  <a:pt x="47116" y="8110"/>
                </a:lnTo>
                <a:cubicBezTo>
                  <a:pt x="47116" y="8110"/>
                  <a:pt x="45769" y="8301"/>
                  <a:pt x="45419" y="8301"/>
                </a:cubicBezTo>
                <a:cubicBezTo>
                  <a:pt x="45399" y="8301"/>
                  <a:pt x="45382" y="8301"/>
                  <a:pt x="45369" y="8299"/>
                </a:cubicBezTo>
                <a:cubicBezTo>
                  <a:pt x="45363" y="8299"/>
                  <a:pt x="45356" y="8298"/>
                  <a:pt x="45349" y="8298"/>
                </a:cubicBezTo>
                <a:cubicBezTo>
                  <a:pt x="45095" y="8298"/>
                  <a:pt x="44509" y="8729"/>
                  <a:pt x="44378" y="8777"/>
                </a:cubicBezTo>
                <a:cubicBezTo>
                  <a:pt x="44247" y="8823"/>
                  <a:pt x="43674" y="9329"/>
                  <a:pt x="43486" y="9329"/>
                </a:cubicBezTo>
                <a:cubicBezTo>
                  <a:pt x="43479" y="9329"/>
                  <a:pt x="43472" y="9329"/>
                  <a:pt x="43465" y="9327"/>
                </a:cubicBezTo>
                <a:cubicBezTo>
                  <a:pt x="43321" y="9284"/>
                  <a:pt x="42797" y="9052"/>
                  <a:pt x="42456" y="9052"/>
                </a:cubicBezTo>
                <a:cubicBezTo>
                  <a:pt x="42413" y="9052"/>
                  <a:pt x="42373" y="9056"/>
                  <a:pt x="42337" y="9064"/>
                </a:cubicBezTo>
                <a:cubicBezTo>
                  <a:pt x="42014" y="9137"/>
                  <a:pt x="41480" y="9779"/>
                  <a:pt x="41318" y="9779"/>
                </a:cubicBezTo>
                <a:cubicBezTo>
                  <a:pt x="41156" y="9779"/>
                  <a:pt x="39976" y="10803"/>
                  <a:pt x="39842" y="10876"/>
                </a:cubicBezTo>
                <a:cubicBezTo>
                  <a:pt x="39713" y="10946"/>
                  <a:pt x="39177" y="11305"/>
                  <a:pt x="39049" y="11305"/>
                </a:cubicBezTo>
                <a:cubicBezTo>
                  <a:pt x="39044" y="11305"/>
                  <a:pt x="39041" y="11304"/>
                  <a:pt x="39038" y="11304"/>
                </a:cubicBezTo>
                <a:cubicBezTo>
                  <a:pt x="38929" y="11279"/>
                  <a:pt x="38153" y="10734"/>
                  <a:pt x="38019" y="10685"/>
                </a:cubicBezTo>
                <a:cubicBezTo>
                  <a:pt x="37881" y="10637"/>
                  <a:pt x="37481" y="10208"/>
                  <a:pt x="37210" y="10208"/>
                </a:cubicBezTo>
                <a:cubicBezTo>
                  <a:pt x="37010" y="10208"/>
                  <a:pt x="36491" y="10249"/>
                  <a:pt x="36154" y="10249"/>
                </a:cubicBezTo>
                <a:cubicBezTo>
                  <a:pt x="36042" y="10249"/>
                  <a:pt x="35950" y="10244"/>
                  <a:pt x="35896" y="10232"/>
                </a:cubicBezTo>
                <a:cubicBezTo>
                  <a:pt x="35682" y="10184"/>
                  <a:pt x="35039" y="9566"/>
                  <a:pt x="34878" y="9469"/>
                </a:cubicBezTo>
                <a:cubicBezTo>
                  <a:pt x="34716" y="9375"/>
                  <a:pt x="34206" y="8708"/>
                  <a:pt x="33963" y="8611"/>
                </a:cubicBezTo>
                <a:cubicBezTo>
                  <a:pt x="33740" y="8525"/>
                  <a:pt x="33471" y="8274"/>
                  <a:pt x="33262" y="8274"/>
                </a:cubicBezTo>
                <a:cubicBezTo>
                  <a:pt x="33245" y="8274"/>
                  <a:pt x="33228" y="8276"/>
                  <a:pt x="33211" y="8280"/>
                </a:cubicBezTo>
                <a:cubicBezTo>
                  <a:pt x="32997" y="8328"/>
                  <a:pt x="31869" y="8493"/>
                  <a:pt x="31683" y="8493"/>
                </a:cubicBezTo>
                <a:cubicBezTo>
                  <a:pt x="31507" y="8493"/>
                  <a:pt x="30682" y="9025"/>
                  <a:pt x="30411" y="9025"/>
                </a:cubicBezTo>
                <a:cubicBezTo>
                  <a:pt x="30395" y="9025"/>
                  <a:pt x="30381" y="9023"/>
                  <a:pt x="30369" y="9019"/>
                </a:cubicBezTo>
                <a:cubicBezTo>
                  <a:pt x="30332" y="9006"/>
                  <a:pt x="30283" y="9001"/>
                  <a:pt x="30224" y="9001"/>
                </a:cubicBezTo>
                <a:cubicBezTo>
                  <a:pt x="30121" y="9001"/>
                  <a:pt x="29992" y="9016"/>
                  <a:pt x="29856" y="9032"/>
                </a:cubicBezTo>
                <a:cubicBezTo>
                  <a:pt x="29716" y="9045"/>
                  <a:pt x="29571" y="9059"/>
                  <a:pt x="29442" y="9059"/>
                </a:cubicBezTo>
                <a:cubicBezTo>
                  <a:pt x="29332" y="9059"/>
                  <a:pt x="29234" y="9049"/>
                  <a:pt x="29160" y="9019"/>
                </a:cubicBezTo>
                <a:cubicBezTo>
                  <a:pt x="28865" y="8898"/>
                  <a:pt x="28246" y="8469"/>
                  <a:pt x="27927" y="8328"/>
                </a:cubicBezTo>
                <a:cubicBezTo>
                  <a:pt x="27604" y="8183"/>
                  <a:pt x="27013" y="8065"/>
                  <a:pt x="26904" y="7899"/>
                </a:cubicBezTo>
                <a:cubicBezTo>
                  <a:pt x="26799" y="7730"/>
                  <a:pt x="26314" y="7398"/>
                  <a:pt x="26314" y="7135"/>
                </a:cubicBezTo>
                <a:cubicBezTo>
                  <a:pt x="26314" y="6873"/>
                  <a:pt x="25376" y="6614"/>
                  <a:pt x="25242" y="6517"/>
                </a:cubicBezTo>
                <a:cubicBezTo>
                  <a:pt x="25109" y="6420"/>
                  <a:pt x="24543" y="6205"/>
                  <a:pt x="24437" y="6112"/>
                </a:cubicBezTo>
                <a:cubicBezTo>
                  <a:pt x="24329" y="6015"/>
                  <a:pt x="23495" y="5494"/>
                  <a:pt x="23338" y="5373"/>
                </a:cubicBezTo>
                <a:cubicBezTo>
                  <a:pt x="23204" y="5276"/>
                  <a:pt x="22123" y="5080"/>
                  <a:pt x="21612" y="5080"/>
                </a:cubicBezTo>
                <a:cubicBezTo>
                  <a:pt x="21503" y="5080"/>
                  <a:pt x="21420" y="5089"/>
                  <a:pt x="21377" y="5110"/>
                </a:cubicBezTo>
                <a:cubicBezTo>
                  <a:pt x="21134" y="5231"/>
                  <a:pt x="20358" y="5801"/>
                  <a:pt x="20249" y="5849"/>
                </a:cubicBezTo>
                <a:cubicBezTo>
                  <a:pt x="20246" y="5850"/>
                  <a:pt x="20243" y="5851"/>
                  <a:pt x="20240" y="5851"/>
                </a:cubicBezTo>
                <a:cubicBezTo>
                  <a:pt x="20142" y="5851"/>
                  <a:pt x="20115" y="5082"/>
                  <a:pt x="20115" y="5082"/>
                </a:cubicBezTo>
                <a:cubicBezTo>
                  <a:pt x="20115" y="5082"/>
                  <a:pt x="19044" y="4612"/>
                  <a:pt x="18773" y="4442"/>
                </a:cubicBezTo>
                <a:cubicBezTo>
                  <a:pt x="18507" y="4277"/>
                  <a:pt x="17512" y="4253"/>
                  <a:pt x="17245" y="4063"/>
                </a:cubicBezTo>
                <a:cubicBezTo>
                  <a:pt x="16974" y="3872"/>
                  <a:pt x="16598" y="3347"/>
                  <a:pt x="16383" y="3205"/>
                </a:cubicBezTo>
                <a:cubicBezTo>
                  <a:pt x="16169" y="3064"/>
                  <a:pt x="14746" y="2777"/>
                  <a:pt x="14560" y="2728"/>
                </a:cubicBezTo>
                <a:cubicBezTo>
                  <a:pt x="14370" y="2680"/>
                  <a:pt x="14185" y="2300"/>
                  <a:pt x="13942" y="2158"/>
                </a:cubicBezTo>
                <a:cubicBezTo>
                  <a:pt x="13703" y="2012"/>
                  <a:pt x="13166" y="1609"/>
                  <a:pt x="12976" y="1467"/>
                </a:cubicBezTo>
                <a:cubicBezTo>
                  <a:pt x="12819" y="1348"/>
                  <a:pt x="12183" y="1108"/>
                  <a:pt x="11778" y="1108"/>
                </a:cubicBezTo>
                <a:cubicBezTo>
                  <a:pt x="11702" y="1108"/>
                  <a:pt x="11635" y="1116"/>
                  <a:pt x="11580" y="1135"/>
                </a:cubicBezTo>
                <a:cubicBezTo>
                  <a:pt x="11527" y="1153"/>
                  <a:pt x="11462" y="1161"/>
                  <a:pt x="11391" y="1161"/>
                </a:cubicBezTo>
                <a:cubicBezTo>
                  <a:pt x="11000" y="1161"/>
                  <a:pt x="10403" y="923"/>
                  <a:pt x="10266" y="824"/>
                </a:cubicBezTo>
                <a:cubicBezTo>
                  <a:pt x="10104" y="702"/>
                  <a:pt x="9648" y="347"/>
                  <a:pt x="9406" y="254"/>
                </a:cubicBezTo>
                <a:cubicBezTo>
                  <a:pt x="9211" y="175"/>
                  <a:pt x="8979" y="66"/>
                  <a:pt x="8636" y="66"/>
                </a:cubicBezTo>
                <a:cubicBezTo>
                  <a:pt x="8559" y="66"/>
                  <a:pt x="8476" y="71"/>
                  <a:pt x="8387" y="84"/>
                </a:cubicBezTo>
                <a:cubicBezTo>
                  <a:pt x="8173" y="116"/>
                  <a:pt x="7816" y="131"/>
                  <a:pt x="7456" y="131"/>
                </a:cubicBezTo>
                <a:cubicBezTo>
                  <a:pt x="7006" y="131"/>
                  <a:pt x="6553" y="108"/>
                  <a:pt x="6373" y="68"/>
                </a:cubicBezTo>
                <a:cubicBezTo>
                  <a:pt x="6307" y="52"/>
                  <a:pt x="6220" y="45"/>
                  <a:pt x="6120" y="45"/>
                </a:cubicBezTo>
                <a:cubicBezTo>
                  <a:pt x="5735" y="45"/>
                  <a:pt x="5170" y="143"/>
                  <a:pt x="4978" y="181"/>
                </a:cubicBezTo>
                <a:cubicBezTo>
                  <a:pt x="4768" y="223"/>
                  <a:pt x="4378" y="463"/>
                  <a:pt x="4104" y="463"/>
                </a:cubicBezTo>
                <a:cubicBezTo>
                  <a:pt x="4062" y="463"/>
                  <a:pt x="4023" y="457"/>
                  <a:pt x="3987" y="444"/>
                </a:cubicBezTo>
                <a:cubicBezTo>
                  <a:pt x="3716" y="347"/>
                  <a:pt x="3369" y="302"/>
                  <a:pt x="3102" y="254"/>
                </a:cubicBezTo>
                <a:cubicBezTo>
                  <a:pt x="2884" y="215"/>
                  <a:pt x="2424" y="0"/>
                  <a:pt x="2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0" name="Google Shape;1170;p5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2463" y="1848723"/>
            <a:ext cx="3378926" cy="21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5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grpSp>
        <p:nvGrpSpPr>
          <p:cNvPr id="1204" name="Google Shape;1204;p59"/>
          <p:cNvGrpSpPr/>
          <p:nvPr/>
        </p:nvGrpSpPr>
        <p:grpSpPr>
          <a:xfrm>
            <a:off x="5253147" y="2511828"/>
            <a:ext cx="2751391" cy="506347"/>
            <a:chOff x="5253147" y="2511828"/>
            <a:chExt cx="2751391" cy="506347"/>
          </a:xfrm>
        </p:grpSpPr>
        <p:sp>
          <p:nvSpPr>
            <p:cNvPr id="1205" name="Google Shape;1205;p59"/>
            <p:cNvSpPr/>
            <p:nvPr/>
          </p:nvSpPr>
          <p:spPr>
            <a:xfrm rot="5376280" flipH="1">
              <a:off x="6385224" y="1390954"/>
              <a:ext cx="487237" cy="2748095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9"/>
            <p:cNvSpPr txBox="1"/>
            <p:nvPr/>
          </p:nvSpPr>
          <p:spPr>
            <a:xfrm>
              <a:off x="5307492" y="2511838"/>
              <a:ext cx="26427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5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1,000,000</a:t>
              </a:r>
              <a:endParaRPr sz="3400" i="1">
                <a:solidFill>
                  <a:schemeClr val="accent5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1207" name="Google Shape;1207;p59"/>
          <p:cNvGrpSpPr/>
          <p:nvPr/>
        </p:nvGrpSpPr>
        <p:grpSpPr>
          <a:xfrm>
            <a:off x="1266986" y="2511828"/>
            <a:ext cx="2751391" cy="506347"/>
            <a:chOff x="1266986" y="2511828"/>
            <a:chExt cx="2751391" cy="506347"/>
          </a:xfrm>
        </p:grpSpPr>
        <p:sp>
          <p:nvSpPr>
            <p:cNvPr id="1208" name="Google Shape;1208;p59"/>
            <p:cNvSpPr/>
            <p:nvPr/>
          </p:nvSpPr>
          <p:spPr>
            <a:xfrm rot="5376280" flipH="1">
              <a:off x="2399063" y="1390954"/>
              <a:ext cx="487237" cy="2748095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9"/>
            <p:cNvSpPr txBox="1"/>
            <p:nvPr/>
          </p:nvSpPr>
          <p:spPr>
            <a:xfrm>
              <a:off x="1321331" y="2511838"/>
              <a:ext cx="2642700" cy="4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 i="1">
                  <a:solidFill>
                    <a:schemeClr val="accent6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3400" i="1">
                <a:solidFill>
                  <a:schemeClr val="accent6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</p:grpSp>
      <p:grpSp>
        <p:nvGrpSpPr>
          <p:cNvPr id="1210" name="Google Shape;1210;p59"/>
          <p:cNvGrpSpPr/>
          <p:nvPr/>
        </p:nvGrpSpPr>
        <p:grpSpPr>
          <a:xfrm>
            <a:off x="1012475" y="3173963"/>
            <a:ext cx="3260407" cy="1361884"/>
            <a:chOff x="1012475" y="3173963"/>
            <a:chExt cx="3260407" cy="1361884"/>
          </a:xfrm>
        </p:grpSpPr>
        <p:sp>
          <p:nvSpPr>
            <p:cNvPr id="1211" name="Google Shape;1211;p59"/>
            <p:cNvSpPr txBox="1"/>
            <p:nvPr/>
          </p:nvSpPr>
          <p:spPr>
            <a:xfrm>
              <a:off x="1012482" y="3173963"/>
              <a:ext cx="32604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MINUTE READING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12" name="Google Shape;1212;p59"/>
            <p:cNvSpPr txBox="1"/>
            <p:nvPr/>
          </p:nvSpPr>
          <p:spPr>
            <a:xfrm>
              <a:off x="1012475" y="3648747"/>
              <a:ext cx="3260400" cy="8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Mercury’s name has nothing to do with the liquid metal, since this planet was named after the Roman messenger god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1213" name="Google Shape;1213;p59"/>
          <p:cNvSpPr txBox="1"/>
          <p:nvPr/>
        </p:nvSpPr>
        <p:spPr>
          <a:xfrm>
            <a:off x="4071600" y="2511850"/>
            <a:ext cx="10008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i="1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=</a:t>
            </a:r>
            <a:endParaRPr sz="3400" i="1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1214" name="Google Shape;1214;p59"/>
          <p:cNvGrpSpPr/>
          <p:nvPr/>
        </p:nvGrpSpPr>
        <p:grpSpPr>
          <a:xfrm>
            <a:off x="4998650" y="3173963"/>
            <a:ext cx="3260407" cy="1361884"/>
            <a:chOff x="4998650" y="3173963"/>
            <a:chExt cx="3260407" cy="1361884"/>
          </a:xfrm>
        </p:grpSpPr>
        <p:sp>
          <p:nvSpPr>
            <p:cNvPr id="1215" name="Google Shape;1215;p59"/>
            <p:cNvSpPr txBox="1"/>
            <p:nvPr/>
          </p:nvSpPr>
          <p:spPr>
            <a:xfrm>
              <a:off x="4998657" y="3173963"/>
              <a:ext cx="32604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dk2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NEW WORDS A YEAR</a:t>
              </a:r>
              <a:endParaRPr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16" name="Google Shape;1216;p59"/>
            <p:cNvSpPr txBox="1"/>
            <p:nvPr/>
          </p:nvSpPr>
          <p:spPr>
            <a:xfrm>
              <a:off x="4998650" y="3648747"/>
              <a:ext cx="3260400" cy="8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Earth is the third planet from the Sun and the only one that harbors life in the Solar System. This is where we all live on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1217" name="Google Shape;1217;p59"/>
          <p:cNvSpPr/>
          <p:nvPr/>
        </p:nvSpPr>
        <p:spPr>
          <a:xfrm rot="5348089" flipH="1">
            <a:off x="2400865" y="1550227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59"/>
          <p:cNvSpPr/>
          <p:nvPr/>
        </p:nvSpPr>
        <p:spPr>
          <a:xfrm rot="5348089" flipH="1">
            <a:off x="6387028" y="1550227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59"/>
          <p:cNvSpPr txBox="1"/>
          <p:nvPr/>
        </p:nvSpPr>
        <p:spPr>
          <a:xfrm>
            <a:off x="713250" y="1129100"/>
            <a:ext cx="771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READING FACTS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grpSp>
        <p:nvGrpSpPr>
          <p:cNvPr id="1220" name="Google Shape;1220;p59"/>
          <p:cNvGrpSpPr/>
          <p:nvPr/>
        </p:nvGrpSpPr>
        <p:grpSpPr>
          <a:xfrm>
            <a:off x="2468946" y="1842907"/>
            <a:ext cx="347461" cy="347453"/>
            <a:chOff x="2018153" y="3149700"/>
            <a:chExt cx="425185" cy="424447"/>
          </a:xfrm>
        </p:grpSpPr>
        <p:sp>
          <p:nvSpPr>
            <p:cNvPr id="1221" name="Google Shape;1221;p59"/>
            <p:cNvSpPr/>
            <p:nvPr/>
          </p:nvSpPr>
          <p:spPr>
            <a:xfrm>
              <a:off x="2081089" y="3429955"/>
              <a:ext cx="299306" cy="68813"/>
            </a:xfrm>
            <a:custGeom>
              <a:avLst/>
              <a:gdLst/>
              <a:ahLst/>
              <a:cxnLst/>
              <a:rect l="l" t="t" r="r" b="b"/>
              <a:pathLst>
                <a:path w="13301" h="3058" extrusionOk="0">
                  <a:moveTo>
                    <a:pt x="3870" y="1"/>
                  </a:moveTo>
                  <a:cubicBezTo>
                    <a:pt x="3057" y="163"/>
                    <a:pt x="2082" y="358"/>
                    <a:pt x="1887" y="391"/>
                  </a:cubicBezTo>
                  <a:cubicBezTo>
                    <a:pt x="781" y="684"/>
                    <a:pt x="0" y="1692"/>
                    <a:pt x="0" y="2830"/>
                  </a:cubicBezTo>
                  <a:lnTo>
                    <a:pt x="0" y="3058"/>
                  </a:lnTo>
                  <a:cubicBezTo>
                    <a:pt x="976" y="2960"/>
                    <a:pt x="2244" y="2667"/>
                    <a:pt x="3285" y="2212"/>
                  </a:cubicBezTo>
                  <a:cubicBezTo>
                    <a:pt x="3685" y="2056"/>
                    <a:pt x="4096" y="1981"/>
                    <a:pt x="4501" y="1981"/>
                  </a:cubicBezTo>
                  <a:cubicBezTo>
                    <a:pt x="5280" y="1981"/>
                    <a:pt x="6035" y="2262"/>
                    <a:pt x="6634" y="2797"/>
                  </a:cubicBezTo>
                  <a:cubicBezTo>
                    <a:pt x="7255" y="2262"/>
                    <a:pt x="8017" y="1981"/>
                    <a:pt x="8799" y="1981"/>
                  </a:cubicBezTo>
                  <a:cubicBezTo>
                    <a:pt x="9205" y="1981"/>
                    <a:pt x="9616" y="2056"/>
                    <a:pt x="10016" y="2212"/>
                  </a:cubicBezTo>
                  <a:cubicBezTo>
                    <a:pt x="10016" y="2212"/>
                    <a:pt x="11610" y="2895"/>
                    <a:pt x="13301" y="3058"/>
                  </a:cubicBezTo>
                  <a:lnTo>
                    <a:pt x="13301" y="2830"/>
                  </a:lnTo>
                  <a:cubicBezTo>
                    <a:pt x="13301" y="1692"/>
                    <a:pt x="12520" y="684"/>
                    <a:pt x="11415" y="391"/>
                  </a:cubicBezTo>
                  <a:cubicBezTo>
                    <a:pt x="11025" y="326"/>
                    <a:pt x="10179" y="131"/>
                    <a:pt x="9431" y="1"/>
                  </a:cubicBezTo>
                  <a:cubicBezTo>
                    <a:pt x="9268" y="98"/>
                    <a:pt x="8390" y="1334"/>
                    <a:pt x="6634" y="1334"/>
                  </a:cubicBezTo>
                  <a:cubicBezTo>
                    <a:pt x="4911" y="1334"/>
                    <a:pt x="4033" y="98"/>
                    <a:pt x="3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9"/>
            <p:cNvSpPr/>
            <p:nvPr/>
          </p:nvSpPr>
          <p:spPr>
            <a:xfrm>
              <a:off x="2018153" y="3499417"/>
              <a:ext cx="425185" cy="74731"/>
            </a:xfrm>
            <a:custGeom>
              <a:avLst/>
              <a:gdLst/>
              <a:ahLst/>
              <a:cxnLst/>
              <a:rect l="l" t="t" r="r" b="b"/>
              <a:pathLst>
                <a:path w="18895" h="3321" extrusionOk="0">
                  <a:moveTo>
                    <a:pt x="7320" y="0"/>
                  </a:moveTo>
                  <a:cubicBezTo>
                    <a:pt x="7051" y="0"/>
                    <a:pt x="6775" y="53"/>
                    <a:pt x="6505" y="166"/>
                  </a:cubicBezTo>
                  <a:cubicBezTo>
                    <a:pt x="5269" y="686"/>
                    <a:pt x="3578" y="1109"/>
                    <a:pt x="2245" y="1109"/>
                  </a:cubicBezTo>
                  <a:lnTo>
                    <a:pt x="1139" y="1109"/>
                  </a:lnTo>
                  <a:lnTo>
                    <a:pt x="1139" y="2214"/>
                  </a:lnTo>
                  <a:lnTo>
                    <a:pt x="1" y="2214"/>
                  </a:lnTo>
                  <a:lnTo>
                    <a:pt x="1" y="3320"/>
                  </a:lnTo>
                  <a:lnTo>
                    <a:pt x="18895" y="3320"/>
                  </a:lnTo>
                  <a:lnTo>
                    <a:pt x="18895" y="2214"/>
                  </a:lnTo>
                  <a:lnTo>
                    <a:pt x="17789" y="2214"/>
                  </a:lnTo>
                  <a:lnTo>
                    <a:pt x="17789" y="1109"/>
                  </a:lnTo>
                  <a:lnTo>
                    <a:pt x="16651" y="1109"/>
                  </a:lnTo>
                  <a:cubicBezTo>
                    <a:pt x="15317" y="1109"/>
                    <a:pt x="13626" y="686"/>
                    <a:pt x="12391" y="166"/>
                  </a:cubicBezTo>
                  <a:cubicBezTo>
                    <a:pt x="12121" y="53"/>
                    <a:pt x="11846" y="0"/>
                    <a:pt x="11578" y="0"/>
                  </a:cubicBezTo>
                  <a:cubicBezTo>
                    <a:pt x="10459" y="0"/>
                    <a:pt x="9464" y="916"/>
                    <a:pt x="9464" y="2149"/>
                  </a:cubicBezTo>
                  <a:cubicBezTo>
                    <a:pt x="9464" y="916"/>
                    <a:pt x="8447" y="0"/>
                    <a:pt x="7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9"/>
            <p:cNvSpPr/>
            <p:nvPr/>
          </p:nvSpPr>
          <p:spPr>
            <a:xfrm>
              <a:off x="2193034" y="3392648"/>
              <a:ext cx="75406" cy="42282"/>
            </a:xfrm>
            <a:custGeom>
              <a:avLst/>
              <a:gdLst/>
              <a:ahLst/>
              <a:cxnLst/>
              <a:rect l="l" t="t" r="r" b="b"/>
              <a:pathLst>
                <a:path w="3351" h="1879" extrusionOk="0">
                  <a:moveTo>
                    <a:pt x="1" y="0"/>
                  </a:moveTo>
                  <a:lnTo>
                    <a:pt x="1" y="1171"/>
                  </a:lnTo>
                  <a:cubicBezTo>
                    <a:pt x="456" y="1642"/>
                    <a:pt x="1058" y="1878"/>
                    <a:pt x="1663" y="1878"/>
                  </a:cubicBezTo>
                  <a:cubicBezTo>
                    <a:pt x="2269" y="1878"/>
                    <a:pt x="2879" y="1642"/>
                    <a:pt x="3350" y="1171"/>
                  </a:cubicBezTo>
                  <a:lnTo>
                    <a:pt x="3350" y="0"/>
                  </a:lnTo>
                  <a:cubicBezTo>
                    <a:pt x="2830" y="212"/>
                    <a:pt x="2269" y="317"/>
                    <a:pt x="1700" y="317"/>
                  </a:cubicBezTo>
                  <a:cubicBezTo>
                    <a:pt x="1131" y="317"/>
                    <a:pt x="554" y="21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9"/>
            <p:cNvSpPr/>
            <p:nvPr/>
          </p:nvSpPr>
          <p:spPr>
            <a:xfrm>
              <a:off x="2155727" y="3249944"/>
              <a:ext cx="150024" cy="124439"/>
            </a:xfrm>
            <a:custGeom>
              <a:avLst/>
              <a:gdLst/>
              <a:ahLst/>
              <a:cxnLst/>
              <a:rect l="l" t="t" r="r" b="b"/>
              <a:pathLst>
                <a:path w="6667" h="5530" extrusionOk="0">
                  <a:moveTo>
                    <a:pt x="0" y="1"/>
                  </a:moveTo>
                  <a:lnTo>
                    <a:pt x="0" y="2212"/>
                  </a:lnTo>
                  <a:cubicBezTo>
                    <a:pt x="0" y="4066"/>
                    <a:pt x="1496" y="5529"/>
                    <a:pt x="3317" y="5529"/>
                  </a:cubicBezTo>
                  <a:cubicBezTo>
                    <a:pt x="5171" y="5529"/>
                    <a:pt x="6667" y="4033"/>
                    <a:pt x="6667" y="2212"/>
                  </a:cubicBezTo>
                  <a:lnTo>
                    <a:pt x="6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9"/>
            <p:cNvSpPr/>
            <p:nvPr/>
          </p:nvSpPr>
          <p:spPr>
            <a:xfrm>
              <a:off x="2118397" y="3149700"/>
              <a:ext cx="187356" cy="75406"/>
            </a:xfrm>
            <a:custGeom>
              <a:avLst/>
              <a:gdLst/>
              <a:ahLst/>
              <a:cxnLst/>
              <a:rect l="l" t="t" r="r" b="b"/>
              <a:pathLst>
                <a:path w="8326" h="3351" extrusionOk="0">
                  <a:moveTo>
                    <a:pt x="1" y="1"/>
                  </a:moveTo>
                  <a:lnTo>
                    <a:pt x="1" y="879"/>
                  </a:lnTo>
                  <a:cubicBezTo>
                    <a:pt x="1" y="2245"/>
                    <a:pt x="1107" y="3350"/>
                    <a:pt x="2440" y="3350"/>
                  </a:cubicBezTo>
                  <a:lnTo>
                    <a:pt x="8326" y="3350"/>
                  </a:lnTo>
                  <a:lnTo>
                    <a:pt x="8326" y="2440"/>
                  </a:lnTo>
                  <a:cubicBezTo>
                    <a:pt x="8326" y="1106"/>
                    <a:pt x="7220" y="1"/>
                    <a:pt x="5887" y="1"/>
                  </a:cubicBezTo>
                  <a:lnTo>
                    <a:pt x="3871" y="1"/>
                  </a:lnTo>
                  <a:lnTo>
                    <a:pt x="3318" y="846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59"/>
          <p:cNvGrpSpPr/>
          <p:nvPr/>
        </p:nvGrpSpPr>
        <p:grpSpPr>
          <a:xfrm>
            <a:off x="6462693" y="1842895"/>
            <a:ext cx="335875" cy="347477"/>
            <a:chOff x="6022950" y="4363650"/>
            <a:chExt cx="400280" cy="424425"/>
          </a:xfrm>
        </p:grpSpPr>
        <p:sp>
          <p:nvSpPr>
            <p:cNvPr id="1227" name="Google Shape;1227;p59"/>
            <p:cNvSpPr/>
            <p:nvPr/>
          </p:nvSpPr>
          <p:spPr>
            <a:xfrm>
              <a:off x="6372734" y="4400980"/>
              <a:ext cx="25630" cy="31481"/>
            </a:xfrm>
            <a:custGeom>
              <a:avLst/>
              <a:gdLst/>
              <a:ahLst/>
              <a:cxnLst/>
              <a:rect l="l" t="t" r="r" b="b"/>
              <a:pathLst>
                <a:path w="1139" h="1399" extrusionOk="0">
                  <a:moveTo>
                    <a:pt x="0" y="0"/>
                  </a:moveTo>
                  <a:lnTo>
                    <a:pt x="0" y="1398"/>
                  </a:lnTo>
                  <a:lnTo>
                    <a:pt x="1138" y="1398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9"/>
            <p:cNvSpPr/>
            <p:nvPr/>
          </p:nvSpPr>
          <p:spPr>
            <a:xfrm>
              <a:off x="6372734" y="4600725"/>
              <a:ext cx="25630" cy="49798"/>
            </a:xfrm>
            <a:custGeom>
              <a:avLst/>
              <a:gdLst/>
              <a:ahLst/>
              <a:cxnLst/>
              <a:rect l="l" t="t" r="r" b="b"/>
              <a:pathLst>
                <a:path w="1139" h="2213" extrusionOk="0">
                  <a:moveTo>
                    <a:pt x="0" y="1"/>
                  </a:moveTo>
                  <a:lnTo>
                    <a:pt x="0" y="2212"/>
                  </a:lnTo>
                  <a:lnTo>
                    <a:pt x="1138" y="2212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9"/>
            <p:cNvSpPr/>
            <p:nvPr/>
          </p:nvSpPr>
          <p:spPr>
            <a:xfrm>
              <a:off x="6372734" y="4457324"/>
              <a:ext cx="25630" cy="36612"/>
            </a:xfrm>
            <a:custGeom>
              <a:avLst/>
              <a:gdLst/>
              <a:ahLst/>
              <a:cxnLst/>
              <a:rect l="l" t="t" r="r" b="b"/>
              <a:pathLst>
                <a:path w="1139" h="1627" extrusionOk="0">
                  <a:moveTo>
                    <a:pt x="0" y="0"/>
                  </a:moveTo>
                  <a:lnTo>
                    <a:pt x="0" y="1626"/>
                  </a:lnTo>
                  <a:lnTo>
                    <a:pt x="1138" y="1626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9"/>
            <p:cNvSpPr/>
            <p:nvPr/>
          </p:nvSpPr>
          <p:spPr>
            <a:xfrm>
              <a:off x="6372734" y="4518775"/>
              <a:ext cx="50496" cy="32224"/>
            </a:xfrm>
            <a:custGeom>
              <a:avLst/>
              <a:gdLst/>
              <a:ahLst/>
              <a:cxnLst/>
              <a:rect l="l" t="t" r="r" b="b"/>
              <a:pathLst>
                <a:path w="2244" h="1432" extrusionOk="0">
                  <a:moveTo>
                    <a:pt x="0" y="1"/>
                  </a:moveTo>
                  <a:lnTo>
                    <a:pt x="0" y="1432"/>
                  </a:lnTo>
                  <a:lnTo>
                    <a:pt x="2244" y="1432"/>
                  </a:lnTo>
                  <a:lnTo>
                    <a:pt x="2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9"/>
            <p:cNvSpPr/>
            <p:nvPr/>
          </p:nvSpPr>
          <p:spPr>
            <a:xfrm>
              <a:off x="6022950" y="4371706"/>
              <a:ext cx="50518" cy="329324"/>
            </a:xfrm>
            <a:custGeom>
              <a:avLst/>
              <a:gdLst/>
              <a:ahLst/>
              <a:cxnLst/>
              <a:rect l="l" t="t" r="r" b="b"/>
              <a:pathLst>
                <a:path w="2245" h="14635" extrusionOk="0">
                  <a:moveTo>
                    <a:pt x="2244" y="0"/>
                  </a:moveTo>
                  <a:cubicBezTo>
                    <a:pt x="911" y="618"/>
                    <a:pt x="1" y="1984"/>
                    <a:pt x="1" y="3512"/>
                  </a:cubicBezTo>
                  <a:lnTo>
                    <a:pt x="1" y="14634"/>
                  </a:lnTo>
                  <a:cubicBezTo>
                    <a:pt x="708" y="14092"/>
                    <a:pt x="1415" y="14062"/>
                    <a:pt x="1862" y="14062"/>
                  </a:cubicBezTo>
                  <a:cubicBezTo>
                    <a:pt x="1917" y="14062"/>
                    <a:pt x="1968" y="14063"/>
                    <a:pt x="2014" y="14063"/>
                  </a:cubicBezTo>
                  <a:cubicBezTo>
                    <a:pt x="2112" y="14063"/>
                    <a:pt x="2190" y="14061"/>
                    <a:pt x="2244" y="14049"/>
                  </a:cubicBezTo>
                  <a:lnTo>
                    <a:pt x="2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9"/>
            <p:cNvSpPr/>
            <p:nvPr/>
          </p:nvSpPr>
          <p:spPr>
            <a:xfrm>
              <a:off x="6022950" y="4713434"/>
              <a:ext cx="324936" cy="74641"/>
            </a:xfrm>
            <a:custGeom>
              <a:avLst/>
              <a:gdLst/>
              <a:ahLst/>
              <a:cxnLst/>
              <a:rect l="l" t="t" r="r" b="b"/>
              <a:pathLst>
                <a:path w="14440" h="3317" extrusionOk="0">
                  <a:moveTo>
                    <a:pt x="1692" y="0"/>
                  </a:moveTo>
                  <a:cubicBezTo>
                    <a:pt x="749" y="0"/>
                    <a:pt x="1" y="715"/>
                    <a:pt x="1" y="1659"/>
                  </a:cubicBezTo>
                  <a:cubicBezTo>
                    <a:pt x="1" y="2569"/>
                    <a:pt x="749" y="3317"/>
                    <a:pt x="1692" y="3317"/>
                  </a:cubicBezTo>
                  <a:lnTo>
                    <a:pt x="14439" y="3317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9"/>
            <p:cNvSpPr/>
            <p:nvPr/>
          </p:nvSpPr>
          <p:spPr>
            <a:xfrm>
              <a:off x="6160524" y="4425844"/>
              <a:ext cx="125159" cy="49798"/>
            </a:xfrm>
            <a:custGeom>
              <a:avLst/>
              <a:gdLst/>
              <a:ahLst/>
              <a:cxnLst/>
              <a:rect l="l" t="t" r="r" b="b"/>
              <a:pathLst>
                <a:path w="5562" h="2213" extrusionOk="0">
                  <a:moveTo>
                    <a:pt x="0" y="1"/>
                  </a:moveTo>
                  <a:lnTo>
                    <a:pt x="0" y="2212"/>
                  </a:lnTo>
                  <a:lnTo>
                    <a:pt x="5561" y="2212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9"/>
            <p:cNvSpPr/>
            <p:nvPr/>
          </p:nvSpPr>
          <p:spPr>
            <a:xfrm>
              <a:off x="6098330" y="4363650"/>
              <a:ext cx="249553" cy="324194"/>
            </a:xfrm>
            <a:custGeom>
              <a:avLst/>
              <a:gdLst/>
              <a:ahLst/>
              <a:cxnLst/>
              <a:rect l="l" t="t" r="r" b="b"/>
              <a:pathLst>
                <a:path w="11090" h="14407" extrusionOk="0">
                  <a:moveTo>
                    <a:pt x="9431" y="1659"/>
                  </a:moveTo>
                  <a:lnTo>
                    <a:pt x="9431" y="6082"/>
                  </a:lnTo>
                  <a:lnTo>
                    <a:pt x="1659" y="6082"/>
                  </a:lnTo>
                  <a:lnTo>
                    <a:pt x="1659" y="1659"/>
                  </a:lnTo>
                  <a:close/>
                  <a:moveTo>
                    <a:pt x="9431" y="7220"/>
                  </a:moveTo>
                  <a:lnTo>
                    <a:pt x="9431" y="8326"/>
                  </a:lnTo>
                  <a:lnTo>
                    <a:pt x="1659" y="8326"/>
                  </a:lnTo>
                  <a:lnTo>
                    <a:pt x="1659" y="7220"/>
                  </a:lnTo>
                  <a:close/>
                  <a:moveTo>
                    <a:pt x="9431" y="9431"/>
                  </a:moveTo>
                  <a:lnTo>
                    <a:pt x="9431" y="10537"/>
                  </a:lnTo>
                  <a:lnTo>
                    <a:pt x="1659" y="10537"/>
                  </a:lnTo>
                  <a:lnTo>
                    <a:pt x="1659" y="9431"/>
                  </a:lnTo>
                  <a:close/>
                  <a:moveTo>
                    <a:pt x="9431" y="11643"/>
                  </a:moveTo>
                  <a:lnTo>
                    <a:pt x="9431" y="12748"/>
                  </a:lnTo>
                  <a:lnTo>
                    <a:pt x="1659" y="12748"/>
                  </a:lnTo>
                  <a:lnTo>
                    <a:pt x="1659" y="11643"/>
                  </a:lnTo>
                  <a:close/>
                  <a:moveTo>
                    <a:pt x="553" y="1"/>
                  </a:moveTo>
                  <a:cubicBezTo>
                    <a:pt x="358" y="1"/>
                    <a:pt x="163" y="1"/>
                    <a:pt x="0" y="33"/>
                  </a:cubicBezTo>
                  <a:lnTo>
                    <a:pt x="0" y="14407"/>
                  </a:lnTo>
                  <a:lnTo>
                    <a:pt x="11089" y="14407"/>
                  </a:lnTo>
                  <a:lnTo>
                    <a:pt x="11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Google Shape;1239;p60"/>
          <p:cNvGrpSpPr/>
          <p:nvPr/>
        </p:nvGrpSpPr>
        <p:grpSpPr>
          <a:xfrm>
            <a:off x="362684" y="1392945"/>
            <a:ext cx="8379535" cy="3622536"/>
            <a:chOff x="362684" y="1392945"/>
            <a:chExt cx="8379535" cy="3622536"/>
          </a:xfrm>
        </p:grpSpPr>
        <p:sp>
          <p:nvSpPr>
            <p:cNvPr id="1240" name="Google Shape;1240;p60"/>
            <p:cNvSpPr/>
            <p:nvPr/>
          </p:nvSpPr>
          <p:spPr>
            <a:xfrm rot="10654949">
              <a:off x="717309" y="1554403"/>
              <a:ext cx="7725316" cy="3299614"/>
            </a:xfrm>
            <a:custGeom>
              <a:avLst/>
              <a:gdLst/>
              <a:ahLst/>
              <a:cxnLst/>
              <a:rect l="l" t="t" r="r" b="b"/>
              <a:pathLst>
                <a:path w="47124" h="62431" extrusionOk="0">
                  <a:moveTo>
                    <a:pt x="2142" y="0"/>
                  </a:moveTo>
                  <a:cubicBezTo>
                    <a:pt x="2073" y="0"/>
                    <a:pt x="2015" y="13"/>
                    <a:pt x="1974" y="43"/>
                  </a:cubicBezTo>
                  <a:cubicBezTo>
                    <a:pt x="1759" y="205"/>
                    <a:pt x="1" y="1062"/>
                    <a:pt x="1" y="1062"/>
                  </a:cubicBezTo>
                  <a:lnTo>
                    <a:pt x="5" y="1730"/>
                  </a:lnTo>
                  <a:lnTo>
                    <a:pt x="12" y="53535"/>
                  </a:lnTo>
                  <a:lnTo>
                    <a:pt x="12" y="54327"/>
                  </a:lnTo>
                  <a:cubicBezTo>
                    <a:pt x="12" y="54327"/>
                    <a:pt x="2548" y="54873"/>
                    <a:pt x="2977" y="55043"/>
                  </a:cubicBezTo>
                  <a:cubicBezTo>
                    <a:pt x="3100" y="55090"/>
                    <a:pt x="3250" y="55106"/>
                    <a:pt x="3406" y="55106"/>
                  </a:cubicBezTo>
                  <a:cubicBezTo>
                    <a:pt x="3570" y="55106"/>
                    <a:pt x="3740" y="55088"/>
                    <a:pt x="3890" y="55071"/>
                  </a:cubicBezTo>
                  <a:cubicBezTo>
                    <a:pt x="4036" y="55053"/>
                    <a:pt x="4164" y="55035"/>
                    <a:pt x="4248" y="55035"/>
                  </a:cubicBezTo>
                  <a:cubicBezTo>
                    <a:pt x="4278" y="55035"/>
                    <a:pt x="4302" y="55037"/>
                    <a:pt x="4319" y="55043"/>
                  </a:cubicBezTo>
                  <a:cubicBezTo>
                    <a:pt x="4481" y="55087"/>
                    <a:pt x="4719" y="55233"/>
                    <a:pt x="5015" y="55375"/>
                  </a:cubicBezTo>
                  <a:cubicBezTo>
                    <a:pt x="5314" y="55516"/>
                    <a:pt x="5904" y="55706"/>
                    <a:pt x="6304" y="55706"/>
                  </a:cubicBezTo>
                  <a:cubicBezTo>
                    <a:pt x="6708" y="55706"/>
                    <a:pt x="7299" y="55755"/>
                    <a:pt x="7538" y="55828"/>
                  </a:cubicBezTo>
                  <a:cubicBezTo>
                    <a:pt x="7780" y="55900"/>
                    <a:pt x="8908" y="56090"/>
                    <a:pt x="9231" y="56183"/>
                  </a:cubicBezTo>
                  <a:cubicBezTo>
                    <a:pt x="9551" y="56280"/>
                    <a:pt x="9822" y="56709"/>
                    <a:pt x="10007" y="56923"/>
                  </a:cubicBezTo>
                  <a:cubicBezTo>
                    <a:pt x="10197" y="57138"/>
                    <a:pt x="10517" y="57566"/>
                    <a:pt x="10893" y="57804"/>
                  </a:cubicBezTo>
                  <a:cubicBezTo>
                    <a:pt x="11269" y="58043"/>
                    <a:pt x="11483" y="58472"/>
                    <a:pt x="11754" y="58520"/>
                  </a:cubicBezTo>
                  <a:cubicBezTo>
                    <a:pt x="12021" y="58569"/>
                    <a:pt x="13444" y="58734"/>
                    <a:pt x="13525" y="58779"/>
                  </a:cubicBezTo>
                  <a:cubicBezTo>
                    <a:pt x="13531" y="58782"/>
                    <a:pt x="13543" y="58784"/>
                    <a:pt x="13560" y="58784"/>
                  </a:cubicBezTo>
                  <a:cubicBezTo>
                    <a:pt x="13759" y="58784"/>
                    <a:pt x="14625" y="58540"/>
                    <a:pt x="14625" y="58540"/>
                  </a:cubicBezTo>
                  <a:cubicBezTo>
                    <a:pt x="14625" y="58540"/>
                    <a:pt x="15672" y="57804"/>
                    <a:pt x="15805" y="57756"/>
                  </a:cubicBezTo>
                  <a:cubicBezTo>
                    <a:pt x="15925" y="57712"/>
                    <a:pt x="16414" y="57361"/>
                    <a:pt x="16726" y="57361"/>
                  </a:cubicBezTo>
                  <a:cubicBezTo>
                    <a:pt x="16761" y="57361"/>
                    <a:pt x="16794" y="57366"/>
                    <a:pt x="16824" y="57375"/>
                  </a:cubicBezTo>
                  <a:cubicBezTo>
                    <a:pt x="17120" y="57469"/>
                    <a:pt x="17953" y="57756"/>
                    <a:pt x="18085" y="57804"/>
                  </a:cubicBezTo>
                  <a:cubicBezTo>
                    <a:pt x="18091" y="57806"/>
                    <a:pt x="18097" y="57807"/>
                    <a:pt x="18104" y="57807"/>
                  </a:cubicBezTo>
                  <a:cubicBezTo>
                    <a:pt x="18256" y="57807"/>
                    <a:pt x="18658" y="57348"/>
                    <a:pt x="18867" y="57278"/>
                  </a:cubicBezTo>
                  <a:cubicBezTo>
                    <a:pt x="18886" y="57272"/>
                    <a:pt x="18918" y="57269"/>
                    <a:pt x="18960" y="57269"/>
                  </a:cubicBezTo>
                  <a:cubicBezTo>
                    <a:pt x="19383" y="57269"/>
                    <a:pt x="20835" y="57574"/>
                    <a:pt x="20957" y="57659"/>
                  </a:cubicBezTo>
                  <a:cubicBezTo>
                    <a:pt x="21094" y="57756"/>
                    <a:pt x="22461" y="58278"/>
                    <a:pt x="22784" y="58351"/>
                  </a:cubicBezTo>
                  <a:cubicBezTo>
                    <a:pt x="23103" y="58423"/>
                    <a:pt x="23722" y="58467"/>
                    <a:pt x="23908" y="58682"/>
                  </a:cubicBezTo>
                  <a:cubicBezTo>
                    <a:pt x="24098" y="58896"/>
                    <a:pt x="24393" y="59826"/>
                    <a:pt x="24660" y="60064"/>
                  </a:cubicBezTo>
                  <a:cubicBezTo>
                    <a:pt x="24931" y="60303"/>
                    <a:pt x="25602" y="61330"/>
                    <a:pt x="25950" y="61471"/>
                  </a:cubicBezTo>
                  <a:cubicBezTo>
                    <a:pt x="26298" y="61613"/>
                    <a:pt x="27212" y="61759"/>
                    <a:pt x="27425" y="61803"/>
                  </a:cubicBezTo>
                  <a:cubicBezTo>
                    <a:pt x="27440" y="61806"/>
                    <a:pt x="27456" y="61808"/>
                    <a:pt x="27474" y="61808"/>
                  </a:cubicBezTo>
                  <a:cubicBezTo>
                    <a:pt x="27596" y="61808"/>
                    <a:pt x="27791" y="61741"/>
                    <a:pt x="27996" y="61674"/>
                  </a:cubicBezTo>
                  <a:cubicBezTo>
                    <a:pt x="28203" y="61609"/>
                    <a:pt x="28414" y="61540"/>
                    <a:pt x="28560" y="61540"/>
                  </a:cubicBezTo>
                  <a:cubicBezTo>
                    <a:pt x="28567" y="61540"/>
                    <a:pt x="28575" y="61540"/>
                    <a:pt x="28582" y="61540"/>
                  </a:cubicBezTo>
                  <a:cubicBezTo>
                    <a:pt x="28877" y="61564"/>
                    <a:pt x="29091" y="61949"/>
                    <a:pt x="29278" y="61973"/>
                  </a:cubicBezTo>
                  <a:cubicBezTo>
                    <a:pt x="29468" y="61993"/>
                    <a:pt x="30110" y="62353"/>
                    <a:pt x="30296" y="62421"/>
                  </a:cubicBezTo>
                  <a:cubicBezTo>
                    <a:pt x="30313" y="62428"/>
                    <a:pt x="30341" y="62431"/>
                    <a:pt x="30377" y="62431"/>
                  </a:cubicBezTo>
                  <a:cubicBezTo>
                    <a:pt x="30765" y="62431"/>
                    <a:pt x="32179" y="62108"/>
                    <a:pt x="32500" y="62042"/>
                  </a:cubicBezTo>
                  <a:cubicBezTo>
                    <a:pt x="32848" y="61969"/>
                    <a:pt x="33600" y="61710"/>
                    <a:pt x="33866" y="61589"/>
                  </a:cubicBezTo>
                  <a:cubicBezTo>
                    <a:pt x="34137" y="61471"/>
                    <a:pt x="34404" y="61301"/>
                    <a:pt x="34566" y="61217"/>
                  </a:cubicBezTo>
                  <a:cubicBezTo>
                    <a:pt x="34727" y="61136"/>
                    <a:pt x="36042" y="60542"/>
                    <a:pt x="36227" y="60348"/>
                  </a:cubicBezTo>
                  <a:cubicBezTo>
                    <a:pt x="36406" y="60169"/>
                    <a:pt x="37477" y="59866"/>
                    <a:pt x="37676" y="59866"/>
                  </a:cubicBezTo>
                  <a:cubicBezTo>
                    <a:pt x="37689" y="59866"/>
                    <a:pt x="37698" y="59867"/>
                    <a:pt x="37703" y="59870"/>
                  </a:cubicBezTo>
                  <a:cubicBezTo>
                    <a:pt x="37784" y="59919"/>
                    <a:pt x="38188" y="60206"/>
                    <a:pt x="38375" y="60230"/>
                  </a:cubicBezTo>
                  <a:cubicBezTo>
                    <a:pt x="38557" y="60253"/>
                    <a:pt x="39373" y="60495"/>
                    <a:pt x="39562" y="60495"/>
                  </a:cubicBezTo>
                  <a:cubicBezTo>
                    <a:pt x="39571" y="60495"/>
                    <a:pt x="39578" y="60494"/>
                    <a:pt x="39584" y="60493"/>
                  </a:cubicBezTo>
                  <a:cubicBezTo>
                    <a:pt x="39717" y="60469"/>
                    <a:pt x="40497" y="59729"/>
                    <a:pt x="40497" y="59729"/>
                  </a:cubicBezTo>
                  <a:cubicBezTo>
                    <a:pt x="40497" y="59729"/>
                    <a:pt x="41463" y="60299"/>
                    <a:pt x="41678" y="60299"/>
                  </a:cubicBezTo>
                  <a:cubicBezTo>
                    <a:pt x="41775" y="60299"/>
                    <a:pt x="41952" y="60388"/>
                    <a:pt x="42147" y="60473"/>
                  </a:cubicBezTo>
                  <a:cubicBezTo>
                    <a:pt x="42341" y="60559"/>
                    <a:pt x="42546" y="60642"/>
                    <a:pt x="42702" y="60642"/>
                  </a:cubicBezTo>
                  <a:cubicBezTo>
                    <a:pt x="42729" y="60642"/>
                    <a:pt x="42754" y="60640"/>
                    <a:pt x="42777" y="60635"/>
                  </a:cubicBezTo>
                  <a:cubicBezTo>
                    <a:pt x="43072" y="60562"/>
                    <a:pt x="43796" y="60251"/>
                    <a:pt x="44011" y="60251"/>
                  </a:cubicBezTo>
                  <a:cubicBezTo>
                    <a:pt x="44225" y="60251"/>
                    <a:pt x="44601" y="60348"/>
                    <a:pt x="44843" y="60514"/>
                  </a:cubicBezTo>
                  <a:cubicBezTo>
                    <a:pt x="45086" y="60683"/>
                    <a:pt x="46667" y="61014"/>
                    <a:pt x="46667" y="61014"/>
                  </a:cubicBezTo>
                  <a:lnTo>
                    <a:pt x="47124" y="60489"/>
                  </a:lnTo>
                  <a:lnTo>
                    <a:pt x="47124" y="59733"/>
                  </a:lnTo>
                  <a:lnTo>
                    <a:pt x="47116" y="9076"/>
                  </a:lnTo>
                  <a:lnTo>
                    <a:pt x="47116" y="8110"/>
                  </a:lnTo>
                  <a:cubicBezTo>
                    <a:pt x="47116" y="8110"/>
                    <a:pt x="45769" y="8301"/>
                    <a:pt x="45419" y="8301"/>
                  </a:cubicBezTo>
                  <a:cubicBezTo>
                    <a:pt x="45399" y="8301"/>
                    <a:pt x="45382" y="8301"/>
                    <a:pt x="45369" y="8299"/>
                  </a:cubicBezTo>
                  <a:cubicBezTo>
                    <a:pt x="45363" y="8299"/>
                    <a:pt x="45356" y="8298"/>
                    <a:pt x="45349" y="8298"/>
                  </a:cubicBezTo>
                  <a:cubicBezTo>
                    <a:pt x="45095" y="8298"/>
                    <a:pt x="44509" y="8729"/>
                    <a:pt x="44378" y="8777"/>
                  </a:cubicBezTo>
                  <a:cubicBezTo>
                    <a:pt x="44247" y="8823"/>
                    <a:pt x="43674" y="9329"/>
                    <a:pt x="43486" y="9329"/>
                  </a:cubicBezTo>
                  <a:cubicBezTo>
                    <a:pt x="43479" y="9329"/>
                    <a:pt x="43472" y="9329"/>
                    <a:pt x="43465" y="9327"/>
                  </a:cubicBezTo>
                  <a:cubicBezTo>
                    <a:pt x="43321" y="9284"/>
                    <a:pt x="42797" y="9052"/>
                    <a:pt x="42456" y="9052"/>
                  </a:cubicBezTo>
                  <a:cubicBezTo>
                    <a:pt x="42413" y="9052"/>
                    <a:pt x="42373" y="9056"/>
                    <a:pt x="42337" y="9064"/>
                  </a:cubicBezTo>
                  <a:cubicBezTo>
                    <a:pt x="42014" y="9137"/>
                    <a:pt x="41480" y="9779"/>
                    <a:pt x="41318" y="9779"/>
                  </a:cubicBezTo>
                  <a:cubicBezTo>
                    <a:pt x="41156" y="9779"/>
                    <a:pt x="39976" y="10803"/>
                    <a:pt x="39842" y="10876"/>
                  </a:cubicBezTo>
                  <a:cubicBezTo>
                    <a:pt x="39713" y="10946"/>
                    <a:pt x="39177" y="11305"/>
                    <a:pt x="39049" y="11305"/>
                  </a:cubicBezTo>
                  <a:cubicBezTo>
                    <a:pt x="39044" y="11305"/>
                    <a:pt x="39041" y="11304"/>
                    <a:pt x="39038" y="11304"/>
                  </a:cubicBezTo>
                  <a:cubicBezTo>
                    <a:pt x="38929" y="11279"/>
                    <a:pt x="38153" y="10734"/>
                    <a:pt x="38019" y="10685"/>
                  </a:cubicBezTo>
                  <a:cubicBezTo>
                    <a:pt x="37881" y="10637"/>
                    <a:pt x="37481" y="10208"/>
                    <a:pt x="37210" y="10208"/>
                  </a:cubicBezTo>
                  <a:cubicBezTo>
                    <a:pt x="37010" y="10208"/>
                    <a:pt x="36491" y="10249"/>
                    <a:pt x="36154" y="10249"/>
                  </a:cubicBezTo>
                  <a:cubicBezTo>
                    <a:pt x="36042" y="10249"/>
                    <a:pt x="35950" y="10244"/>
                    <a:pt x="35896" y="10232"/>
                  </a:cubicBezTo>
                  <a:cubicBezTo>
                    <a:pt x="35682" y="10184"/>
                    <a:pt x="35039" y="9566"/>
                    <a:pt x="34878" y="9469"/>
                  </a:cubicBezTo>
                  <a:cubicBezTo>
                    <a:pt x="34716" y="9375"/>
                    <a:pt x="34206" y="8708"/>
                    <a:pt x="33963" y="8611"/>
                  </a:cubicBezTo>
                  <a:cubicBezTo>
                    <a:pt x="33740" y="8525"/>
                    <a:pt x="33471" y="8274"/>
                    <a:pt x="33262" y="8274"/>
                  </a:cubicBezTo>
                  <a:cubicBezTo>
                    <a:pt x="33245" y="8274"/>
                    <a:pt x="33228" y="8276"/>
                    <a:pt x="33211" y="8280"/>
                  </a:cubicBezTo>
                  <a:cubicBezTo>
                    <a:pt x="32997" y="8328"/>
                    <a:pt x="31869" y="8493"/>
                    <a:pt x="31683" y="8493"/>
                  </a:cubicBezTo>
                  <a:cubicBezTo>
                    <a:pt x="31507" y="8493"/>
                    <a:pt x="30682" y="9025"/>
                    <a:pt x="30411" y="9025"/>
                  </a:cubicBezTo>
                  <a:cubicBezTo>
                    <a:pt x="30395" y="9025"/>
                    <a:pt x="30381" y="9023"/>
                    <a:pt x="30369" y="9019"/>
                  </a:cubicBezTo>
                  <a:cubicBezTo>
                    <a:pt x="30332" y="9006"/>
                    <a:pt x="30283" y="9001"/>
                    <a:pt x="30224" y="9001"/>
                  </a:cubicBezTo>
                  <a:cubicBezTo>
                    <a:pt x="30121" y="9001"/>
                    <a:pt x="29992" y="9016"/>
                    <a:pt x="29856" y="9032"/>
                  </a:cubicBezTo>
                  <a:cubicBezTo>
                    <a:pt x="29716" y="9045"/>
                    <a:pt x="29571" y="9059"/>
                    <a:pt x="29442" y="9059"/>
                  </a:cubicBezTo>
                  <a:cubicBezTo>
                    <a:pt x="29332" y="9059"/>
                    <a:pt x="29234" y="9049"/>
                    <a:pt x="29160" y="9019"/>
                  </a:cubicBezTo>
                  <a:cubicBezTo>
                    <a:pt x="28865" y="8898"/>
                    <a:pt x="28246" y="8469"/>
                    <a:pt x="27927" y="8328"/>
                  </a:cubicBezTo>
                  <a:cubicBezTo>
                    <a:pt x="27604" y="8183"/>
                    <a:pt x="27013" y="8065"/>
                    <a:pt x="26904" y="7899"/>
                  </a:cubicBezTo>
                  <a:cubicBezTo>
                    <a:pt x="26799" y="7730"/>
                    <a:pt x="26314" y="7398"/>
                    <a:pt x="26314" y="7135"/>
                  </a:cubicBezTo>
                  <a:cubicBezTo>
                    <a:pt x="26314" y="6873"/>
                    <a:pt x="25376" y="6614"/>
                    <a:pt x="25242" y="6517"/>
                  </a:cubicBezTo>
                  <a:cubicBezTo>
                    <a:pt x="25109" y="6420"/>
                    <a:pt x="24543" y="6205"/>
                    <a:pt x="24437" y="6112"/>
                  </a:cubicBezTo>
                  <a:cubicBezTo>
                    <a:pt x="24329" y="6015"/>
                    <a:pt x="23495" y="5494"/>
                    <a:pt x="23338" y="5373"/>
                  </a:cubicBezTo>
                  <a:cubicBezTo>
                    <a:pt x="23204" y="5276"/>
                    <a:pt x="22123" y="5080"/>
                    <a:pt x="21612" y="5080"/>
                  </a:cubicBezTo>
                  <a:cubicBezTo>
                    <a:pt x="21503" y="5080"/>
                    <a:pt x="21420" y="5089"/>
                    <a:pt x="21377" y="5110"/>
                  </a:cubicBezTo>
                  <a:cubicBezTo>
                    <a:pt x="21134" y="5231"/>
                    <a:pt x="20358" y="5801"/>
                    <a:pt x="20249" y="5849"/>
                  </a:cubicBezTo>
                  <a:cubicBezTo>
                    <a:pt x="20246" y="5850"/>
                    <a:pt x="20243" y="5851"/>
                    <a:pt x="20240" y="5851"/>
                  </a:cubicBezTo>
                  <a:cubicBezTo>
                    <a:pt x="20142" y="5851"/>
                    <a:pt x="20115" y="5082"/>
                    <a:pt x="20115" y="5082"/>
                  </a:cubicBezTo>
                  <a:cubicBezTo>
                    <a:pt x="20115" y="5082"/>
                    <a:pt x="19044" y="4612"/>
                    <a:pt x="18773" y="4442"/>
                  </a:cubicBezTo>
                  <a:cubicBezTo>
                    <a:pt x="18507" y="4277"/>
                    <a:pt x="17512" y="4253"/>
                    <a:pt x="17245" y="4063"/>
                  </a:cubicBezTo>
                  <a:cubicBezTo>
                    <a:pt x="16974" y="3872"/>
                    <a:pt x="16598" y="3347"/>
                    <a:pt x="16383" y="3205"/>
                  </a:cubicBezTo>
                  <a:cubicBezTo>
                    <a:pt x="16169" y="3064"/>
                    <a:pt x="14746" y="2777"/>
                    <a:pt x="14560" y="2728"/>
                  </a:cubicBezTo>
                  <a:cubicBezTo>
                    <a:pt x="14370" y="2680"/>
                    <a:pt x="14185" y="2300"/>
                    <a:pt x="13942" y="2158"/>
                  </a:cubicBezTo>
                  <a:cubicBezTo>
                    <a:pt x="13703" y="2012"/>
                    <a:pt x="13166" y="1609"/>
                    <a:pt x="12976" y="1467"/>
                  </a:cubicBezTo>
                  <a:cubicBezTo>
                    <a:pt x="12819" y="1348"/>
                    <a:pt x="12183" y="1108"/>
                    <a:pt x="11778" y="1108"/>
                  </a:cubicBezTo>
                  <a:cubicBezTo>
                    <a:pt x="11702" y="1108"/>
                    <a:pt x="11635" y="1116"/>
                    <a:pt x="11580" y="1135"/>
                  </a:cubicBezTo>
                  <a:cubicBezTo>
                    <a:pt x="11527" y="1153"/>
                    <a:pt x="11462" y="1161"/>
                    <a:pt x="11391" y="1161"/>
                  </a:cubicBezTo>
                  <a:cubicBezTo>
                    <a:pt x="11000" y="1161"/>
                    <a:pt x="10403" y="923"/>
                    <a:pt x="10266" y="824"/>
                  </a:cubicBezTo>
                  <a:cubicBezTo>
                    <a:pt x="10104" y="702"/>
                    <a:pt x="9648" y="347"/>
                    <a:pt x="9406" y="254"/>
                  </a:cubicBezTo>
                  <a:cubicBezTo>
                    <a:pt x="9211" y="175"/>
                    <a:pt x="8979" y="66"/>
                    <a:pt x="8636" y="66"/>
                  </a:cubicBezTo>
                  <a:cubicBezTo>
                    <a:pt x="8559" y="66"/>
                    <a:pt x="8476" y="71"/>
                    <a:pt x="8387" y="84"/>
                  </a:cubicBezTo>
                  <a:cubicBezTo>
                    <a:pt x="8173" y="116"/>
                    <a:pt x="7816" y="131"/>
                    <a:pt x="7456" y="131"/>
                  </a:cubicBezTo>
                  <a:cubicBezTo>
                    <a:pt x="7006" y="131"/>
                    <a:pt x="6553" y="108"/>
                    <a:pt x="6373" y="68"/>
                  </a:cubicBezTo>
                  <a:cubicBezTo>
                    <a:pt x="6307" y="52"/>
                    <a:pt x="6220" y="45"/>
                    <a:pt x="6120" y="45"/>
                  </a:cubicBezTo>
                  <a:cubicBezTo>
                    <a:pt x="5735" y="45"/>
                    <a:pt x="5170" y="143"/>
                    <a:pt x="4978" y="181"/>
                  </a:cubicBezTo>
                  <a:cubicBezTo>
                    <a:pt x="4768" y="223"/>
                    <a:pt x="4378" y="463"/>
                    <a:pt x="4104" y="463"/>
                  </a:cubicBezTo>
                  <a:cubicBezTo>
                    <a:pt x="4062" y="463"/>
                    <a:pt x="4023" y="457"/>
                    <a:pt x="3987" y="444"/>
                  </a:cubicBezTo>
                  <a:cubicBezTo>
                    <a:pt x="3716" y="347"/>
                    <a:pt x="3369" y="302"/>
                    <a:pt x="3102" y="254"/>
                  </a:cubicBezTo>
                  <a:cubicBezTo>
                    <a:pt x="2884" y="215"/>
                    <a:pt x="2424" y="0"/>
                    <a:pt x="2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1438" dist="66675" dir="3480000" algn="bl" rotWithShape="0">
                <a:srgbClr val="747373">
                  <a:alpha val="6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0"/>
            <p:cNvSpPr/>
            <p:nvPr/>
          </p:nvSpPr>
          <p:spPr>
            <a:xfrm rot="3485837">
              <a:off x="8116175" y="4211982"/>
              <a:ext cx="340103" cy="862502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rgbClr val="E2A274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0"/>
            <p:cNvSpPr/>
            <p:nvPr/>
          </p:nvSpPr>
          <p:spPr>
            <a:xfrm rot="3485837">
              <a:off x="648625" y="1444507"/>
              <a:ext cx="340103" cy="862502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rgbClr val="E2A274">
                <a:alpha val="3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6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READ ACROSS AMERICA DAY INFOGRAPHICS</a:t>
            </a:r>
            <a:endParaRPr sz="2700"/>
          </a:p>
        </p:txBody>
      </p:sp>
      <p:grpSp>
        <p:nvGrpSpPr>
          <p:cNvPr id="1244" name="Google Shape;1244;p60"/>
          <p:cNvGrpSpPr/>
          <p:nvPr/>
        </p:nvGrpSpPr>
        <p:grpSpPr>
          <a:xfrm>
            <a:off x="4040039" y="2005616"/>
            <a:ext cx="3719035" cy="2166476"/>
            <a:chOff x="4040039" y="2005616"/>
            <a:chExt cx="3719035" cy="2166476"/>
          </a:xfrm>
        </p:grpSpPr>
        <p:sp>
          <p:nvSpPr>
            <p:cNvPr id="1245" name="Google Shape;1245;p60"/>
            <p:cNvSpPr/>
            <p:nvPr/>
          </p:nvSpPr>
          <p:spPr>
            <a:xfrm>
              <a:off x="4709191" y="2122617"/>
              <a:ext cx="637011" cy="442946"/>
            </a:xfrm>
            <a:custGeom>
              <a:avLst/>
              <a:gdLst/>
              <a:ahLst/>
              <a:cxnLst/>
              <a:rect l="l" t="t" r="r" b="b"/>
              <a:pathLst>
                <a:path w="48935" h="34027" extrusionOk="0">
                  <a:moveTo>
                    <a:pt x="2187" y="0"/>
                  </a:moveTo>
                  <a:cubicBezTo>
                    <a:pt x="2137" y="65"/>
                    <a:pt x="2087" y="135"/>
                    <a:pt x="2034" y="209"/>
                  </a:cubicBezTo>
                  <a:cubicBezTo>
                    <a:pt x="2014" y="234"/>
                    <a:pt x="1993" y="259"/>
                    <a:pt x="1979" y="284"/>
                  </a:cubicBezTo>
                  <a:cubicBezTo>
                    <a:pt x="1939" y="343"/>
                    <a:pt x="1899" y="398"/>
                    <a:pt x="1860" y="457"/>
                  </a:cubicBezTo>
                  <a:cubicBezTo>
                    <a:pt x="1835" y="492"/>
                    <a:pt x="1805" y="531"/>
                    <a:pt x="1780" y="570"/>
                  </a:cubicBezTo>
                  <a:cubicBezTo>
                    <a:pt x="1746" y="625"/>
                    <a:pt x="1711" y="675"/>
                    <a:pt x="1671" y="730"/>
                  </a:cubicBezTo>
                  <a:cubicBezTo>
                    <a:pt x="1647" y="774"/>
                    <a:pt x="1622" y="814"/>
                    <a:pt x="1592" y="858"/>
                  </a:cubicBezTo>
                  <a:cubicBezTo>
                    <a:pt x="1558" y="913"/>
                    <a:pt x="1522" y="973"/>
                    <a:pt x="1483" y="1032"/>
                  </a:cubicBezTo>
                  <a:cubicBezTo>
                    <a:pt x="1458" y="1076"/>
                    <a:pt x="1428" y="1121"/>
                    <a:pt x="1403" y="1171"/>
                  </a:cubicBezTo>
                  <a:cubicBezTo>
                    <a:pt x="1364" y="1231"/>
                    <a:pt x="1329" y="1290"/>
                    <a:pt x="1295" y="1355"/>
                  </a:cubicBezTo>
                  <a:cubicBezTo>
                    <a:pt x="1265" y="1399"/>
                    <a:pt x="1240" y="1449"/>
                    <a:pt x="1210" y="1499"/>
                  </a:cubicBezTo>
                  <a:cubicBezTo>
                    <a:pt x="1176" y="1563"/>
                    <a:pt x="1141" y="1627"/>
                    <a:pt x="1106" y="1687"/>
                  </a:cubicBezTo>
                  <a:cubicBezTo>
                    <a:pt x="1082" y="1741"/>
                    <a:pt x="1052" y="1790"/>
                    <a:pt x="1027" y="1845"/>
                  </a:cubicBezTo>
                  <a:cubicBezTo>
                    <a:pt x="993" y="1909"/>
                    <a:pt x="963" y="1975"/>
                    <a:pt x="927" y="2039"/>
                  </a:cubicBezTo>
                  <a:cubicBezTo>
                    <a:pt x="903" y="2093"/>
                    <a:pt x="878" y="2147"/>
                    <a:pt x="853" y="2202"/>
                  </a:cubicBezTo>
                  <a:cubicBezTo>
                    <a:pt x="824" y="2266"/>
                    <a:pt x="794" y="2336"/>
                    <a:pt x="764" y="2400"/>
                  </a:cubicBezTo>
                  <a:cubicBezTo>
                    <a:pt x="739" y="2455"/>
                    <a:pt x="714" y="2510"/>
                    <a:pt x="695" y="2564"/>
                  </a:cubicBezTo>
                  <a:cubicBezTo>
                    <a:pt x="665" y="2634"/>
                    <a:pt x="640" y="2703"/>
                    <a:pt x="611" y="2767"/>
                  </a:cubicBezTo>
                  <a:cubicBezTo>
                    <a:pt x="590" y="2822"/>
                    <a:pt x="570" y="2876"/>
                    <a:pt x="551" y="2931"/>
                  </a:cubicBezTo>
                  <a:cubicBezTo>
                    <a:pt x="526" y="3000"/>
                    <a:pt x="506" y="3069"/>
                    <a:pt x="481" y="3139"/>
                  </a:cubicBezTo>
                  <a:cubicBezTo>
                    <a:pt x="467" y="3194"/>
                    <a:pt x="446" y="3248"/>
                    <a:pt x="432" y="3302"/>
                  </a:cubicBezTo>
                  <a:cubicBezTo>
                    <a:pt x="412" y="3373"/>
                    <a:pt x="398" y="3442"/>
                    <a:pt x="377" y="3511"/>
                  </a:cubicBezTo>
                  <a:cubicBezTo>
                    <a:pt x="368" y="3561"/>
                    <a:pt x="352" y="3615"/>
                    <a:pt x="343" y="3670"/>
                  </a:cubicBezTo>
                  <a:cubicBezTo>
                    <a:pt x="327" y="3739"/>
                    <a:pt x="318" y="3808"/>
                    <a:pt x="308" y="3878"/>
                  </a:cubicBezTo>
                  <a:cubicBezTo>
                    <a:pt x="298" y="3927"/>
                    <a:pt x="288" y="3977"/>
                    <a:pt x="283" y="4027"/>
                  </a:cubicBezTo>
                  <a:cubicBezTo>
                    <a:pt x="273" y="4096"/>
                    <a:pt x="273" y="4170"/>
                    <a:pt x="268" y="4240"/>
                  </a:cubicBezTo>
                  <a:cubicBezTo>
                    <a:pt x="263" y="4284"/>
                    <a:pt x="258" y="4329"/>
                    <a:pt x="258" y="4373"/>
                  </a:cubicBezTo>
                  <a:cubicBezTo>
                    <a:pt x="258" y="4453"/>
                    <a:pt x="263" y="4527"/>
                    <a:pt x="268" y="4602"/>
                  </a:cubicBezTo>
                  <a:cubicBezTo>
                    <a:pt x="273" y="4636"/>
                    <a:pt x="273" y="4676"/>
                    <a:pt x="279" y="4711"/>
                  </a:cubicBezTo>
                  <a:cubicBezTo>
                    <a:pt x="288" y="4820"/>
                    <a:pt x="308" y="4924"/>
                    <a:pt x="338" y="5028"/>
                  </a:cubicBezTo>
                  <a:cubicBezTo>
                    <a:pt x="368" y="5132"/>
                    <a:pt x="398" y="5226"/>
                    <a:pt x="422" y="5320"/>
                  </a:cubicBezTo>
                  <a:cubicBezTo>
                    <a:pt x="615" y="5970"/>
                    <a:pt x="784" y="6382"/>
                    <a:pt x="908" y="6689"/>
                  </a:cubicBezTo>
                  <a:cubicBezTo>
                    <a:pt x="1215" y="7448"/>
                    <a:pt x="1284" y="7785"/>
                    <a:pt x="824" y="8549"/>
                  </a:cubicBezTo>
                  <a:cubicBezTo>
                    <a:pt x="570" y="8979"/>
                    <a:pt x="263" y="9153"/>
                    <a:pt x="65" y="9267"/>
                  </a:cubicBezTo>
                  <a:cubicBezTo>
                    <a:pt x="45" y="9282"/>
                    <a:pt x="21" y="9297"/>
                    <a:pt x="0" y="9307"/>
                  </a:cubicBezTo>
                  <a:cubicBezTo>
                    <a:pt x="25" y="9391"/>
                    <a:pt x="80" y="9549"/>
                    <a:pt x="204" y="9817"/>
                  </a:cubicBezTo>
                  <a:cubicBezTo>
                    <a:pt x="442" y="10328"/>
                    <a:pt x="521" y="10571"/>
                    <a:pt x="570" y="10714"/>
                  </a:cubicBezTo>
                  <a:cubicBezTo>
                    <a:pt x="581" y="10750"/>
                    <a:pt x="586" y="10774"/>
                    <a:pt x="600" y="10794"/>
                  </a:cubicBezTo>
                  <a:cubicBezTo>
                    <a:pt x="615" y="10829"/>
                    <a:pt x="744" y="10972"/>
                    <a:pt x="903" y="11151"/>
                  </a:cubicBezTo>
                  <a:cubicBezTo>
                    <a:pt x="1052" y="11320"/>
                    <a:pt x="1260" y="11558"/>
                    <a:pt x="1563" y="11904"/>
                  </a:cubicBezTo>
                  <a:cubicBezTo>
                    <a:pt x="2172" y="12609"/>
                    <a:pt x="2444" y="12673"/>
                    <a:pt x="2629" y="12718"/>
                  </a:cubicBezTo>
                  <a:cubicBezTo>
                    <a:pt x="3144" y="12837"/>
                    <a:pt x="3288" y="13154"/>
                    <a:pt x="3551" y="14260"/>
                  </a:cubicBezTo>
                  <a:cubicBezTo>
                    <a:pt x="3769" y="15192"/>
                    <a:pt x="3620" y="15807"/>
                    <a:pt x="3531" y="16174"/>
                  </a:cubicBezTo>
                  <a:cubicBezTo>
                    <a:pt x="3526" y="16178"/>
                    <a:pt x="3526" y="16178"/>
                    <a:pt x="3526" y="16183"/>
                  </a:cubicBezTo>
                  <a:cubicBezTo>
                    <a:pt x="3798" y="16263"/>
                    <a:pt x="4378" y="16327"/>
                    <a:pt x="4592" y="16352"/>
                  </a:cubicBezTo>
                  <a:cubicBezTo>
                    <a:pt x="5266" y="16432"/>
                    <a:pt x="5856" y="16466"/>
                    <a:pt x="6332" y="16466"/>
                  </a:cubicBezTo>
                  <a:cubicBezTo>
                    <a:pt x="6510" y="16466"/>
                    <a:pt x="6645" y="16461"/>
                    <a:pt x="6743" y="16461"/>
                  </a:cubicBezTo>
                  <a:cubicBezTo>
                    <a:pt x="6812" y="16456"/>
                    <a:pt x="6862" y="16456"/>
                    <a:pt x="6906" y="16456"/>
                  </a:cubicBezTo>
                  <a:cubicBezTo>
                    <a:pt x="7249" y="16456"/>
                    <a:pt x="7428" y="16634"/>
                    <a:pt x="7492" y="17041"/>
                  </a:cubicBezTo>
                  <a:cubicBezTo>
                    <a:pt x="7606" y="17770"/>
                    <a:pt x="7055" y="18092"/>
                    <a:pt x="6222" y="18574"/>
                  </a:cubicBezTo>
                  <a:lnTo>
                    <a:pt x="5935" y="18741"/>
                  </a:lnTo>
                  <a:cubicBezTo>
                    <a:pt x="5439" y="19034"/>
                    <a:pt x="5028" y="19317"/>
                    <a:pt x="4675" y="19604"/>
                  </a:cubicBezTo>
                  <a:lnTo>
                    <a:pt x="4487" y="19757"/>
                  </a:lnTo>
                  <a:lnTo>
                    <a:pt x="4478" y="19768"/>
                  </a:lnTo>
                  <a:lnTo>
                    <a:pt x="4249" y="19401"/>
                  </a:lnTo>
                  <a:lnTo>
                    <a:pt x="4453" y="19787"/>
                  </a:lnTo>
                  <a:lnTo>
                    <a:pt x="4295" y="19922"/>
                  </a:lnTo>
                  <a:cubicBezTo>
                    <a:pt x="3863" y="20279"/>
                    <a:pt x="3620" y="20382"/>
                    <a:pt x="3462" y="20452"/>
                  </a:cubicBezTo>
                  <a:cubicBezTo>
                    <a:pt x="3426" y="20467"/>
                    <a:pt x="3387" y="20482"/>
                    <a:pt x="3372" y="20492"/>
                  </a:cubicBezTo>
                  <a:cubicBezTo>
                    <a:pt x="3366" y="20501"/>
                    <a:pt x="3327" y="20551"/>
                    <a:pt x="3213" y="20805"/>
                  </a:cubicBezTo>
                  <a:cubicBezTo>
                    <a:pt x="3119" y="21022"/>
                    <a:pt x="3010" y="21215"/>
                    <a:pt x="2916" y="21389"/>
                  </a:cubicBezTo>
                  <a:cubicBezTo>
                    <a:pt x="2847" y="21508"/>
                    <a:pt x="2753" y="21677"/>
                    <a:pt x="2718" y="21776"/>
                  </a:cubicBezTo>
                  <a:cubicBezTo>
                    <a:pt x="2748" y="21805"/>
                    <a:pt x="2817" y="21855"/>
                    <a:pt x="2941" y="21915"/>
                  </a:cubicBezTo>
                  <a:cubicBezTo>
                    <a:pt x="3125" y="22001"/>
                    <a:pt x="3254" y="22027"/>
                    <a:pt x="3350" y="22027"/>
                  </a:cubicBezTo>
                  <a:cubicBezTo>
                    <a:pt x="3386" y="22027"/>
                    <a:pt x="3418" y="22024"/>
                    <a:pt x="3446" y="22018"/>
                  </a:cubicBezTo>
                  <a:cubicBezTo>
                    <a:pt x="3504" y="22008"/>
                    <a:pt x="3563" y="22001"/>
                    <a:pt x="3623" y="22001"/>
                  </a:cubicBezTo>
                  <a:cubicBezTo>
                    <a:pt x="3924" y="22001"/>
                    <a:pt x="4275" y="22154"/>
                    <a:pt x="4894" y="22649"/>
                  </a:cubicBezTo>
                  <a:cubicBezTo>
                    <a:pt x="5201" y="22896"/>
                    <a:pt x="5449" y="23045"/>
                    <a:pt x="5648" y="23169"/>
                  </a:cubicBezTo>
                  <a:cubicBezTo>
                    <a:pt x="6436" y="23660"/>
                    <a:pt x="6615" y="23942"/>
                    <a:pt x="6714" y="25777"/>
                  </a:cubicBezTo>
                  <a:cubicBezTo>
                    <a:pt x="6739" y="26297"/>
                    <a:pt x="6743" y="26803"/>
                    <a:pt x="6743" y="27294"/>
                  </a:cubicBezTo>
                  <a:cubicBezTo>
                    <a:pt x="6758" y="29054"/>
                    <a:pt x="6803" y="30160"/>
                    <a:pt x="7567" y="30596"/>
                  </a:cubicBezTo>
                  <a:cubicBezTo>
                    <a:pt x="8146" y="30928"/>
                    <a:pt x="8405" y="31176"/>
                    <a:pt x="8558" y="31320"/>
                  </a:cubicBezTo>
                  <a:cubicBezTo>
                    <a:pt x="8593" y="31354"/>
                    <a:pt x="8622" y="31384"/>
                    <a:pt x="8647" y="31404"/>
                  </a:cubicBezTo>
                  <a:cubicBezTo>
                    <a:pt x="8707" y="31395"/>
                    <a:pt x="8860" y="31359"/>
                    <a:pt x="9014" y="31320"/>
                  </a:cubicBezTo>
                  <a:cubicBezTo>
                    <a:pt x="9297" y="31251"/>
                    <a:pt x="9505" y="31176"/>
                    <a:pt x="9693" y="31116"/>
                  </a:cubicBezTo>
                  <a:cubicBezTo>
                    <a:pt x="10105" y="30972"/>
                    <a:pt x="10462" y="30853"/>
                    <a:pt x="11210" y="30853"/>
                  </a:cubicBezTo>
                  <a:cubicBezTo>
                    <a:pt x="11350" y="30853"/>
                    <a:pt x="11498" y="30853"/>
                    <a:pt x="11652" y="30859"/>
                  </a:cubicBezTo>
                  <a:lnTo>
                    <a:pt x="11785" y="30859"/>
                  </a:lnTo>
                  <a:cubicBezTo>
                    <a:pt x="11899" y="30859"/>
                    <a:pt x="12009" y="30864"/>
                    <a:pt x="12123" y="30864"/>
                  </a:cubicBezTo>
                  <a:cubicBezTo>
                    <a:pt x="12182" y="30864"/>
                    <a:pt x="12237" y="30869"/>
                    <a:pt x="12291" y="30869"/>
                  </a:cubicBezTo>
                  <a:cubicBezTo>
                    <a:pt x="12400" y="30873"/>
                    <a:pt x="12510" y="30873"/>
                    <a:pt x="12618" y="30878"/>
                  </a:cubicBezTo>
                  <a:cubicBezTo>
                    <a:pt x="12677" y="30883"/>
                    <a:pt x="12732" y="30883"/>
                    <a:pt x="12787" y="30889"/>
                  </a:cubicBezTo>
                  <a:cubicBezTo>
                    <a:pt x="12915" y="30894"/>
                    <a:pt x="13040" y="30903"/>
                    <a:pt x="13169" y="30908"/>
                  </a:cubicBezTo>
                  <a:cubicBezTo>
                    <a:pt x="13203" y="30913"/>
                    <a:pt x="13238" y="30913"/>
                    <a:pt x="13268" y="30919"/>
                  </a:cubicBezTo>
                  <a:cubicBezTo>
                    <a:pt x="13427" y="30928"/>
                    <a:pt x="13581" y="30942"/>
                    <a:pt x="13729" y="30958"/>
                  </a:cubicBezTo>
                  <a:cubicBezTo>
                    <a:pt x="13764" y="30963"/>
                    <a:pt x="13794" y="30967"/>
                    <a:pt x="13828" y="30972"/>
                  </a:cubicBezTo>
                  <a:cubicBezTo>
                    <a:pt x="13942" y="30988"/>
                    <a:pt x="14052" y="31002"/>
                    <a:pt x="14155" y="31017"/>
                  </a:cubicBezTo>
                  <a:cubicBezTo>
                    <a:pt x="14200" y="31027"/>
                    <a:pt x="14240" y="31032"/>
                    <a:pt x="14284" y="31042"/>
                  </a:cubicBezTo>
                  <a:cubicBezTo>
                    <a:pt x="14334" y="31052"/>
                    <a:pt x="14384" y="31057"/>
                    <a:pt x="14433" y="31067"/>
                  </a:cubicBezTo>
                  <a:cubicBezTo>
                    <a:pt x="14448" y="31027"/>
                    <a:pt x="14462" y="30988"/>
                    <a:pt x="14483" y="30942"/>
                  </a:cubicBezTo>
                  <a:cubicBezTo>
                    <a:pt x="14487" y="30938"/>
                    <a:pt x="14487" y="30933"/>
                    <a:pt x="14492" y="30923"/>
                  </a:cubicBezTo>
                  <a:cubicBezTo>
                    <a:pt x="14522" y="30853"/>
                    <a:pt x="14562" y="30779"/>
                    <a:pt x="14611" y="30700"/>
                  </a:cubicBezTo>
                  <a:cubicBezTo>
                    <a:pt x="14622" y="30681"/>
                    <a:pt x="14631" y="30665"/>
                    <a:pt x="14641" y="30645"/>
                  </a:cubicBezTo>
                  <a:cubicBezTo>
                    <a:pt x="14691" y="30566"/>
                    <a:pt x="14750" y="30487"/>
                    <a:pt x="14814" y="30398"/>
                  </a:cubicBezTo>
                  <a:cubicBezTo>
                    <a:pt x="15038" y="30110"/>
                    <a:pt x="15162" y="29818"/>
                    <a:pt x="15281" y="29530"/>
                  </a:cubicBezTo>
                  <a:cubicBezTo>
                    <a:pt x="15509" y="28995"/>
                    <a:pt x="15762" y="28390"/>
                    <a:pt x="16604" y="28345"/>
                  </a:cubicBezTo>
                  <a:cubicBezTo>
                    <a:pt x="16645" y="28226"/>
                    <a:pt x="16759" y="28018"/>
                    <a:pt x="17036" y="28018"/>
                  </a:cubicBezTo>
                  <a:cubicBezTo>
                    <a:pt x="17190" y="28018"/>
                    <a:pt x="17517" y="28077"/>
                    <a:pt x="18608" y="28350"/>
                  </a:cubicBezTo>
                  <a:cubicBezTo>
                    <a:pt x="19917" y="28682"/>
                    <a:pt x="20537" y="28965"/>
                    <a:pt x="21036" y="29193"/>
                  </a:cubicBezTo>
                  <a:cubicBezTo>
                    <a:pt x="21672" y="29485"/>
                    <a:pt x="22054" y="29659"/>
                    <a:pt x="23560" y="29709"/>
                  </a:cubicBezTo>
                  <a:cubicBezTo>
                    <a:pt x="24642" y="29738"/>
                    <a:pt x="25148" y="29828"/>
                    <a:pt x="25514" y="29892"/>
                  </a:cubicBezTo>
                  <a:cubicBezTo>
                    <a:pt x="25732" y="29931"/>
                    <a:pt x="25891" y="29961"/>
                    <a:pt x="26104" y="29961"/>
                  </a:cubicBezTo>
                  <a:cubicBezTo>
                    <a:pt x="26183" y="29961"/>
                    <a:pt x="26278" y="29956"/>
                    <a:pt x="26381" y="29947"/>
                  </a:cubicBezTo>
                  <a:cubicBezTo>
                    <a:pt x="26640" y="29922"/>
                    <a:pt x="26981" y="29867"/>
                    <a:pt x="27473" y="29773"/>
                  </a:cubicBezTo>
                  <a:cubicBezTo>
                    <a:pt x="27571" y="29759"/>
                    <a:pt x="27670" y="29734"/>
                    <a:pt x="27784" y="29713"/>
                  </a:cubicBezTo>
                  <a:cubicBezTo>
                    <a:pt x="28900" y="29491"/>
                    <a:pt x="29237" y="29223"/>
                    <a:pt x="29485" y="29024"/>
                  </a:cubicBezTo>
                  <a:cubicBezTo>
                    <a:pt x="29683" y="28871"/>
                    <a:pt x="29892" y="28707"/>
                    <a:pt x="30294" y="28707"/>
                  </a:cubicBezTo>
                  <a:cubicBezTo>
                    <a:pt x="30532" y="28707"/>
                    <a:pt x="30848" y="28761"/>
                    <a:pt x="31320" y="28890"/>
                  </a:cubicBezTo>
                  <a:cubicBezTo>
                    <a:pt x="32306" y="29153"/>
                    <a:pt x="32530" y="29327"/>
                    <a:pt x="32782" y="29644"/>
                  </a:cubicBezTo>
                  <a:cubicBezTo>
                    <a:pt x="32912" y="29807"/>
                    <a:pt x="33090" y="30031"/>
                    <a:pt x="34260" y="30496"/>
                  </a:cubicBezTo>
                  <a:cubicBezTo>
                    <a:pt x="35097" y="30834"/>
                    <a:pt x="35583" y="31077"/>
                    <a:pt x="35970" y="31270"/>
                  </a:cubicBezTo>
                  <a:cubicBezTo>
                    <a:pt x="36729" y="31652"/>
                    <a:pt x="37185" y="31885"/>
                    <a:pt x="39550" y="32381"/>
                  </a:cubicBezTo>
                  <a:cubicBezTo>
                    <a:pt x="42733" y="33055"/>
                    <a:pt x="45495" y="33848"/>
                    <a:pt x="46090" y="34027"/>
                  </a:cubicBezTo>
                  <a:lnTo>
                    <a:pt x="46893" y="33655"/>
                  </a:lnTo>
                  <a:lnTo>
                    <a:pt x="47280" y="29029"/>
                  </a:lnTo>
                  <a:lnTo>
                    <a:pt x="47280" y="29024"/>
                  </a:lnTo>
                  <a:lnTo>
                    <a:pt x="48935" y="9307"/>
                  </a:lnTo>
                  <a:cubicBezTo>
                    <a:pt x="34880" y="7815"/>
                    <a:pt x="25702" y="5717"/>
                    <a:pt x="25608" y="5693"/>
                  </a:cubicBezTo>
                  <a:cubicBezTo>
                    <a:pt x="21672" y="5128"/>
                    <a:pt x="9554" y="2039"/>
                    <a:pt x="9430" y="2009"/>
                  </a:cubicBezTo>
                  <a:cubicBezTo>
                    <a:pt x="8077" y="1677"/>
                    <a:pt x="5638" y="1002"/>
                    <a:pt x="2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0"/>
            <p:cNvSpPr/>
            <p:nvPr/>
          </p:nvSpPr>
          <p:spPr>
            <a:xfrm>
              <a:off x="4857174" y="2501595"/>
              <a:ext cx="461210" cy="381387"/>
            </a:xfrm>
            <a:custGeom>
              <a:avLst/>
              <a:gdLst/>
              <a:ahLst/>
              <a:cxnLst/>
              <a:rect l="l" t="t" r="r" b="b"/>
              <a:pathLst>
                <a:path w="35430" h="29298" extrusionOk="0">
                  <a:moveTo>
                    <a:pt x="6139" y="1"/>
                  </a:moveTo>
                  <a:cubicBezTo>
                    <a:pt x="5995" y="248"/>
                    <a:pt x="5723" y="248"/>
                    <a:pt x="5609" y="248"/>
                  </a:cubicBezTo>
                  <a:cubicBezTo>
                    <a:pt x="5563" y="248"/>
                    <a:pt x="5510" y="248"/>
                    <a:pt x="5450" y="243"/>
                  </a:cubicBezTo>
                  <a:cubicBezTo>
                    <a:pt x="5407" y="241"/>
                    <a:pt x="5367" y="240"/>
                    <a:pt x="5329" y="240"/>
                  </a:cubicBezTo>
                  <a:cubicBezTo>
                    <a:pt x="4916" y="240"/>
                    <a:pt x="4836" y="398"/>
                    <a:pt x="4627" y="893"/>
                  </a:cubicBezTo>
                  <a:cubicBezTo>
                    <a:pt x="4492" y="1205"/>
                    <a:pt x="4329" y="1597"/>
                    <a:pt x="4022" y="1994"/>
                  </a:cubicBezTo>
                  <a:cubicBezTo>
                    <a:pt x="3933" y="2108"/>
                    <a:pt x="3878" y="2202"/>
                    <a:pt x="3844" y="2266"/>
                  </a:cubicBezTo>
                  <a:cubicBezTo>
                    <a:pt x="3844" y="2266"/>
                    <a:pt x="3844" y="2271"/>
                    <a:pt x="3849" y="2271"/>
                  </a:cubicBezTo>
                  <a:cubicBezTo>
                    <a:pt x="3874" y="2291"/>
                    <a:pt x="3897" y="2316"/>
                    <a:pt x="3918" y="2335"/>
                  </a:cubicBezTo>
                  <a:cubicBezTo>
                    <a:pt x="3933" y="2351"/>
                    <a:pt x="3947" y="2360"/>
                    <a:pt x="3957" y="2376"/>
                  </a:cubicBezTo>
                  <a:cubicBezTo>
                    <a:pt x="3987" y="2410"/>
                    <a:pt x="4016" y="2449"/>
                    <a:pt x="4041" y="2490"/>
                  </a:cubicBezTo>
                  <a:cubicBezTo>
                    <a:pt x="4052" y="2514"/>
                    <a:pt x="4066" y="2539"/>
                    <a:pt x="4076" y="2573"/>
                  </a:cubicBezTo>
                  <a:cubicBezTo>
                    <a:pt x="4195" y="2941"/>
                    <a:pt x="4160" y="4616"/>
                    <a:pt x="1325" y="18241"/>
                  </a:cubicBezTo>
                  <a:lnTo>
                    <a:pt x="750" y="23149"/>
                  </a:lnTo>
                  <a:lnTo>
                    <a:pt x="522" y="23254"/>
                  </a:lnTo>
                  <a:cubicBezTo>
                    <a:pt x="338" y="23332"/>
                    <a:pt x="60" y="23545"/>
                    <a:pt x="21" y="23719"/>
                  </a:cubicBezTo>
                  <a:cubicBezTo>
                    <a:pt x="1" y="23799"/>
                    <a:pt x="55" y="23908"/>
                    <a:pt x="100" y="23987"/>
                  </a:cubicBezTo>
                  <a:cubicBezTo>
                    <a:pt x="289" y="24295"/>
                    <a:pt x="358" y="24611"/>
                    <a:pt x="412" y="24860"/>
                  </a:cubicBezTo>
                  <a:cubicBezTo>
                    <a:pt x="542" y="25439"/>
                    <a:pt x="680" y="26094"/>
                    <a:pt x="3794" y="26684"/>
                  </a:cubicBezTo>
                  <a:cubicBezTo>
                    <a:pt x="4890" y="26892"/>
                    <a:pt x="6481" y="26991"/>
                    <a:pt x="8806" y="26991"/>
                  </a:cubicBezTo>
                  <a:lnTo>
                    <a:pt x="9144" y="26991"/>
                  </a:lnTo>
                  <a:cubicBezTo>
                    <a:pt x="10457" y="26986"/>
                    <a:pt x="11870" y="26952"/>
                    <a:pt x="13244" y="26922"/>
                  </a:cubicBezTo>
                  <a:cubicBezTo>
                    <a:pt x="13839" y="26907"/>
                    <a:pt x="14444" y="26892"/>
                    <a:pt x="15043" y="26883"/>
                  </a:cubicBezTo>
                  <a:cubicBezTo>
                    <a:pt x="15906" y="26862"/>
                    <a:pt x="16759" y="26853"/>
                    <a:pt x="17562" y="26853"/>
                  </a:cubicBezTo>
                  <a:cubicBezTo>
                    <a:pt x="20002" y="26853"/>
                    <a:pt x="21603" y="26966"/>
                    <a:pt x="22609" y="27219"/>
                  </a:cubicBezTo>
                  <a:cubicBezTo>
                    <a:pt x="23155" y="27359"/>
                    <a:pt x="23601" y="27478"/>
                    <a:pt x="23972" y="27576"/>
                  </a:cubicBezTo>
                  <a:cubicBezTo>
                    <a:pt x="24592" y="27745"/>
                    <a:pt x="24999" y="27869"/>
                    <a:pt x="25331" y="27973"/>
                  </a:cubicBezTo>
                  <a:cubicBezTo>
                    <a:pt x="25867" y="28132"/>
                    <a:pt x="26203" y="28236"/>
                    <a:pt x="26912" y="28370"/>
                  </a:cubicBezTo>
                  <a:cubicBezTo>
                    <a:pt x="27235" y="28430"/>
                    <a:pt x="27636" y="28499"/>
                    <a:pt x="28167" y="28583"/>
                  </a:cubicBezTo>
                  <a:cubicBezTo>
                    <a:pt x="28326" y="28608"/>
                    <a:pt x="28489" y="28632"/>
                    <a:pt x="28647" y="28657"/>
                  </a:cubicBezTo>
                  <a:cubicBezTo>
                    <a:pt x="28702" y="28668"/>
                    <a:pt x="28757" y="28677"/>
                    <a:pt x="28812" y="28682"/>
                  </a:cubicBezTo>
                  <a:cubicBezTo>
                    <a:pt x="28921" y="28702"/>
                    <a:pt x="29024" y="28716"/>
                    <a:pt x="29134" y="28732"/>
                  </a:cubicBezTo>
                  <a:cubicBezTo>
                    <a:pt x="29193" y="28741"/>
                    <a:pt x="29253" y="28746"/>
                    <a:pt x="29312" y="28757"/>
                  </a:cubicBezTo>
                  <a:cubicBezTo>
                    <a:pt x="29416" y="28771"/>
                    <a:pt x="29525" y="28791"/>
                    <a:pt x="29629" y="28806"/>
                  </a:cubicBezTo>
                  <a:cubicBezTo>
                    <a:pt x="29684" y="28810"/>
                    <a:pt x="29738" y="28821"/>
                    <a:pt x="29788" y="28826"/>
                  </a:cubicBezTo>
                  <a:cubicBezTo>
                    <a:pt x="29942" y="28846"/>
                    <a:pt x="30091" y="28870"/>
                    <a:pt x="30235" y="28890"/>
                  </a:cubicBezTo>
                  <a:cubicBezTo>
                    <a:pt x="30274" y="28895"/>
                    <a:pt x="30308" y="28900"/>
                    <a:pt x="30349" y="28906"/>
                  </a:cubicBezTo>
                  <a:cubicBezTo>
                    <a:pt x="30457" y="28920"/>
                    <a:pt x="30567" y="28935"/>
                    <a:pt x="30670" y="28950"/>
                  </a:cubicBezTo>
                  <a:cubicBezTo>
                    <a:pt x="30736" y="28954"/>
                    <a:pt x="30800" y="28965"/>
                    <a:pt x="30864" y="28975"/>
                  </a:cubicBezTo>
                  <a:cubicBezTo>
                    <a:pt x="30944" y="28984"/>
                    <a:pt x="31022" y="28995"/>
                    <a:pt x="31102" y="29004"/>
                  </a:cubicBezTo>
                  <a:cubicBezTo>
                    <a:pt x="31166" y="29014"/>
                    <a:pt x="31226" y="29019"/>
                    <a:pt x="31290" y="29029"/>
                  </a:cubicBezTo>
                  <a:cubicBezTo>
                    <a:pt x="31375" y="29039"/>
                    <a:pt x="31464" y="29054"/>
                    <a:pt x="31548" y="29064"/>
                  </a:cubicBezTo>
                  <a:cubicBezTo>
                    <a:pt x="31617" y="29073"/>
                    <a:pt x="31687" y="29078"/>
                    <a:pt x="31756" y="29089"/>
                  </a:cubicBezTo>
                  <a:cubicBezTo>
                    <a:pt x="31855" y="29103"/>
                    <a:pt x="31949" y="29114"/>
                    <a:pt x="32039" y="29123"/>
                  </a:cubicBezTo>
                  <a:cubicBezTo>
                    <a:pt x="32088" y="29133"/>
                    <a:pt x="32138" y="29138"/>
                    <a:pt x="32187" y="29144"/>
                  </a:cubicBezTo>
                  <a:cubicBezTo>
                    <a:pt x="32267" y="29153"/>
                    <a:pt x="32342" y="29163"/>
                    <a:pt x="32416" y="29173"/>
                  </a:cubicBezTo>
                  <a:cubicBezTo>
                    <a:pt x="32455" y="29178"/>
                    <a:pt x="32491" y="29178"/>
                    <a:pt x="32525" y="29183"/>
                  </a:cubicBezTo>
                  <a:cubicBezTo>
                    <a:pt x="32604" y="29192"/>
                    <a:pt x="32679" y="29203"/>
                    <a:pt x="32752" y="29213"/>
                  </a:cubicBezTo>
                  <a:cubicBezTo>
                    <a:pt x="32782" y="29217"/>
                    <a:pt x="32818" y="29217"/>
                    <a:pt x="32848" y="29222"/>
                  </a:cubicBezTo>
                  <a:cubicBezTo>
                    <a:pt x="32946" y="29233"/>
                    <a:pt x="33040" y="29247"/>
                    <a:pt x="33125" y="29257"/>
                  </a:cubicBezTo>
                  <a:lnTo>
                    <a:pt x="33130" y="29257"/>
                  </a:lnTo>
                  <a:cubicBezTo>
                    <a:pt x="33274" y="29272"/>
                    <a:pt x="33393" y="29286"/>
                    <a:pt x="33502" y="29297"/>
                  </a:cubicBezTo>
                  <a:lnTo>
                    <a:pt x="34448" y="17715"/>
                  </a:lnTo>
                  <a:lnTo>
                    <a:pt x="34454" y="17661"/>
                  </a:lnTo>
                  <a:lnTo>
                    <a:pt x="34528" y="16709"/>
                  </a:lnTo>
                  <a:lnTo>
                    <a:pt x="35430" y="5662"/>
                  </a:lnTo>
                  <a:lnTo>
                    <a:pt x="34771" y="5970"/>
                  </a:lnTo>
                  <a:lnTo>
                    <a:pt x="34652" y="5930"/>
                  </a:lnTo>
                  <a:cubicBezTo>
                    <a:pt x="34622" y="5925"/>
                    <a:pt x="31603" y="5012"/>
                    <a:pt x="28048" y="4264"/>
                  </a:cubicBezTo>
                  <a:cubicBezTo>
                    <a:pt x="25599" y="3749"/>
                    <a:pt x="25113" y="3506"/>
                    <a:pt x="24304" y="3099"/>
                  </a:cubicBezTo>
                  <a:cubicBezTo>
                    <a:pt x="23908" y="2896"/>
                    <a:pt x="23457" y="2673"/>
                    <a:pt x="22649" y="2351"/>
                  </a:cubicBezTo>
                  <a:cubicBezTo>
                    <a:pt x="21395" y="1850"/>
                    <a:pt x="21087" y="1552"/>
                    <a:pt x="20844" y="1245"/>
                  </a:cubicBezTo>
                  <a:cubicBezTo>
                    <a:pt x="20734" y="1106"/>
                    <a:pt x="20645" y="997"/>
                    <a:pt x="19783" y="765"/>
                  </a:cubicBezTo>
                  <a:cubicBezTo>
                    <a:pt x="19377" y="655"/>
                    <a:pt x="19104" y="605"/>
                    <a:pt x="18926" y="605"/>
                  </a:cubicBezTo>
                  <a:cubicBezTo>
                    <a:pt x="18752" y="605"/>
                    <a:pt x="18707" y="640"/>
                    <a:pt x="18544" y="769"/>
                  </a:cubicBezTo>
                  <a:cubicBezTo>
                    <a:pt x="18365" y="913"/>
                    <a:pt x="18127" y="1101"/>
                    <a:pt x="17661" y="1285"/>
                  </a:cubicBezTo>
                  <a:cubicBezTo>
                    <a:pt x="17384" y="1394"/>
                    <a:pt x="17022" y="1502"/>
                    <a:pt x="16540" y="1597"/>
                  </a:cubicBezTo>
                  <a:cubicBezTo>
                    <a:pt x="15604" y="1788"/>
                    <a:pt x="15104" y="1853"/>
                    <a:pt x="14728" y="1853"/>
                  </a:cubicBezTo>
                  <a:cubicBezTo>
                    <a:pt x="14471" y="1853"/>
                    <a:pt x="14272" y="1823"/>
                    <a:pt x="14032" y="1781"/>
                  </a:cubicBezTo>
                  <a:cubicBezTo>
                    <a:pt x="13730" y="1726"/>
                    <a:pt x="13323" y="1657"/>
                    <a:pt x="12535" y="1617"/>
                  </a:cubicBezTo>
                  <a:cubicBezTo>
                    <a:pt x="12425" y="1612"/>
                    <a:pt x="12302" y="1607"/>
                    <a:pt x="12173" y="1607"/>
                  </a:cubicBezTo>
                  <a:cubicBezTo>
                    <a:pt x="11865" y="1597"/>
                    <a:pt x="11602" y="1582"/>
                    <a:pt x="11370" y="1562"/>
                  </a:cubicBezTo>
                  <a:cubicBezTo>
                    <a:pt x="10359" y="1473"/>
                    <a:pt x="9952" y="1289"/>
                    <a:pt x="9391" y="1032"/>
                  </a:cubicBezTo>
                  <a:cubicBezTo>
                    <a:pt x="8980" y="843"/>
                    <a:pt x="8474" y="610"/>
                    <a:pt x="7522" y="348"/>
                  </a:cubicBezTo>
                  <a:cubicBezTo>
                    <a:pt x="7384" y="308"/>
                    <a:pt x="7240" y="268"/>
                    <a:pt x="7080" y="229"/>
                  </a:cubicBezTo>
                  <a:cubicBezTo>
                    <a:pt x="6659" y="120"/>
                    <a:pt x="6352" y="51"/>
                    <a:pt x="6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0"/>
            <p:cNvSpPr/>
            <p:nvPr/>
          </p:nvSpPr>
          <p:spPr>
            <a:xfrm>
              <a:off x="5317147" y="2505592"/>
              <a:ext cx="444053" cy="268043"/>
            </a:xfrm>
            <a:custGeom>
              <a:avLst/>
              <a:gdLst/>
              <a:ahLst/>
              <a:cxnLst/>
              <a:rect l="l" t="t" r="r" b="b"/>
              <a:pathLst>
                <a:path w="34112" h="20591" extrusionOk="0">
                  <a:moveTo>
                    <a:pt x="19352" y="1"/>
                  </a:moveTo>
                  <a:cubicBezTo>
                    <a:pt x="19233" y="1"/>
                    <a:pt x="19144" y="21"/>
                    <a:pt x="18995" y="46"/>
                  </a:cubicBezTo>
                  <a:cubicBezTo>
                    <a:pt x="18812" y="76"/>
                    <a:pt x="18554" y="124"/>
                    <a:pt x="18103" y="165"/>
                  </a:cubicBezTo>
                  <a:cubicBezTo>
                    <a:pt x="16352" y="314"/>
                    <a:pt x="13675" y="467"/>
                    <a:pt x="11632" y="467"/>
                  </a:cubicBezTo>
                  <a:lnTo>
                    <a:pt x="11126" y="467"/>
                  </a:lnTo>
                  <a:cubicBezTo>
                    <a:pt x="11077" y="462"/>
                    <a:pt x="11023" y="462"/>
                    <a:pt x="10973" y="462"/>
                  </a:cubicBezTo>
                  <a:lnTo>
                    <a:pt x="10854" y="462"/>
                  </a:lnTo>
                  <a:cubicBezTo>
                    <a:pt x="10799" y="462"/>
                    <a:pt x="10750" y="458"/>
                    <a:pt x="10695" y="458"/>
                  </a:cubicBezTo>
                  <a:lnTo>
                    <a:pt x="10561" y="458"/>
                  </a:lnTo>
                  <a:cubicBezTo>
                    <a:pt x="10506" y="452"/>
                    <a:pt x="10453" y="452"/>
                    <a:pt x="10398" y="452"/>
                  </a:cubicBezTo>
                  <a:cubicBezTo>
                    <a:pt x="10353" y="452"/>
                    <a:pt x="10309" y="452"/>
                    <a:pt x="10259" y="447"/>
                  </a:cubicBezTo>
                  <a:lnTo>
                    <a:pt x="10076" y="447"/>
                  </a:lnTo>
                  <a:cubicBezTo>
                    <a:pt x="10026" y="442"/>
                    <a:pt x="9977" y="442"/>
                    <a:pt x="9927" y="442"/>
                  </a:cubicBezTo>
                  <a:cubicBezTo>
                    <a:pt x="9863" y="442"/>
                    <a:pt x="9792" y="437"/>
                    <a:pt x="9723" y="437"/>
                  </a:cubicBezTo>
                  <a:cubicBezTo>
                    <a:pt x="9673" y="437"/>
                    <a:pt x="9629" y="433"/>
                    <a:pt x="9579" y="433"/>
                  </a:cubicBezTo>
                  <a:cubicBezTo>
                    <a:pt x="9525" y="433"/>
                    <a:pt x="9471" y="433"/>
                    <a:pt x="9416" y="428"/>
                  </a:cubicBezTo>
                  <a:cubicBezTo>
                    <a:pt x="9341" y="428"/>
                    <a:pt x="9268" y="428"/>
                    <a:pt x="9188" y="422"/>
                  </a:cubicBezTo>
                  <a:lnTo>
                    <a:pt x="9099" y="422"/>
                  </a:lnTo>
                  <a:cubicBezTo>
                    <a:pt x="9009" y="417"/>
                    <a:pt x="8920" y="417"/>
                    <a:pt x="8826" y="412"/>
                  </a:cubicBezTo>
                  <a:lnTo>
                    <a:pt x="8707" y="412"/>
                  </a:lnTo>
                  <a:cubicBezTo>
                    <a:pt x="8464" y="403"/>
                    <a:pt x="8211" y="398"/>
                    <a:pt x="7959" y="387"/>
                  </a:cubicBezTo>
                  <a:cubicBezTo>
                    <a:pt x="7854" y="387"/>
                    <a:pt x="7750" y="383"/>
                    <a:pt x="7641" y="383"/>
                  </a:cubicBezTo>
                  <a:cubicBezTo>
                    <a:pt x="7567" y="378"/>
                    <a:pt x="7488" y="378"/>
                    <a:pt x="7408" y="373"/>
                  </a:cubicBezTo>
                  <a:cubicBezTo>
                    <a:pt x="7364" y="373"/>
                    <a:pt x="7319" y="373"/>
                    <a:pt x="7275" y="368"/>
                  </a:cubicBezTo>
                  <a:cubicBezTo>
                    <a:pt x="7185" y="368"/>
                    <a:pt x="7101" y="362"/>
                    <a:pt x="7016" y="362"/>
                  </a:cubicBezTo>
                  <a:cubicBezTo>
                    <a:pt x="6952" y="358"/>
                    <a:pt x="6888" y="358"/>
                    <a:pt x="6824" y="358"/>
                  </a:cubicBezTo>
                  <a:cubicBezTo>
                    <a:pt x="4593" y="289"/>
                    <a:pt x="2286" y="209"/>
                    <a:pt x="1344" y="174"/>
                  </a:cubicBezTo>
                  <a:lnTo>
                    <a:pt x="1339" y="174"/>
                  </a:lnTo>
                  <a:lnTo>
                    <a:pt x="963" y="4657"/>
                  </a:lnTo>
                  <a:lnTo>
                    <a:pt x="1" y="16446"/>
                  </a:lnTo>
                  <a:cubicBezTo>
                    <a:pt x="1151" y="16510"/>
                    <a:pt x="4384" y="16700"/>
                    <a:pt x="7453" y="16883"/>
                  </a:cubicBezTo>
                  <a:cubicBezTo>
                    <a:pt x="7483" y="16883"/>
                    <a:pt x="7508" y="16888"/>
                    <a:pt x="7538" y="16888"/>
                  </a:cubicBezTo>
                  <a:cubicBezTo>
                    <a:pt x="7701" y="16897"/>
                    <a:pt x="7865" y="16908"/>
                    <a:pt x="8023" y="16917"/>
                  </a:cubicBezTo>
                  <a:cubicBezTo>
                    <a:pt x="8082" y="16922"/>
                    <a:pt x="8137" y="16927"/>
                    <a:pt x="8197" y="16927"/>
                  </a:cubicBezTo>
                  <a:cubicBezTo>
                    <a:pt x="8311" y="16938"/>
                    <a:pt x="8424" y="16942"/>
                    <a:pt x="8533" y="16947"/>
                  </a:cubicBezTo>
                  <a:cubicBezTo>
                    <a:pt x="8638" y="16957"/>
                    <a:pt x="8737" y="16961"/>
                    <a:pt x="8836" y="16967"/>
                  </a:cubicBezTo>
                  <a:cubicBezTo>
                    <a:pt x="8950" y="16977"/>
                    <a:pt x="9064" y="16982"/>
                    <a:pt x="9178" y="16986"/>
                  </a:cubicBezTo>
                  <a:cubicBezTo>
                    <a:pt x="9213" y="16991"/>
                    <a:pt x="9247" y="16991"/>
                    <a:pt x="9287" y="16997"/>
                  </a:cubicBezTo>
                  <a:cubicBezTo>
                    <a:pt x="9431" y="17007"/>
                    <a:pt x="9575" y="17011"/>
                    <a:pt x="9714" y="17021"/>
                  </a:cubicBezTo>
                  <a:cubicBezTo>
                    <a:pt x="9808" y="17027"/>
                    <a:pt x="9902" y="17036"/>
                    <a:pt x="9996" y="17041"/>
                  </a:cubicBezTo>
                  <a:cubicBezTo>
                    <a:pt x="10149" y="17051"/>
                    <a:pt x="10298" y="17061"/>
                    <a:pt x="10447" y="17071"/>
                  </a:cubicBezTo>
                  <a:cubicBezTo>
                    <a:pt x="10561" y="17076"/>
                    <a:pt x="10675" y="17086"/>
                    <a:pt x="10785" y="17091"/>
                  </a:cubicBezTo>
                  <a:cubicBezTo>
                    <a:pt x="10844" y="17096"/>
                    <a:pt x="10904" y="17101"/>
                    <a:pt x="10963" y="17101"/>
                  </a:cubicBezTo>
                  <a:cubicBezTo>
                    <a:pt x="11071" y="17110"/>
                    <a:pt x="11186" y="17116"/>
                    <a:pt x="11295" y="17126"/>
                  </a:cubicBezTo>
                  <a:cubicBezTo>
                    <a:pt x="11345" y="17126"/>
                    <a:pt x="11389" y="17130"/>
                    <a:pt x="11439" y="17135"/>
                  </a:cubicBezTo>
                  <a:cubicBezTo>
                    <a:pt x="11558" y="17140"/>
                    <a:pt x="11672" y="17151"/>
                    <a:pt x="11781" y="17155"/>
                  </a:cubicBezTo>
                  <a:cubicBezTo>
                    <a:pt x="11826" y="17160"/>
                    <a:pt x="11865" y="17160"/>
                    <a:pt x="11904" y="17165"/>
                  </a:cubicBezTo>
                  <a:cubicBezTo>
                    <a:pt x="12009" y="17170"/>
                    <a:pt x="12119" y="17180"/>
                    <a:pt x="12217" y="17185"/>
                  </a:cubicBezTo>
                  <a:cubicBezTo>
                    <a:pt x="12261" y="17190"/>
                    <a:pt x="12307" y="17195"/>
                    <a:pt x="12351" y="17195"/>
                  </a:cubicBezTo>
                  <a:cubicBezTo>
                    <a:pt x="12440" y="17199"/>
                    <a:pt x="12524" y="17210"/>
                    <a:pt x="12609" y="17215"/>
                  </a:cubicBezTo>
                  <a:cubicBezTo>
                    <a:pt x="12659" y="17220"/>
                    <a:pt x="12703" y="17220"/>
                    <a:pt x="12748" y="17224"/>
                  </a:cubicBezTo>
                  <a:cubicBezTo>
                    <a:pt x="12827" y="17229"/>
                    <a:pt x="12897" y="17235"/>
                    <a:pt x="12971" y="17240"/>
                  </a:cubicBezTo>
                  <a:cubicBezTo>
                    <a:pt x="13011" y="17245"/>
                    <a:pt x="13050" y="17249"/>
                    <a:pt x="13085" y="17249"/>
                  </a:cubicBezTo>
                  <a:cubicBezTo>
                    <a:pt x="13154" y="17254"/>
                    <a:pt x="13219" y="17259"/>
                    <a:pt x="13284" y="17265"/>
                  </a:cubicBezTo>
                  <a:cubicBezTo>
                    <a:pt x="13318" y="17270"/>
                    <a:pt x="13353" y="17270"/>
                    <a:pt x="13382" y="17274"/>
                  </a:cubicBezTo>
                  <a:cubicBezTo>
                    <a:pt x="13442" y="17279"/>
                    <a:pt x="13492" y="17284"/>
                    <a:pt x="13546" y="17289"/>
                  </a:cubicBezTo>
                  <a:cubicBezTo>
                    <a:pt x="13570" y="17289"/>
                    <a:pt x="13600" y="17295"/>
                    <a:pt x="13625" y="17295"/>
                  </a:cubicBezTo>
                  <a:cubicBezTo>
                    <a:pt x="13670" y="17299"/>
                    <a:pt x="13709" y="17304"/>
                    <a:pt x="13749" y="17309"/>
                  </a:cubicBezTo>
                  <a:cubicBezTo>
                    <a:pt x="13769" y="17309"/>
                    <a:pt x="13794" y="17309"/>
                    <a:pt x="13808" y="17314"/>
                  </a:cubicBezTo>
                  <a:cubicBezTo>
                    <a:pt x="13858" y="17318"/>
                    <a:pt x="13903" y="17324"/>
                    <a:pt x="13933" y="17329"/>
                  </a:cubicBezTo>
                  <a:cubicBezTo>
                    <a:pt x="14300" y="17384"/>
                    <a:pt x="14563" y="17483"/>
                    <a:pt x="14845" y="17586"/>
                  </a:cubicBezTo>
                  <a:cubicBezTo>
                    <a:pt x="15375" y="17785"/>
                    <a:pt x="15975" y="18008"/>
                    <a:pt x="17622" y="18008"/>
                  </a:cubicBezTo>
                  <a:cubicBezTo>
                    <a:pt x="18698" y="18008"/>
                    <a:pt x="19203" y="17954"/>
                    <a:pt x="19574" y="17913"/>
                  </a:cubicBezTo>
                  <a:cubicBezTo>
                    <a:pt x="19778" y="17894"/>
                    <a:pt x="19947" y="17879"/>
                    <a:pt x="20125" y="17874"/>
                  </a:cubicBezTo>
                  <a:cubicBezTo>
                    <a:pt x="20363" y="17874"/>
                    <a:pt x="20616" y="17899"/>
                    <a:pt x="20998" y="17959"/>
                  </a:cubicBezTo>
                  <a:cubicBezTo>
                    <a:pt x="21096" y="17973"/>
                    <a:pt x="21196" y="17993"/>
                    <a:pt x="21311" y="18013"/>
                  </a:cubicBezTo>
                  <a:cubicBezTo>
                    <a:pt x="22108" y="18162"/>
                    <a:pt x="22272" y="18206"/>
                    <a:pt x="22480" y="18261"/>
                  </a:cubicBezTo>
                  <a:cubicBezTo>
                    <a:pt x="22698" y="18315"/>
                    <a:pt x="22970" y="18389"/>
                    <a:pt x="24156" y="18622"/>
                  </a:cubicBezTo>
                  <a:cubicBezTo>
                    <a:pt x="26094" y="19009"/>
                    <a:pt x="26462" y="19192"/>
                    <a:pt x="27071" y="19501"/>
                  </a:cubicBezTo>
                  <a:cubicBezTo>
                    <a:pt x="27195" y="19565"/>
                    <a:pt x="27334" y="19634"/>
                    <a:pt x="27503" y="19714"/>
                  </a:cubicBezTo>
                  <a:cubicBezTo>
                    <a:pt x="27642" y="19779"/>
                    <a:pt x="27829" y="19805"/>
                    <a:pt x="28042" y="19805"/>
                  </a:cubicBezTo>
                  <a:cubicBezTo>
                    <a:pt x="28359" y="19805"/>
                    <a:pt x="28735" y="19747"/>
                    <a:pt x="29094" y="19679"/>
                  </a:cubicBezTo>
                  <a:cubicBezTo>
                    <a:pt x="29194" y="19659"/>
                    <a:pt x="29288" y="19645"/>
                    <a:pt x="29386" y="19629"/>
                  </a:cubicBezTo>
                  <a:cubicBezTo>
                    <a:pt x="29634" y="19585"/>
                    <a:pt x="29872" y="19549"/>
                    <a:pt x="30091" y="19549"/>
                  </a:cubicBezTo>
                  <a:cubicBezTo>
                    <a:pt x="30393" y="19549"/>
                    <a:pt x="30631" y="19615"/>
                    <a:pt x="30819" y="19743"/>
                  </a:cubicBezTo>
                  <a:cubicBezTo>
                    <a:pt x="30958" y="19837"/>
                    <a:pt x="31077" y="19922"/>
                    <a:pt x="31191" y="20011"/>
                  </a:cubicBezTo>
                  <a:cubicBezTo>
                    <a:pt x="31226" y="20036"/>
                    <a:pt x="31256" y="20061"/>
                    <a:pt x="31290" y="20085"/>
                  </a:cubicBezTo>
                  <a:cubicBezTo>
                    <a:pt x="31359" y="20144"/>
                    <a:pt x="31434" y="20199"/>
                    <a:pt x="31494" y="20254"/>
                  </a:cubicBezTo>
                  <a:cubicBezTo>
                    <a:pt x="31528" y="20284"/>
                    <a:pt x="31558" y="20313"/>
                    <a:pt x="31588" y="20338"/>
                  </a:cubicBezTo>
                  <a:cubicBezTo>
                    <a:pt x="31647" y="20393"/>
                    <a:pt x="31697" y="20442"/>
                    <a:pt x="31746" y="20492"/>
                  </a:cubicBezTo>
                  <a:cubicBezTo>
                    <a:pt x="31766" y="20517"/>
                    <a:pt x="31791" y="20542"/>
                    <a:pt x="31816" y="20567"/>
                  </a:cubicBezTo>
                  <a:cubicBezTo>
                    <a:pt x="31821" y="20576"/>
                    <a:pt x="31830" y="20586"/>
                    <a:pt x="31841" y="20591"/>
                  </a:cubicBezTo>
                  <a:cubicBezTo>
                    <a:pt x="31880" y="20556"/>
                    <a:pt x="31920" y="20512"/>
                    <a:pt x="31970" y="20462"/>
                  </a:cubicBezTo>
                  <a:cubicBezTo>
                    <a:pt x="31979" y="20448"/>
                    <a:pt x="31995" y="20428"/>
                    <a:pt x="32009" y="20412"/>
                  </a:cubicBezTo>
                  <a:cubicBezTo>
                    <a:pt x="32043" y="20373"/>
                    <a:pt x="32079" y="20329"/>
                    <a:pt x="32118" y="20284"/>
                  </a:cubicBezTo>
                  <a:cubicBezTo>
                    <a:pt x="32139" y="20259"/>
                    <a:pt x="32158" y="20234"/>
                    <a:pt x="32178" y="20204"/>
                  </a:cubicBezTo>
                  <a:cubicBezTo>
                    <a:pt x="32212" y="20165"/>
                    <a:pt x="32247" y="20115"/>
                    <a:pt x="32281" y="20071"/>
                  </a:cubicBezTo>
                  <a:cubicBezTo>
                    <a:pt x="32302" y="20041"/>
                    <a:pt x="32327" y="20006"/>
                    <a:pt x="32347" y="19977"/>
                  </a:cubicBezTo>
                  <a:cubicBezTo>
                    <a:pt x="32381" y="19927"/>
                    <a:pt x="32411" y="19877"/>
                    <a:pt x="32446" y="19828"/>
                  </a:cubicBezTo>
                  <a:cubicBezTo>
                    <a:pt x="32471" y="19793"/>
                    <a:pt x="32490" y="19758"/>
                    <a:pt x="32510" y="19718"/>
                  </a:cubicBezTo>
                  <a:cubicBezTo>
                    <a:pt x="32544" y="19664"/>
                    <a:pt x="32574" y="19609"/>
                    <a:pt x="32609" y="19555"/>
                  </a:cubicBezTo>
                  <a:cubicBezTo>
                    <a:pt x="32629" y="19520"/>
                    <a:pt x="32649" y="19485"/>
                    <a:pt x="32668" y="19446"/>
                  </a:cubicBezTo>
                  <a:cubicBezTo>
                    <a:pt x="32698" y="19382"/>
                    <a:pt x="32728" y="19322"/>
                    <a:pt x="32757" y="19258"/>
                  </a:cubicBezTo>
                  <a:cubicBezTo>
                    <a:pt x="32773" y="19222"/>
                    <a:pt x="32793" y="19192"/>
                    <a:pt x="32807" y="19158"/>
                  </a:cubicBezTo>
                  <a:cubicBezTo>
                    <a:pt x="32847" y="19064"/>
                    <a:pt x="32887" y="18965"/>
                    <a:pt x="32917" y="18865"/>
                  </a:cubicBezTo>
                  <a:cubicBezTo>
                    <a:pt x="32936" y="18796"/>
                    <a:pt x="32961" y="18716"/>
                    <a:pt x="32981" y="18627"/>
                  </a:cubicBezTo>
                  <a:cubicBezTo>
                    <a:pt x="32991" y="18597"/>
                    <a:pt x="33001" y="18553"/>
                    <a:pt x="33011" y="18519"/>
                  </a:cubicBezTo>
                  <a:cubicBezTo>
                    <a:pt x="33025" y="18459"/>
                    <a:pt x="33036" y="18400"/>
                    <a:pt x="33050" y="18330"/>
                  </a:cubicBezTo>
                  <a:cubicBezTo>
                    <a:pt x="33066" y="18281"/>
                    <a:pt x="33075" y="18226"/>
                    <a:pt x="33085" y="18176"/>
                  </a:cubicBezTo>
                  <a:cubicBezTo>
                    <a:pt x="33100" y="18112"/>
                    <a:pt x="33110" y="18043"/>
                    <a:pt x="33125" y="17973"/>
                  </a:cubicBezTo>
                  <a:cubicBezTo>
                    <a:pt x="33135" y="17913"/>
                    <a:pt x="33150" y="17849"/>
                    <a:pt x="33160" y="17790"/>
                  </a:cubicBezTo>
                  <a:cubicBezTo>
                    <a:pt x="33174" y="17716"/>
                    <a:pt x="33189" y="17636"/>
                    <a:pt x="33199" y="17556"/>
                  </a:cubicBezTo>
                  <a:cubicBezTo>
                    <a:pt x="33214" y="17492"/>
                    <a:pt x="33224" y="17418"/>
                    <a:pt x="33233" y="17348"/>
                  </a:cubicBezTo>
                  <a:cubicBezTo>
                    <a:pt x="33249" y="17265"/>
                    <a:pt x="33263" y="17180"/>
                    <a:pt x="33279" y="17091"/>
                  </a:cubicBezTo>
                  <a:cubicBezTo>
                    <a:pt x="33288" y="17016"/>
                    <a:pt x="33304" y="16938"/>
                    <a:pt x="33313" y="16858"/>
                  </a:cubicBezTo>
                  <a:cubicBezTo>
                    <a:pt x="33329" y="16764"/>
                    <a:pt x="33343" y="16670"/>
                    <a:pt x="33358" y="16575"/>
                  </a:cubicBezTo>
                  <a:cubicBezTo>
                    <a:pt x="33368" y="16491"/>
                    <a:pt x="33382" y="16407"/>
                    <a:pt x="33393" y="16322"/>
                  </a:cubicBezTo>
                  <a:cubicBezTo>
                    <a:pt x="33407" y="16218"/>
                    <a:pt x="33423" y="16119"/>
                    <a:pt x="33437" y="16009"/>
                  </a:cubicBezTo>
                  <a:cubicBezTo>
                    <a:pt x="33448" y="15920"/>
                    <a:pt x="33462" y="15831"/>
                    <a:pt x="33471" y="15742"/>
                  </a:cubicBezTo>
                  <a:cubicBezTo>
                    <a:pt x="33477" y="15693"/>
                    <a:pt x="33487" y="15643"/>
                    <a:pt x="33492" y="15593"/>
                  </a:cubicBezTo>
                  <a:cubicBezTo>
                    <a:pt x="33467" y="15574"/>
                    <a:pt x="33448" y="15549"/>
                    <a:pt x="33427" y="15529"/>
                  </a:cubicBezTo>
                  <a:cubicBezTo>
                    <a:pt x="32441" y="14284"/>
                    <a:pt x="32757" y="11002"/>
                    <a:pt x="33329" y="8563"/>
                  </a:cubicBezTo>
                  <a:cubicBezTo>
                    <a:pt x="33566" y="7542"/>
                    <a:pt x="33809" y="6957"/>
                    <a:pt x="33967" y="6575"/>
                  </a:cubicBezTo>
                  <a:cubicBezTo>
                    <a:pt x="34032" y="6417"/>
                    <a:pt x="34111" y="6229"/>
                    <a:pt x="34111" y="6174"/>
                  </a:cubicBezTo>
                  <a:cubicBezTo>
                    <a:pt x="34107" y="6149"/>
                    <a:pt x="34077" y="6044"/>
                    <a:pt x="33834" y="5693"/>
                  </a:cubicBezTo>
                  <a:cubicBezTo>
                    <a:pt x="33576" y="5321"/>
                    <a:pt x="33437" y="5187"/>
                    <a:pt x="33343" y="5098"/>
                  </a:cubicBezTo>
                  <a:cubicBezTo>
                    <a:pt x="33045" y="4805"/>
                    <a:pt x="33011" y="4657"/>
                    <a:pt x="32803" y="3664"/>
                  </a:cubicBezTo>
                  <a:cubicBezTo>
                    <a:pt x="32763" y="3481"/>
                    <a:pt x="32728" y="3303"/>
                    <a:pt x="32693" y="3140"/>
                  </a:cubicBezTo>
                  <a:cubicBezTo>
                    <a:pt x="32684" y="3085"/>
                    <a:pt x="32674" y="3035"/>
                    <a:pt x="32663" y="2980"/>
                  </a:cubicBezTo>
                  <a:cubicBezTo>
                    <a:pt x="32644" y="2877"/>
                    <a:pt x="32624" y="2772"/>
                    <a:pt x="32604" y="2673"/>
                  </a:cubicBezTo>
                  <a:cubicBezTo>
                    <a:pt x="32594" y="2614"/>
                    <a:pt x="32590" y="2559"/>
                    <a:pt x="32579" y="2504"/>
                  </a:cubicBezTo>
                  <a:cubicBezTo>
                    <a:pt x="32565" y="2426"/>
                    <a:pt x="32549" y="2346"/>
                    <a:pt x="32540" y="2272"/>
                  </a:cubicBezTo>
                  <a:cubicBezTo>
                    <a:pt x="32530" y="2217"/>
                    <a:pt x="32519" y="2167"/>
                    <a:pt x="32515" y="2117"/>
                  </a:cubicBezTo>
                  <a:cubicBezTo>
                    <a:pt x="32505" y="2078"/>
                    <a:pt x="32500" y="2028"/>
                    <a:pt x="32496" y="1989"/>
                  </a:cubicBezTo>
                  <a:cubicBezTo>
                    <a:pt x="32480" y="1989"/>
                    <a:pt x="32466" y="1984"/>
                    <a:pt x="32450" y="1984"/>
                  </a:cubicBezTo>
                  <a:lnTo>
                    <a:pt x="32411" y="1984"/>
                  </a:lnTo>
                  <a:cubicBezTo>
                    <a:pt x="32377" y="1979"/>
                    <a:pt x="32341" y="1975"/>
                    <a:pt x="32306" y="1975"/>
                  </a:cubicBezTo>
                  <a:cubicBezTo>
                    <a:pt x="32292" y="1975"/>
                    <a:pt x="32277" y="1969"/>
                    <a:pt x="32267" y="1969"/>
                  </a:cubicBezTo>
                  <a:cubicBezTo>
                    <a:pt x="32222" y="1964"/>
                    <a:pt x="32183" y="1959"/>
                    <a:pt x="32133" y="1959"/>
                  </a:cubicBezTo>
                  <a:cubicBezTo>
                    <a:pt x="32118" y="1954"/>
                    <a:pt x="32103" y="1954"/>
                    <a:pt x="32089" y="1954"/>
                  </a:cubicBezTo>
                  <a:cubicBezTo>
                    <a:pt x="32039" y="1950"/>
                    <a:pt x="31984" y="1939"/>
                    <a:pt x="31930" y="1934"/>
                  </a:cubicBezTo>
                  <a:cubicBezTo>
                    <a:pt x="31915" y="1934"/>
                    <a:pt x="31905" y="1934"/>
                    <a:pt x="31895" y="1929"/>
                  </a:cubicBezTo>
                  <a:cubicBezTo>
                    <a:pt x="31830" y="1925"/>
                    <a:pt x="31771" y="1920"/>
                    <a:pt x="31702" y="1909"/>
                  </a:cubicBezTo>
                  <a:cubicBezTo>
                    <a:pt x="31692" y="1909"/>
                    <a:pt x="31682" y="1909"/>
                    <a:pt x="31667" y="1904"/>
                  </a:cubicBezTo>
                  <a:cubicBezTo>
                    <a:pt x="31603" y="1900"/>
                    <a:pt x="31533" y="1890"/>
                    <a:pt x="31459" y="1879"/>
                  </a:cubicBezTo>
                  <a:cubicBezTo>
                    <a:pt x="31444" y="1879"/>
                    <a:pt x="31429" y="1879"/>
                    <a:pt x="31414" y="1875"/>
                  </a:cubicBezTo>
                  <a:cubicBezTo>
                    <a:pt x="31335" y="1865"/>
                    <a:pt x="31251" y="1856"/>
                    <a:pt x="31166" y="1845"/>
                  </a:cubicBezTo>
                  <a:lnTo>
                    <a:pt x="31151" y="1845"/>
                  </a:lnTo>
                  <a:cubicBezTo>
                    <a:pt x="30681" y="1785"/>
                    <a:pt x="30125" y="1712"/>
                    <a:pt x="29515" y="1632"/>
                  </a:cubicBezTo>
                  <a:cubicBezTo>
                    <a:pt x="29505" y="1627"/>
                    <a:pt x="29501" y="1627"/>
                    <a:pt x="29491" y="1627"/>
                  </a:cubicBezTo>
                  <a:cubicBezTo>
                    <a:pt x="29382" y="1612"/>
                    <a:pt x="29272" y="1597"/>
                    <a:pt x="29158" y="1582"/>
                  </a:cubicBezTo>
                  <a:cubicBezTo>
                    <a:pt x="29098" y="1572"/>
                    <a:pt x="29034" y="1563"/>
                    <a:pt x="28975" y="1552"/>
                  </a:cubicBezTo>
                  <a:cubicBezTo>
                    <a:pt x="28915" y="1547"/>
                    <a:pt x="28856" y="1538"/>
                    <a:pt x="28796" y="1528"/>
                  </a:cubicBezTo>
                  <a:cubicBezTo>
                    <a:pt x="28722" y="1518"/>
                    <a:pt x="28647" y="1508"/>
                    <a:pt x="28569" y="1499"/>
                  </a:cubicBezTo>
                  <a:cubicBezTo>
                    <a:pt x="28519" y="1488"/>
                    <a:pt x="28469" y="1483"/>
                    <a:pt x="28414" y="1478"/>
                  </a:cubicBezTo>
                  <a:cubicBezTo>
                    <a:pt x="28350" y="1469"/>
                    <a:pt x="28286" y="1458"/>
                    <a:pt x="28217" y="1449"/>
                  </a:cubicBezTo>
                  <a:cubicBezTo>
                    <a:pt x="28147" y="1439"/>
                    <a:pt x="28077" y="1428"/>
                    <a:pt x="28008" y="1419"/>
                  </a:cubicBezTo>
                  <a:cubicBezTo>
                    <a:pt x="27954" y="1409"/>
                    <a:pt x="27894" y="1399"/>
                    <a:pt x="27835" y="1394"/>
                  </a:cubicBezTo>
                  <a:cubicBezTo>
                    <a:pt x="27766" y="1384"/>
                    <a:pt x="27696" y="1374"/>
                    <a:pt x="27627" y="1364"/>
                  </a:cubicBezTo>
                  <a:cubicBezTo>
                    <a:pt x="27552" y="1350"/>
                    <a:pt x="27478" y="1339"/>
                    <a:pt x="27403" y="1330"/>
                  </a:cubicBezTo>
                  <a:cubicBezTo>
                    <a:pt x="27349" y="1320"/>
                    <a:pt x="27290" y="1314"/>
                    <a:pt x="27235" y="1305"/>
                  </a:cubicBezTo>
                  <a:cubicBezTo>
                    <a:pt x="27155" y="1295"/>
                    <a:pt x="27076" y="1280"/>
                    <a:pt x="26997" y="1270"/>
                  </a:cubicBezTo>
                  <a:cubicBezTo>
                    <a:pt x="26942" y="1261"/>
                    <a:pt x="26888" y="1250"/>
                    <a:pt x="26828" y="1245"/>
                  </a:cubicBezTo>
                  <a:cubicBezTo>
                    <a:pt x="26754" y="1231"/>
                    <a:pt x="26679" y="1220"/>
                    <a:pt x="26606" y="1211"/>
                  </a:cubicBezTo>
                  <a:cubicBezTo>
                    <a:pt x="26540" y="1201"/>
                    <a:pt x="26481" y="1191"/>
                    <a:pt x="26416" y="1181"/>
                  </a:cubicBezTo>
                  <a:cubicBezTo>
                    <a:pt x="26343" y="1171"/>
                    <a:pt x="26272" y="1161"/>
                    <a:pt x="26199" y="1146"/>
                  </a:cubicBezTo>
                  <a:cubicBezTo>
                    <a:pt x="26139" y="1136"/>
                    <a:pt x="26075" y="1131"/>
                    <a:pt x="26015" y="1121"/>
                  </a:cubicBezTo>
                  <a:cubicBezTo>
                    <a:pt x="25940" y="1106"/>
                    <a:pt x="25867" y="1097"/>
                    <a:pt x="25792" y="1087"/>
                  </a:cubicBezTo>
                  <a:cubicBezTo>
                    <a:pt x="25732" y="1076"/>
                    <a:pt x="25673" y="1067"/>
                    <a:pt x="25618" y="1057"/>
                  </a:cubicBezTo>
                  <a:cubicBezTo>
                    <a:pt x="25539" y="1047"/>
                    <a:pt x="25460" y="1032"/>
                    <a:pt x="25380" y="1023"/>
                  </a:cubicBezTo>
                  <a:cubicBezTo>
                    <a:pt x="25326" y="1012"/>
                    <a:pt x="25272" y="1003"/>
                    <a:pt x="25222" y="998"/>
                  </a:cubicBezTo>
                  <a:cubicBezTo>
                    <a:pt x="25142" y="982"/>
                    <a:pt x="25063" y="973"/>
                    <a:pt x="24989" y="957"/>
                  </a:cubicBezTo>
                  <a:cubicBezTo>
                    <a:pt x="24934" y="953"/>
                    <a:pt x="24885" y="943"/>
                    <a:pt x="24830" y="933"/>
                  </a:cubicBezTo>
                  <a:cubicBezTo>
                    <a:pt x="24746" y="918"/>
                    <a:pt x="24661" y="909"/>
                    <a:pt x="24577" y="893"/>
                  </a:cubicBezTo>
                  <a:cubicBezTo>
                    <a:pt x="24538" y="888"/>
                    <a:pt x="24498" y="879"/>
                    <a:pt x="24458" y="874"/>
                  </a:cubicBezTo>
                  <a:cubicBezTo>
                    <a:pt x="24369" y="859"/>
                    <a:pt x="24285" y="844"/>
                    <a:pt x="24201" y="829"/>
                  </a:cubicBezTo>
                  <a:cubicBezTo>
                    <a:pt x="24156" y="824"/>
                    <a:pt x="24107" y="815"/>
                    <a:pt x="24062" y="809"/>
                  </a:cubicBezTo>
                  <a:cubicBezTo>
                    <a:pt x="23982" y="794"/>
                    <a:pt x="23899" y="779"/>
                    <a:pt x="23819" y="765"/>
                  </a:cubicBezTo>
                  <a:cubicBezTo>
                    <a:pt x="23774" y="760"/>
                    <a:pt x="23734" y="755"/>
                    <a:pt x="23690" y="744"/>
                  </a:cubicBezTo>
                  <a:cubicBezTo>
                    <a:pt x="23611" y="730"/>
                    <a:pt x="23531" y="719"/>
                    <a:pt x="23452" y="705"/>
                  </a:cubicBezTo>
                  <a:cubicBezTo>
                    <a:pt x="23402" y="696"/>
                    <a:pt x="23357" y="690"/>
                    <a:pt x="23308" y="680"/>
                  </a:cubicBezTo>
                  <a:cubicBezTo>
                    <a:pt x="23238" y="671"/>
                    <a:pt x="23164" y="655"/>
                    <a:pt x="23095" y="646"/>
                  </a:cubicBezTo>
                  <a:cubicBezTo>
                    <a:pt x="23041" y="636"/>
                    <a:pt x="22986" y="625"/>
                    <a:pt x="22931" y="616"/>
                  </a:cubicBezTo>
                  <a:cubicBezTo>
                    <a:pt x="22872" y="606"/>
                    <a:pt x="22812" y="596"/>
                    <a:pt x="22753" y="581"/>
                  </a:cubicBezTo>
                  <a:cubicBezTo>
                    <a:pt x="22693" y="571"/>
                    <a:pt x="22638" y="561"/>
                    <a:pt x="22579" y="552"/>
                  </a:cubicBezTo>
                  <a:cubicBezTo>
                    <a:pt x="22524" y="541"/>
                    <a:pt x="22471" y="531"/>
                    <a:pt x="22416" y="522"/>
                  </a:cubicBezTo>
                  <a:cubicBezTo>
                    <a:pt x="22306" y="502"/>
                    <a:pt x="22203" y="481"/>
                    <a:pt x="22098" y="462"/>
                  </a:cubicBezTo>
                  <a:lnTo>
                    <a:pt x="21851" y="417"/>
                  </a:lnTo>
                  <a:cubicBezTo>
                    <a:pt x="20620" y="184"/>
                    <a:pt x="20002" y="65"/>
                    <a:pt x="19639" y="26"/>
                  </a:cubicBezTo>
                  <a:cubicBezTo>
                    <a:pt x="19520" y="11"/>
                    <a:pt x="19431" y="1"/>
                    <a:pt x="193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0"/>
            <p:cNvSpPr/>
            <p:nvPr/>
          </p:nvSpPr>
          <p:spPr>
            <a:xfrm>
              <a:off x="5335671" y="2244864"/>
              <a:ext cx="404415" cy="273394"/>
            </a:xfrm>
            <a:custGeom>
              <a:avLst/>
              <a:gdLst/>
              <a:ahLst/>
              <a:cxnLst/>
              <a:rect l="l" t="t" r="r" b="b"/>
              <a:pathLst>
                <a:path w="31067" h="21002" extrusionOk="0">
                  <a:moveTo>
                    <a:pt x="1612" y="0"/>
                  </a:moveTo>
                  <a:lnTo>
                    <a:pt x="1" y="19197"/>
                  </a:lnTo>
                  <a:cubicBezTo>
                    <a:pt x="1920" y="19261"/>
                    <a:pt x="8454" y="19485"/>
                    <a:pt x="10209" y="19485"/>
                  </a:cubicBezTo>
                  <a:cubicBezTo>
                    <a:pt x="10462" y="19485"/>
                    <a:pt x="10725" y="19485"/>
                    <a:pt x="10998" y="19480"/>
                  </a:cubicBezTo>
                  <a:cubicBezTo>
                    <a:pt x="12881" y="19450"/>
                    <a:pt x="15108" y="19316"/>
                    <a:pt x="16620" y="19182"/>
                  </a:cubicBezTo>
                  <a:cubicBezTo>
                    <a:pt x="17046" y="19148"/>
                    <a:pt x="17284" y="19103"/>
                    <a:pt x="17463" y="19073"/>
                  </a:cubicBezTo>
                  <a:cubicBezTo>
                    <a:pt x="17627" y="19043"/>
                    <a:pt x="17755" y="19018"/>
                    <a:pt x="17929" y="19018"/>
                  </a:cubicBezTo>
                  <a:cubicBezTo>
                    <a:pt x="18291" y="19018"/>
                    <a:pt x="18817" y="19118"/>
                    <a:pt x="20547" y="19445"/>
                  </a:cubicBezTo>
                  <a:lnTo>
                    <a:pt x="20794" y="19494"/>
                  </a:lnTo>
                  <a:cubicBezTo>
                    <a:pt x="24046" y="20105"/>
                    <a:pt x="29739" y="20897"/>
                    <a:pt x="31007" y="21002"/>
                  </a:cubicBezTo>
                  <a:cubicBezTo>
                    <a:pt x="31007" y="20977"/>
                    <a:pt x="31013" y="20957"/>
                    <a:pt x="31018" y="20933"/>
                  </a:cubicBezTo>
                  <a:cubicBezTo>
                    <a:pt x="31023" y="20897"/>
                    <a:pt x="31027" y="20863"/>
                    <a:pt x="31032" y="20823"/>
                  </a:cubicBezTo>
                  <a:cubicBezTo>
                    <a:pt x="31037" y="20778"/>
                    <a:pt x="31043" y="20734"/>
                    <a:pt x="31048" y="20684"/>
                  </a:cubicBezTo>
                  <a:cubicBezTo>
                    <a:pt x="31048" y="20640"/>
                    <a:pt x="31052" y="20595"/>
                    <a:pt x="31057" y="20551"/>
                  </a:cubicBezTo>
                  <a:cubicBezTo>
                    <a:pt x="31057" y="20501"/>
                    <a:pt x="31062" y="20446"/>
                    <a:pt x="31062" y="20397"/>
                  </a:cubicBezTo>
                  <a:cubicBezTo>
                    <a:pt x="31062" y="20347"/>
                    <a:pt x="31067" y="20297"/>
                    <a:pt x="31067" y="20249"/>
                  </a:cubicBezTo>
                  <a:lnTo>
                    <a:pt x="31067" y="20075"/>
                  </a:lnTo>
                  <a:lnTo>
                    <a:pt x="31067" y="19915"/>
                  </a:lnTo>
                  <a:cubicBezTo>
                    <a:pt x="31062" y="19856"/>
                    <a:pt x="31062" y="19796"/>
                    <a:pt x="31057" y="19732"/>
                  </a:cubicBezTo>
                  <a:cubicBezTo>
                    <a:pt x="31052" y="19677"/>
                    <a:pt x="31052" y="19629"/>
                    <a:pt x="31048" y="19574"/>
                  </a:cubicBezTo>
                  <a:cubicBezTo>
                    <a:pt x="31043" y="19510"/>
                    <a:pt x="31037" y="19445"/>
                    <a:pt x="31027" y="19375"/>
                  </a:cubicBezTo>
                  <a:cubicBezTo>
                    <a:pt x="31023" y="19326"/>
                    <a:pt x="31018" y="19276"/>
                    <a:pt x="31013" y="19226"/>
                  </a:cubicBezTo>
                  <a:cubicBezTo>
                    <a:pt x="31002" y="19153"/>
                    <a:pt x="30993" y="19082"/>
                    <a:pt x="30977" y="19009"/>
                  </a:cubicBezTo>
                  <a:cubicBezTo>
                    <a:pt x="30973" y="18969"/>
                    <a:pt x="30968" y="18929"/>
                    <a:pt x="30958" y="18890"/>
                  </a:cubicBezTo>
                  <a:cubicBezTo>
                    <a:pt x="30938" y="18775"/>
                    <a:pt x="30913" y="18666"/>
                    <a:pt x="30883" y="18562"/>
                  </a:cubicBezTo>
                  <a:cubicBezTo>
                    <a:pt x="30517" y="17268"/>
                    <a:pt x="30551" y="16590"/>
                    <a:pt x="30656" y="14338"/>
                  </a:cubicBezTo>
                  <a:lnTo>
                    <a:pt x="30680" y="13803"/>
                  </a:lnTo>
                  <a:cubicBezTo>
                    <a:pt x="30716" y="12995"/>
                    <a:pt x="30769" y="12419"/>
                    <a:pt x="30810" y="11963"/>
                  </a:cubicBezTo>
                  <a:cubicBezTo>
                    <a:pt x="30904" y="10947"/>
                    <a:pt x="30929" y="10675"/>
                    <a:pt x="30597" y="9792"/>
                  </a:cubicBezTo>
                  <a:cubicBezTo>
                    <a:pt x="30472" y="9460"/>
                    <a:pt x="30329" y="9410"/>
                    <a:pt x="30091" y="9331"/>
                  </a:cubicBezTo>
                  <a:cubicBezTo>
                    <a:pt x="29238" y="9048"/>
                    <a:pt x="29094" y="8354"/>
                    <a:pt x="29481" y="6485"/>
                  </a:cubicBezTo>
                  <a:cubicBezTo>
                    <a:pt x="29936" y="4304"/>
                    <a:pt x="30165" y="2821"/>
                    <a:pt x="30259" y="2117"/>
                  </a:cubicBezTo>
                  <a:cubicBezTo>
                    <a:pt x="30204" y="2103"/>
                    <a:pt x="30135" y="2082"/>
                    <a:pt x="30071" y="2067"/>
                  </a:cubicBezTo>
                  <a:cubicBezTo>
                    <a:pt x="22941" y="1725"/>
                    <a:pt x="12540" y="907"/>
                    <a:pt x="12435" y="897"/>
                  </a:cubicBezTo>
                  <a:cubicBezTo>
                    <a:pt x="8861" y="675"/>
                    <a:pt x="5222" y="371"/>
                    <a:pt x="1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0"/>
            <p:cNvSpPr/>
            <p:nvPr/>
          </p:nvSpPr>
          <p:spPr>
            <a:xfrm>
              <a:off x="4279886" y="2602598"/>
              <a:ext cx="421832" cy="664582"/>
            </a:xfrm>
            <a:custGeom>
              <a:avLst/>
              <a:gdLst/>
              <a:ahLst/>
              <a:cxnLst/>
              <a:rect l="l" t="t" r="r" b="b"/>
              <a:pathLst>
                <a:path w="32405" h="51053" extrusionOk="0">
                  <a:moveTo>
                    <a:pt x="5483" y="1"/>
                  </a:moveTo>
                  <a:lnTo>
                    <a:pt x="0" y="18518"/>
                  </a:lnTo>
                  <a:cubicBezTo>
                    <a:pt x="1090" y="20154"/>
                    <a:pt x="6078" y="27651"/>
                    <a:pt x="6460" y="28677"/>
                  </a:cubicBezTo>
                  <a:cubicBezTo>
                    <a:pt x="6693" y="29312"/>
                    <a:pt x="6806" y="29803"/>
                    <a:pt x="6911" y="30234"/>
                  </a:cubicBezTo>
                  <a:cubicBezTo>
                    <a:pt x="6980" y="30536"/>
                    <a:pt x="7044" y="30794"/>
                    <a:pt x="7134" y="31046"/>
                  </a:cubicBezTo>
                  <a:cubicBezTo>
                    <a:pt x="7253" y="31374"/>
                    <a:pt x="7491" y="31662"/>
                    <a:pt x="8076" y="32355"/>
                  </a:cubicBezTo>
                  <a:cubicBezTo>
                    <a:pt x="8419" y="32758"/>
                    <a:pt x="8879" y="33313"/>
                    <a:pt x="9490" y="34076"/>
                  </a:cubicBezTo>
                  <a:cubicBezTo>
                    <a:pt x="11096" y="36089"/>
                    <a:pt x="12048" y="37453"/>
                    <a:pt x="12900" y="39435"/>
                  </a:cubicBezTo>
                  <a:cubicBezTo>
                    <a:pt x="13024" y="39718"/>
                    <a:pt x="13143" y="40016"/>
                    <a:pt x="13267" y="40328"/>
                  </a:cubicBezTo>
                  <a:cubicBezTo>
                    <a:pt x="13609" y="41220"/>
                    <a:pt x="14075" y="42688"/>
                    <a:pt x="14570" y="44245"/>
                  </a:cubicBezTo>
                  <a:cubicBezTo>
                    <a:pt x="15165" y="46124"/>
                    <a:pt x="16028" y="48831"/>
                    <a:pt x="16494" y="49793"/>
                  </a:cubicBezTo>
                  <a:cubicBezTo>
                    <a:pt x="16563" y="49931"/>
                    <a:pt x="16623" y="50031"/>
                    <a:pt x="16673" y="50091"/>
                  </a:cubicBezTo>
                  <a:cubicBezTo>
                    <a:pt x="16737" y="50110"/>
                    <a:pt x="16817" y="50135"/>
                    <a:pt x="16906" y="50160"/>
                  </a:cubicBezTo>
                  <a:cubicBezTo>
                    <a:pt x="16920" y="50165"/>
                    <a:pt x="16941" y="50174"/>
                    <a:pt x="16956" y="50180"/>
                  </a:cubicBezTo>
                  <a:cubicBezTo>
                    <a:pt x="17045" y="50204"/>
                    <a:pt x="17139" y="50239"/>
                    <a:pt x="17243" y="50274"/>
                  </a:cubicBezTo>
                  <a:cubicBezTo>
                    <a:pt x="17258" y="50279"/>
                    <a:pt x="17273" y="50284"/>
                    <a:pt x="17288" y="50288"/>
                  </a:cubicBezTo>
                  <a:cubicBezTo>
                    <a:pt x="17387" y="50323"/>
                    <a:pt x="17492" y="50358"/>
                    <a:pt x="17600" y="50398"/>
                  </a:cubicBezTo>
                  <a:cubicBezTo>
                    <a:pt x="17615" y="50402"/>
                    <a:pt x="17625" y="50402"/>
                    <a:pt x="17634" y="50407"/>
                  </a:cubicBezTo>
                  <a:cubicBezTo>
                    <a:pt x="17753" y="50448"/>
                    <a:pt x="17872" y="50492"/>
                    <a:pt x="17991" y="50537"/>
                  </a:cubicBezTo>
                  <a:cubicBezTo>
                    <a:pt x="18012" y="50542"/>
                    <a:pt x="18027" y="50546"/>
                    <a:pt x="18046" y="50556"/>
                  </a:cubicBezTo>
                  <a:cubicBezTo>
                    <a:pt x="18295" y="50645"/>
                    <a:pt x="18538" y="50734"/>
                    <a:pt x="18760" y="50819"/>
                  </a:cubicBezTo>
                  <a:cubicBezTo>
                    <a:pt x="18771" y="50824"/>
                    <a:pt x="18780" y="50824"/>
                    <a:pt x="18790" y="50828"/>
                  </a:cubicBezTo>
                  <a:cubicBezTo>
                    <a:pt x="18904" y="50874"/>
                    <a:pt x="19009" y="50913"/>
                    <a:pt x="19107" y="50947"/>
                  </a:cubicBezTo>
                  <a:lnTo>
                    <a:pt x="19112" y="50947"/>
                  </a:lnTo>
                  <a:cubicBezTo>
                    <a:pt x="19211" y="50988"/>
                    <a:pt x="19300" y="51022"/>
                    <a:pt x="19375" y="51052"/>
                  </a:cubicBezTo>
                  <a:cubicBezTo>
                    <a:pt x="19380" y="51047"/>
                    <a:pt x="19380" y="51043"/>
                    <a:pt x="19385" y="51032"/>
                  </a:cubicBezTo>
                  <a:cubicBezTo>
                    <a:pt x="19410" y="50993"/>
                    <a:pt x="19430" y="50953"/>
                    <a:pt x="19455" y="50913"/>
                  </a:cubicBezTo>
                  <a:cubicBezTo>
                    <a:pt x="19479" y="50864"/>
                    <a:pt x="19508" y="50814"/>
                    <a:pt x="19533" y="50759"/>
                  </a:cubicBezTo>
                  <a:cubicBezTo>
                    <a:pt x="19554" y="50720"/>
                    <a:pt x="19574" y="50675"/>
                    <a:pt x="19593" y="50636"/>
                  </a:cubicBezTo>
                  <a:cubicBezTo>
                    <a:pt x="19613" y="50586"/>
                    <a:pt x="19638" y="50537"/>
                    <a:pt x="19657" y="50492"/>
                  </a:cubicBezTo>
                  <a:cubicBezTo>
                    <a:pt x="19673" y="50448"/>
                    <a:pt x="19687" y="50407"/>
                    <a:pt x="19702" y="50363"/>
                  </a:cubicBezTo>
                  <a:cubicBezTo>
                    <a:pt x="19723" y="50318"/>
                    <a:pt x="19742" y="50269"/>
                    <a:pt x="19757" y="50219"/>
                  </a:cubicBezTo>
                  <a:cubicBezTo>
                    <a:pt x="19771" y="50180"/>
                    <a:pt x="19782" y="50135"/>
                    <a:pt x="19792" y="50095"/>
                  </a:cubicBezTo>
                  <a:cubicBezTo>
                    <a:pt x="19806" y="50046"/>
                    <a:pt x="19821" y="50001"/>
                    <a:pt x="19831" y="49956"/>
                  </a:cubicBezTo>
                  <a:cubicBezTo>
                    <a:pt x="19842" y="49912"/>
                    <a:pt x="19851" y="49872"/>
                    <a:pt x="19861" y="49828"/>
                  </a:cubicBezTo>
                  <a:cubicBezTo>
                    <a:pt x="19871" y="49783"/>
                    <a:pt x="19881" y="49739"/>
                    <a:pt x="19890" y="49693"/>
                  </a:cubicBezTo>
                  <a:cubicBezTo>
                    <a:pt x="19895" y="49649"/>
                    <a:pt x="19906" y="49609"/>
                    <a:pt x="19911" y="49570"/>
                  </a:cubicBezTo>
                  <a:cubicBezTo>
                    <a:pt x="19915" y="49526"/>
                    <a:pt x="19925" y="49480"/>
                    <a:pt x="19931" y="49436"/>
                  </a:cubicBezTo>
                  <a:cubicBezTo>
                    <a:pt x="19936" y="49396"/>
                    <a:pt x="19936" y="49357"/>
                    <a:pt x="19940" y="49317"/>
                  </a:cubicBezTo>
                  <a:cubicBezTo>
                    <a:pt x="19945" y="49272"/>
                    <a:pt x="19950" y="49228"/>
                    <a:pt x="19950" y="49183"/>
                  </a:cubicBezTo>
                  <a:cubicBezTo>
                    <a:pt x="19955" y="49144"/>
                    <a:pt x="19955" y="49109"/>
                    <a:pt x="19955" y="49069"/>
                  </a:cubicBezTo>
                  <a:cubicBezTo>
                    <a:pt x="19961" y="49025"/>
                    <a:pt x="19961" y="48984"/>
                    <a:pt x="19961" y="48940"/>
                  </a:cubicBezTo>
                  <a:lnTo>
                    <a:pt x="19961" y="48826"/>
                  </a:lnTo>
                  <a:cubicBezTo>
                    <a:pt x="19961" y="48787"/>
                    <a:pt x="19961" y="48746"/>
                    <a:pt x="19955" y="48707"/>
                  </a:cubicBezTo>
                  <a:lnTo>
                    <a:pt x="19955" y="48597"/>
                  </a:lnTo>
                  <a:cubicBezTo>
                    <a:pt x="19950" y="48558"/>
                    <a:pt x="19950" y="48519"/>
                    <a:pt x="19945" y="48478"/>
                  </a:cubicBezTo>
                  <a:cubicBezTo>
                    <a:pt x="19940" y="48444"/>
                    <a:pt x="19940" y="48409"/>
                    <a:pt x="19936" y="48380"/>
                  </a:cubicBezTo>
                  <a:cubicBezTo>
                    <a:pt x="19931" y="48336"/>
                    <a:pt x="19931" y="48300"/>
                    <a:pt x="19925" y="48261"/>
                  </a:cubicBezTo>
                  <a:cubicBezTo>
                    <a:pt x="19920" y="48231"/>
                    <a:pt x="19915" y="48196"/>
                    <a:pt x="19915" y="48167"/>
                  </a:cubicBezTo>
                  <a:cubicBezTo>
                    <a:pt x="19906" y="48127"/>
                    <a:pt x="19901" y="48087"/>
                    <a:pt x="19895" y="48048"/>
                  </a:cubicBezTo>
                  <a:cubicBezTo>
                    <a:pt x="19890" y="48023"/>
                    <a:pt x="19890" y="47998"/>
                    <a:pt x="19886" y="47973"/>
                  </a:cubicBezTo>
                  <a:cubicBezTo>
                    <a:pt x="19876" y="47929"/>
                    <a:pt x="19871" y="47889"/>
                    <a:pt x="19865" y="47849"/>
                  </a:cubicBezTo>
                  <a:cubicBezTo>
                    <a:pt x="19861" y="47830"/>
                    <a:pt x="19856" y="47805"/>
                    <a:pt x="19856" y="47785"/>
                  </a:cubicBezTo>
                  <a:cubicBezTo>
                    <a:pt x="19846" y="47741"/>
                    <a:pt x="19836" y="47700"/>
                    <a:pt x="19831" y="47656"/>
                  </a:cubicBezTo>
                  <a:cubicBezTo>
                    <a:pt x="19826" y="47641"/>
                    <a:pt x="19826" y="47626"/>
                    <a:pt x="19821" y="47611"/>
                  </a:cubicBezTo>
                  <a:cubicBezTo>
                    <a:pt x="19812" y="47556"/>
                    <a:pt x="19801" y="47507"/>
                    <a:pt x="19792" y="47458"/>
                  </a:cubicBezTo>
                  <a:cubicBezTo>
                    <a:pt x="19752" y="47269"/>
                    <a:pt x="19727" y="47121"/>
                    <a:pt x="19712" y="47011"/>
                  </a:cubicBezTo>
                  <a:cubicBezTo>
                    <a:pt x="19638" y="46238"/>
                    <a:pt x="19984" y="44766"/>
                    <a:pt x="20247" y="44190"/>
                  </a:cubicBezTo>
                  <a:cubicBezTo>
                    <a:pt x="20407" y="43838"/>
                    <a:pt x="20679" y="43640"/>
                    <a:pt x="21002" y="43640"/>
                  </a:cubicBezTo>
                  <a:cubicBezTo>
                    <a:pt x="21343" y="43640"/>
                    <a:pt x="21675" y="43863"/>
                    <a:pt x="21849" y="44082"/>
                  </a:cubicBezTo>
                  <a:cubicBezTo>
                    <a:pt x="21963" y="44176"/>
                    <a:pt x="22691" y="44483"/>
                    <a:pt x="23153" y="44483"/>
                  </a:cubicBezTo>
                  <a:cubicBezTo>
                    <a:pt x="23257" y="44483"/>
                    <a:pt x="23292" y="44463"/>
                    <a:pt x="23292" y="44463"/>
                  </a:cubicBezTo>
                  <a:cubicBezTo>
                    <a:pt x="23451" y="44329"/>
                    <a:pt x="23480" y="44284"/>
                    <a:pt x="23485" y="44275"/>
                  </a:cubicBezTo>
                  <a:cubicBezTo>
                    <a:pt x="23495" y="44254"/>
                    <a:pt x="23510" y="44156"/>
                    <a:pt x="23524" y="44076"/>
                  </a:cubicBezTo>
                  <a:cubicBezTo>
                    <a:pt x="23554" y="43868"/>
                    <a:pt x="23549" y="43600"/>
                    <a:pt x="23540" y="43427"/>
                  </a:cubicBezTo>
                  <a:cubicBezTo>
                    <a:pt x="23535" y="43373"/>
                    <a:pt x="23530" y="43327"/>
                    <a:pt x="23524" y="43293"/>
                  </a:cubicBezTo>
                  <a:lnTo>
                    <a:pt x="23520" y="43263"/>
                  </a:lnTo>
                  <a:lnTo>
                    <a:pt x="23510" y="43174"/>
                  </a:lnTo>
                  <a:lnTo>
                    <a:pt x="24571" y="39336"/>
                  </a:lnTo>
                  <a:lnTo>
                    <a:pt x="24625" y="39123"/>
                  </a:lnTo>
                  <a:cubicBezTo>
                    <a:pt x="24690" y="38826"/>
                    <a:pt x="25607" y="34348"/>
                    <a:pt x="25984" y="32474"/>
                  </a:cubicBezTo>
                  <a:cubicBezTo>
                    <a:pt x="25993" y="32430"/>
                    <a:pt x="25999" y="32391"/>
                    <a:pt x="26009" y="32351"/>
                  </a:cubicBezTo>
                  <a:cubicBezTo>
                    <a:pt x="26029" y="32261"/>
                    <a:pt x="26043" y="32177"/>
                    <a:pt x="26059" y="32103"/>
                  </a:cubicBezTo>
                  <a:cubicBezTo>
                    <a:pt x="26073" y="32028"/>
                    <a:pt x="26083" y="31959"/>
                    <a:pt x="26098" y="31900"/>
                  </a:cubicBezTo>
                  <a:cubicBezTo>
                    <a:pt x="26112" y="31815"/>
                    <a:pt x="26128" y="31751"/>
                    <a:pt x="26133" y="31712"/>
                  </a:cubicBezTo>
                  <a:cubicBezTo>
                    <a:pt x="26167" y="31508"/>
                    <a:pt x="26202" y="31220"/>
                    <a:pt x="26231" y="30913"/>
                  </a:cubicBezTo>
                  <a:cubicBezTo>
                    <a:pt x="26331" y="30001"/>
                    <a:pt x="26421" y="29321"/>
                    <a:pt x="26634" y="28945"/>
                  </a:cubicBezTo>
                  <a:cubicBezTo>
                    <a:pt x="26688" y="28792"/>
                    <a:pt x="26703" y="28037"/>
                    <a:pt x="26713" y="27536"/>
                  </a:cubicBezTo>
                  <a:cubicBezTo>
                    <a:pt x="26737" y="26442"/>
                    <a:pt x="26767" y="25692"/>
                    <a:pt x="26961" y="25261"/>
                  </a:cubicBezTo>
                  <a:cubicBezTo>
                    <a:pt x="27114" y="24914"/>
                    <a:pt x="27368" y="24424"/>
                    <a:pt x="27595" y="23992"/>
                  </a:cubicBezTo>
                  <a:cubicBezTo>
                    <a:pt x="27759" y="23669"/>
                    <a:pt x="27986" y="23234"/>
                    <a:pt x="28022" y="23124"/>
                  </a:cubicBezTo>
                  <a:cubicBezTo>
                    <a:pt x="28027" y="23119"/>
                    <a:pt x="28032" y="23099"/>
                    <a:pt x="28041" y="23069"/>
                  </a:cubicBezTo>
                  <a:cubicBezTo>
                    <a:pt x="28041" y="23065"/>
                    <a:pt x="28046" y="23050"/>
                    <a:pt x="28052" y="23040"/>
                  </a:cubicBezTo>
                  <a:cubicBezTo>
                    <a:pt x="28057" y="23010"/>
                    <a:pt x="28066" y="22980"/>
                    <a:pt x="28082" y="22941"/>
                  </a:cubicBezTo>
                  <a:cubicBezTo>
                    <a:pt x="28086" y="22921"/>
                    <a:pt x="28091" y="22896"/>
                    <a:pt x="28101" y="22872"/>
                  </a:cubicBezTo>
                  <a:cubicBezTo>
                    <a:pt x="28111" y="22836"/>
                    <a:pt x="28121" y="22802"/>
                    <a:pt x="28130" y="22762"/>
                  </a:cubicBezTo>
                  <a:cubicBezTo>
                    <a:pt x="28171" y="22639"/>
                    <a:pt x="28215" y="22485"/>
                    <a:pt x="28270" y="22307"/>
                  </a:cubicBezTo>
                  <a:cubicBezTo>
                    <a:pt x="28279" y="22271"/>
                    <a:pt x="28295" y="22232"/>
                    <a:pt x="28304" y="22192"/>
                  </a:cubicBezTo>
                  <a:cubicBezTo>
                    <a:pt x="28324" y="22128"/>
                    <a:pt x="28343" y="22069"/>
                    <a:pt x="28364" y="22003"/>
                  </a:cubicBezTo>
                  <a:cubicBezTo>
                    <a:pt x="28384" y="21929"/>
                    <a:pt x="28409" y="21855"/>
                    <a:pt x="28428" y="21781"/>
                  </a:cubicBezTo>
                  <a:cubicBezTo>
                    <a:pt x="28443" y="21746"/>
                    <a:pt x="28448" y="21712"/>
                    <a:pt x="28462" y="21682"/>
                  </a:cubicBezTo>
                  <a:cubicBezTo>
                    <a:pt x="28487" y="21582"/>
                    <a:pt x="28522" y="21483"/>
                    <a:pt x="28552" y="21374"/>
                  </a:cubicBezTo>
                  <a:cubicBezTo>
                    <a:pt x="28686" y="20943"/>
                    <a:pt x="28835" y="20447"/>
                    <a:pt x="28998" y="19902"/>
                  </a:cubicBezTo>
                  <a:cubicBezTo>
                    <a:pt x="29068" y="19673"/>
                    <a:pt x="29137" y="19440"/>
                    <a:pt x="29212" y="19202"/>
                  </a:cubicBezTo>
                  <a:cubicBezTo>
                    <a:pt x="29370" y="18682"/>
                    <a:pt x="29533" y="18136"/>
                    <a:pt x="29707" y="17577"/>
                  </a:cubicBezTo>
                  <a:cubicBezTo>
                    <a:pt x="30485" y="15003"/>
                    <a:pt x="31368" y="12113"/>
                    <a:pt x="31933" y="10253"/>
                  </a:cubicBezTo>
                  <a:cubicBezTo>
                    <a:pt x="32137" y="9589"/>
                    <a:pt x="32300" y="9058"/>
                    <a:pt x="32405" y="8717"/>
                  </a:cubicBezTo>
                  <a:cubicBezTo>
                    <a:pt x="32400" y="8717"/>
                    <a:pt x="32400" y="8712"/>
                    <a:pt x="32395" y="8712"/>
                  </a:cubicBezTo>
                  <a:cubicBezTo>
                    <a:pt x="32057" y="8528"/>
                    <a:pt x="31775" y="8271"/>
                    <a:pt x="31522" y="8042"/>
                  </a:cubicBezTo>
                  <a:cubicBezTo>
                    <a:pt x="31378" y="7918"/>
                    <a:pt x="31249" y="7804"/>
                    <a:pt x="31125" y="7710"/>
                  </a:cubicBezTo>
                  <a:cubicBezTo>
                    <a:pt x="30997" y="7611"/>
                    <a:pt x="30867" y="7546"/>
                    <a:pt x="30748" y="7522"/>
                  </a:cubicBezTo>
                  <a:cubicBezTo>
                    <a:pt x="30723" y="7516"/>
                    <a:pt x="30693" y="7507"/>
                    <a:pt x="30670" y="7507"/>
                  </a:cubicBezTo>
                  <a:cubicBezTo>
                    <a:pt x="30699" y="7681"/>
                    <a:pt x="30718" y="7923"/>
                    <a:pt x="30585" y="8147"/>
                  </a:cubicBezTo>
                  <a:cubicBezTo>
                    <a:pt x="30411" y="8438"/>
                    <a:pt x="30104" y="8474"/>
                    <a:pt x="29886" y="8474"/>
                  </a:cubicBezTo>
                  <a:cubicBezTo>
                    <a:pt x="29613" y="8474"/>
                    <a:pt x="29222" y="8415"/>
                    <a:pt x="28691" y="8290"/>
                  </a:cubicBezTo>
                  <a:cubicBezTo>
                    <a:pt x="26524" y="7784"/>
                    <a:pt x="26242" y="7641"/>
                    <a:pt x="25398" y="7115"/>
                  </a:cubicBezTo>
                  <a:cubicBezTo>
                    <a:pt x="25260" y="7026"/>
                    <a:pt x="25096" y="6921"/>
                    <a:pt x="24899" y="6802"/>
                  </a:cubicBezTo>
                  <a:cubicBezTo>
                    <a:pt x="24144" y="6351"/>
                    <a:pt x="23421" y="5866"/>
                    <a:pt x="22945" y="5548"/>
                  </a:cubicBezTo>
                  <a:cubicBezTo>
                    <a:pt x="22677" y="5370"/>
                    <a:pt x="22405" y="5186"/>
                    <a:pt x="22340" y="5152"/>
                  </a:cubicBezTo>
                  <a:cubicBezTo>
                    <a:pt x="22251" y="5117"/>
                    <a:pt x="22176" y="5053"/>
                    <a:pt x="22092" y="4978"/>
                  </a:cubicBezTo>
                  <a:cubicBezTo>
                    <a:pt x="21943" y="4850"/>
                    <a:pt x="21755" y="4686"/>
                    <a:pt x="21497" y="4686"/>
                  </a:cubicBezTo>
                  <a:cubicBezTo>
                    <a:pt x="21388" y="4686"/>
                    <a:pt x="21270" y="4715"/>
                    <a:pt x="21145" y="4770"/>
                  </a:cubicBezTo>
                  <a:cubicBezTo>
                    <a:pt x="20982" y="4845"/>
                    <a:pt x="20794" y="4884"/>
                    <a:pt x="20585" y="4884"/>
                  </a:cubicBezTo>
                  <a:cubicBezTo>
                    <a:pt x="20485" y="4884"/>
                    <a:pt x="20382" y="4875"/>
                    <a:pt x="20282" y="4859"/>
                  </a:cubicBezTo>
                  <a:cubicBezTo>
                    <a:pt x="20268" y="4855"/>
                    <a:pt x="20258" y="4855"/>
                    <a:pt x="20247" y="4855"/>
                  </a:cubicBezTo>
                  <a:cubicBezTo>
                    <a:pt x="20149" y="4839"/>
                    <a:pt x="20050" y="4815"/>
                    <a:pt x="19950" y="4790"/>
                  </a:cubicBezTo>
                  <a:cubicBezTo>
                    <a:pt x="19936" y="4785"/>
                    <a:pt x="19920" y="4780"/>
                    <a:pt x="19906" y="4775"/>
                  </a:cubicBezTo>
                  <a:cubicBezTo>
                    <a:pt x="19806" y="4745"/>
                    <a:pt x="19712" y="4715"/>
                    <a:pt x="19623" y="4681"/>
                  </a:cubicBezTo>
                  <a:cubicBezTo>
                    <a:pt x="19604" y="4676"/>
                    <a:pt x="19588" y="4671"/>
                    <a:pt x="19574" y="4661"/>
                  </a:cubicBezTo>
                  <a:cubicBezTo>
                    <a:pt x="19479" y="4626"/>
                    <a:pt x="19389" y="4592"/>
                    <a:pt x="19300" y="4552"/>
                  </a:cubicBezTo>
                  <a:cubicBezTo>
                    <a:pt x="19291" y="4548"/>
                    <a:pt x="19281" y="4542"/>
                    <a:pt x="19270" y="4537"/>
                  </a:cubicBezTo>
                  <a:cubicBezTo>
                    <a:pt x="19087" y="4452"/>
                    <a:pt x="18919" y="4363"/>
                    <a:pt x="18785" y="4289"/>
                  </a:cubicBezTo>
                  <a:cubicBezTo>
                    <a:pt x="18780" y="4285"/>
                    <a:pt x="18775" y="4285"/>
                    <a:pt x="18771" y="4280"/>
                  </a:cubicBezTo>
                  <a:cubicBezTo>
                    <a:pt x="18701" y="4244"/>
                    <a:pt x="18641" y="4210"/>
                    <a:pt x="18592" y="4175"/>
                  </a:cubicBezTo>
                  <a:cubicBezTo>
                    <a:pt x="18592" y="4175"/>
                    <a:pt x="18586" y="4175"/>
                    <a:pt x="18586" y="4170"/>
                  </a:cubicBezTo>
                  <a:cubicBezTo>
                    <a:pt x="18533" y="4141"/>
                    <a:pt x="18492" y="4116"/>
                    <a:pt x="18467" y="4095"/>
                  </a:cubicBezTo>
                  <a:lnTo>
                    <a:pt x="14695" y="2905"/>
                  </a:lnTo>
                  <a:lnTo>
                    <a:pt x="54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0"/>
            <p:cNvSpPr/>
            <p:nvPr/>
          </p:nvSpPr>
          <p:spPr>
            <a:xfrm>
              <a:off x="4040039" y="2526563"/>
              <a:ext cx="504728" cy="934500"/>
            </a:xfrm>
            <a:custGeom>
              <a:avLst/>
              <a:gdLst/>
              <a:ahLst/>
              <a:cxnLst/>
              <a:rect l="l" t="t" r="r" b="b"/>
              <a:pathLst>
                <a:path w="38773" h="71788" extrusionOk="0">
                  <a:moveTo>
                    <a:pt x="5396" y="1"/>
                  </a:moveTo>
                  <a:cubicBezTo>
                    <a:pt x="5371" y="963"/>
                    <a:pt x="5247" y="2792"/>
                    <a:pt x="4716" y="4364"/>
                  </a:cubicBezTo>
                  <a:cubicBezTo>
                    <a:pt x="4305" y="5588"/>
                    <a:pt x="3556" y="6402"/>
                    <a:pt x="2763" y="7259"/>
                  </a:cubicBezTo>
                  <a:cubicBezTo>
                    <a:pt x="2103" y="7973"/>
                    <a:pt x="1419" y="8712"/>
                    <a:pt x="928" y="9723"/>
                  </a:cubicBezTo>
                  <a:cubicBezTo>
                    <a:pt x="666" y="10274"/>
                    <a:pt x="581" y="10531"/>
                    <a:pt x="556" y="10646"/>
                  </a:cubicBezTo>
                  <a:cubicBezTo>
                    <a:pt x="586" y="10666"/>
                    <a:pt x="621" y="10686"/>
                    <a:pt x="650" y="10700"/>
                  </a:cubicBezTo>
                  <a:cubicBezTo>
                    <a:pt x="918" y="10859"/>
                    <a:pt x="1374" y="11121"/>
                    <a:pt x="1667" y="11945"/>
                  </a:cubicBezTo>
                  <a:cubicBezTo>
                    <a:pt x="1945" y="12723"/>
                    <a:pt x="2183" y="13110"/>
                    <a:pt x="2376" y="13423"/>
                  </a:cubicBezTo>
                  <a:cubicBezTo>
                    <a:pt x="2579" y="13755"/>
                    <a:pt x="2758" y="14041"/>
                    <a:pt x="2802" y="14542"/>
                  </a:cubicBezTo>
                  <a:cubicBezTo>
                    <a:pt x="2857" y="15148"/>
                    <a:pt x="2321" y="15991"/>
                    <a:pt x="1087" y="17775"/>
                  </a:cubicBezTo>
                  <a:cubicBezTo>
                    <a:pt x="630" y="18430"/>
                    <a:pt x="160" y="19104"/>
                    <a:pt x="31" y="19407"/>
                  </a:cubicBezTo>
                  <a:cubicBezTo>
                    <a:pt x="6" y="19471"/>
                    <a:pt x="1" y="19496"/>
                    <a:pt x="1" y="19496"/>
                  </a:cubicBezTo>
                  <a:cubicBezTo>
                    <a:pt x="41" y="19570"/>
                    <a:pt x="353" y="19783"/>
                    <a:pt x="581" y="19942"/>
                  </a:cubicBezTo>
                  <a:cubicBezTo>
                    <a:pt x="943" y="20185"/>
                    <a:pt x="1394" y="20492"/>
                    <a:pt x="1875" y="20968"/>
                  </a:cubicBezTo>
                  <a:cubicBezTo>
                    <a:pt x="2609" y="21697"/>
                    <a:pt x="2689" y="21876"/>
                    <a:pt x="2877" y="22688"/>
                  </a:cubicBezTo>
                  <a:cubicBezTo>
                    <a:pt x="3000" y="23219"/>
                    <a:pt x="3209" y="24112"/>
                    <a:pt x="3898" y="25956"/>
                  </a:cubicBezTo>
                  <a:cubicBezTo>
                    <a:pt x="4021" y="26297"/>
                    <a:pt x="4131" y="26585"/>
                    <a:pt x="4220" y="26839"/>
                  </a:cubicBezTo>
                  <a:cubicBezTo>
                    <a:pt x="4225" y="26828"/>
                    <a:pt x="4230" y="26823"/>
                    <a:pt x="4236" y="26819"/>
                  </a:cubicBezTo>
                  <a:cubicBezTo>
                    <a:pt x="4424" y="26610"/>
                    <a:pt x="4712" y="26293"/>
                    <a:pt x="5152" y="26040"/>
                  </a:cubicBezTo>
                  <a:cubicBezTo>
                    <a:pt x="5346" y="25926"/>
                    <a:pt x="5509" y="25851"/>
                    <a:pt x="5663" y="25851"/>
                  </a:cubicBezTo>
                  <a:cubicBezTo>
                    <a:pt x="6158" y="25851"/>
                    <a:pt x="6208" y="26457"/>
                    <a:pt x="6233" y="26750"/>
                  </a:cubicBezTo>
                  <a:cubicBezTo>
                    <a:pt x="6263" y="27096"/>
                    <a:pt x="6302" y="27572"/>
                    <a:pt x="6580" y="28212"/>
                  </a:cubicBezTo>
                  <a:cubicBezTo>
                    <a:pt x="7085" y="29367"/>
                    <a:pt x="7032" y="29743"/>
                    <a:pt x="6590" y="30443"/>
                  </a:cubicBezTo>
                  <a:cubicBezTo>
                    <a:pt x="6421" y="30706"/>
                    <a:pt x="6188" y="31072"/>
                    <a:pt x="5950" y="31757"/>
                  </a:cubicBezTo>
                  <a:cubicBezTo>
                    <a:pt x="5742" y="32347"/>
                    <a:pt x="5539" y="32837"/>
                    <a:pt x="5167" y="32837"/>
                  </a:cubicBezTo>
                  <a:cubicBezTo>
                    <a:pt x="4765" y="32837"/>
                    <a:pt x="4652" y="32342"/>
                    <a:pt x="4538" y="31866"/>
                  </a:cubicBezTo>
                  <a:cubicBezTo>
                    <a:pt x="4449" y="31473"/>
                    <a:pt x="4325" y="30938"/>
                    <a:pt x="4106" y="30736"/>
                  </a:cubicBezTo>
                  <a:cubicBezTo>
                    <a:pt x="4062" y="30695"/>
                    <a:pt x="4027" y="30666"/>
                    <a:pt x="4007" y="30651"/>
                  </a:cubicBezTo>
                  <a:cubicBezTo>
                    <a:pt x="3982" y="30715"/>
                    <a:pt x="3962" y="30819"/>
                    <a:pt x="3948" y="30924"/>
                  </a:cubicBezTo>
                  <a:cubicBezTo>
                    <a:pt x="4101" y="31216"/>
                    <a:pt x="4369" y="31855"/>
                    <a:pt x="4607" y="33061"/>
                  </a:cubicBezTo>
                  <a:cubicBezTo>
                    <a:pt x="4746" y="33754"/>
                    <a:pt x="4810" y="33928"/>
                    <a:pt x="4835" y="33967"/>
                  </a:cubicBezTo>
                  <a:cubicBezTo>
                    <a:pt x="4840" y="33967"/>
                    <a:pt x="4850" y="33978"/>
                    <a:pt x="4865" y="33988"/>
                  </a:cubicBezTo>
                  <a:cubicBezTo>
                    <a:pt x="4989" y="34082"/>
                    <a:pt x="5128" y="34201"/>
                    <a:pt x="5316" y="34503"/>
                  </a:cubicBezTo>
                  <a:cubicBezTo>
                    <a:pt x="5425" y="34681"/>
                    <a:pt x="5504" y="34791"/>
                    <a:pt x="5568" y="34875"/>
                  </a:cubicBezTo>
                  <a:cubicBezTo>
                    <a:pt x="5851" y="35262"/>
                    <a:pt x="5851" y="35425"/>
                    <a:pt x="5851" y="36114"/>
                  </a:cubicBezTo>
                  <a:cubicBezTo>
                    <a:pt x="5851" y="36441"/>
                    <a:pt x="5851" y="37047"/>
                    <a:pt x="5376" y="37047"/>
                  </a:cubicBezTo>
                  <a:cubicBezTo>
                    <a:pt x="5330" y="37047"/>
                    <a:pt x="5277" y="37036"/>
                    <a:pt x="5207" y="37022"/>
                  </a:cubicBezTo>
                  <a:cubicBezTo>
                    <a:pt x="5147" y="37008"/>
                    <a:pt x="5070" y="36998"/>
                    <a:pt x="4978" y="36998"/>
                  </a:cubicBezTo>
                  <a:cubicBezTo>
                    <a:pt x="4781" y="36998"/>
                    <a:pt x="4517" y="37041"/>
                    <a:pt x="4215" y="37166"/>
                  </a:cubicBezTo>
                  <a:cubicBezTo>
                    <a:pt x="4215" y="37171"/>
                    <a:pt x="4211" y="37171"/>
                    <a:pt x="4211" y="37171"/>
                  </a:cubicBezTo>
                  <a:cubicBezTo>
                    <a:pt x="4215" y="37175"/>
                    <a:pt x="4220" y="37180"/>
                    <a:pt x="4230" y="37185"/>
                  </a:cubicBezTo>
                  <a:cubicBezTo>
                    <a:pt x="4593" y="37453"/>
                    <a:pt x="5088" y="37825"/>
                    <a:pt x="5544" y="38425"/>
                  </a:cubicBezTo>
                  <a:cubicBezTo>
                    <a:pt x="6238" y="39327"/>
                    <a:pt x="6318" y="39605"/>
                    <a:pt x="6268" y="40239"/>
                  </a:cubicBezTo>
                  <a:cubicBezTo>
                    <a:pt x="6248" y="40498"/>
                    <a:pt x="6218" y="40855"/>
                    <a:pt x="6362" y="41628"/>
                  </a:cubicBezTo>
                  <a:cubicBezTo>
                    <a:pt x="6426" y="41985"/>
                    <a:pt x="6550" y="42649"/>
                    <a:pt x="6595" y="42758"/>
                  </a:cubicBezTo>
                  <a:cubicBezTo>
                    <a:pt x="6728" y="42877"/>
                    <a:pt x="6883" y="43065"/>
                    <a:pt x="7165" y="43695"/>
                  </a:cubicBezTo>
                  <a:cubicBezTo>
                    <a:pt x="7597" y="44677"/>
                    <a:pt x="7616" y="44747"/>
                    <a:pt x="7657" y="45564"/>
                  </a:cubicBezTo>
                  <a:cubicBezTo>
                    <a:pt x="7680" y="45990"/>
                    <a:pt x="7716" y="46704"/>
                    <a:pt x="7859" y="48033"/>
                  </a:cubicBezTo>
                  <a:cubicBezTo>
                    <a:pt x="8048" y="49744"/>
                    <a:pt x="7874" y="51038"/>
                    <a:pt x="7770" y="51811"/>
                  </a:cubicBezTo>
                  <a:cubicBezTo>
                    <a:pt x="7755" y="51946"/>
                    <a:pt x="7735" y="52088"/>
                    <a:pt x="7721" y="52213"/>
                  </a:cubicBezTo>
                  <a:cubicBezTo>
                    <a:pt x="7740" y="52203"/>
                    <a:pt x="7760" y="52198"/>
                    <a:pt x="7780" y="52188"/>
                  </a:cubicBezTo>
                  <a:cubicBezTo>
                    <a:pt x="7989" y="52094"/>
                    <a:pt x="8231" y="52049"/>
                    <a:pt x="8499" y="52049"/>
                  </a:cubicBezTo>
                  <a:cubicBezTo>
                    <a:pt x="10076" y="52049"/>
                    <a:pt x="12291" y="53611"/>
                    <a:pt x="12986" y="54409"/>
                  </a:cubicBezTo>
                  <a:cubicBezTo>
                    <a:pt x="13387" y="54875"/>
                    <a:pt x="13630" y="55257"/>
                    <a:pt x="13838" y="55594"/>
                  </a:cubicBezTo>
                  <a:cubicBezTo>
                    <a:pt x="14046" y="55926"/>
                    <a:pt x="14225" y="56209"/>
                    <a:pt x="14522" y="56506"/>
                  </a:cubicBezTo>
                  <a:cubicBezTo>
                    <a:pt x="14741" y="56724"/>
                    <a:pt x="14801" y="56769"/>
                    <a:pt x="14820" y="56779"/>
                  </a:cubicBezTo>
                  <a:cubicBezTo>
                    <a:pt x="14824" y="56779"/>
                    <a:pt x="14831" y="56777"/>
                    <a:pt x="14841" y="56777"/>
                  </a:cubicBezTo>
                  <a:cubicBezTo>
                    <a:pt x="14845" y="56777"/>
                    <a:pt x="14850" y="56777"/>
                    <a:pt x="14855" y="56779"/>
                  </a:cubicBezTo>
                  <a:cubicBezTo>
                    <a:pt x="15023" y="56784"/>
                    <a:pt x="15222" y="56809"/>
                    <a:pt x="15638" y="56997"/>
                  </a:cubicBezTo>
                  <a:cubicBezTo>
                    <a:pt x="15737" y="57042"/>
                    <a:pt x="15822" y="57076"/>
                    <a:pt x="15891" y="57106"/>
                  </a:cubicBezTo>
                  <a:cubicBezTo>
                    <a:pt x="16451" y="57339"/>
                    <a:pt x="16496" y="57394"/>
                    <a:pt x="17656" y="58742"/>
                  </a:cubicBezTo>
                  <a:cubicBezTo>
                    <a:pt x="17899" y="59025"/>
                    <a:pt x="18197" y="59367"/>
                    <a:pt x="18563" y="59788"/>
                  </a:cubicBezTo>
                  <a:cubicBezTo>
                    <a:pt x="20616" y="62154"/>
                    <a:pt x="21572" y="66953"/>
                    <a:pt x="21929" y="68762"/>
                  </a:cubicBezTo>
                  <a:cubicBezTo>
                    <a:pt x="21954" y="68886"/>
                    <a:pt x="21975" y="68996"/>
                    <a:pt x="21995" y="69080"/>
                  </a:cubicBezTo>
                  <a:cubicBezTo>
                    <a:pt x="23100" y="69476"/>
                    <a:pt x="29743" y="70914"/>
                    <a:pt x="33953" y="71787"/>
                  </a:cubicBezTo>
                  <a:cubicBezTo>
                    <a:pt x="33963" y="71787"/>
                    <a:pt x="33968" y="71781"/>
                    <a:pt x="33977" y="71776"/>
                  </a:cubicBezTo>
                  <a:cubicBezTo>
                    <a:pt x="33997" y="71767"/>
                    <a:pt x="34022" y="71757"/>
                    <a:pt x="34047" y="71747"/>
                  </a:cubicBezTo>
                  <a:cubicBezTo>
                    <a:pt x="34082" y="71732"/>
                    <a:pt x="34116" y="71717"/>
                    <a:pt x="34151" y="71703"/>
                  </a:cubicBezTo>
                  <a:cubicBezTo>
                    <a:pt x="34176" y="71687"/>
                    <a:pt x="34201" y="71678"/>
                    <a:pt x="34226" y="71662"/>
                  </a:cubicBezTo>
                  <a:cubicBezTo>
                    <a:pt x="34270" y="71648"/>
                    <a:pt x="34310" y="71628"/>
                    <a:pt x="34354" y="71603"/>
                  </a:cubicBezTo>
                  <a:cubicBezTo>
                    <a:pt x="34379" y="71593"/>
                    <a:pt x="34409" y="71579"/>
                    <a:pt x="34434" y="71568"/>
                  </a:cubicBezTo>
                  <a:cubicBezTo>
                    <a:pt x="34483" y="71543"/>
                    <a:pt x="34533" y="71519"/>
                    <a:pt x="34578" y="71494"/>
                  </a:cubicBezTo>
                  <a:cubicBezTo>
                    <a:pt x="34608" y="71484"/>
                    <a:pt x="34632" y="71469"/>
                    <a:pt x="34656" y="71460"/>
                  </a:cubicBezTo>
                  <a:cubicBezTo>
                    <a:pt x="34706" y="71430"/>
                    <a:pt x="34761" y="71405"/>
                    <a:pt x="34816" y="71375"/>
                  </a:cubicBezTo>
                  <a:cubicBezTo>
                    <a:pt x="34835" y="71365"/>
                    <a:pt x="34860" y="71355"/>
                    <a:pt x="34880" y="71341"/>
                  </a:cubicBezTo>
                  <a:cubicBezTo>
                    <a:pt x="34935" y="71311"/>
                    <a:pt x="34984" y="71286"/>
                    <a:pt x="35038" y="71256"/>
                  </a:cubicBezTo>
                  <a:cubicBezTo>
                    <a:pt x="35059" y="71241"/>
                    <a:pt x="35078" y="71231"/>
                    <a:pt x="35098" y="71222"/>
                  </a:cubicBezTo>
                  <a:cubicBezTo>
                    <a:pt x="35153" y="71186"/>
                    <a:pt x="35203" y="71156"/>
                    <a:pt x="35247" y="71127"/>
                  </a:cubicBezTo>
                  <a:cubicBezTo>
                    <a:pt x="35262" y="71117"/>
                    <a:pt x="35281" y="71108"/>
                    <a:pt x="35297" y="71097"/>
                  </a:cubicBezTo>
                  <a:cubicBezTo>
                    <a:pt x="35356" y="71058"/>
                    <a:pt x="35411" y="71018"/>
                    <a:pt x="35460" y="70984"/>
                  </a:cubicBezTo>
                  <a:cubicBezTo>
                    <a:pt x="35604" y="70870"/>
                    <a:pt x="35629" y="70815"/>
                    <a:pt x="35629" y="70815"/>
                  </a:cubicBezTo>
                  <a:cubicBezTo>
                    <a:pt x="35633" y="70751"/>
                    <a:pt x="35554" y="70483"/>
                    <a:pt x="35485" y="70245"/>
                  </a:cubicBezTo>
                  <a:lnTo>
                    <a:pt x="35470" y="70195"/>
                  </a:lnTo>
                  <a:cubicBezTo>
                    <a:pt x="35341" y="70289"/>
                    <a:pt x="35173" y="70369"/>
                    <a:pt x="34959" y="70369"/>
                  </a:cubicBezTo>
                  <a:cubicBezTo>
                    <a:pt x="34691" y="70369"/>
                    <a:pt x="34493" y="70259"/>
                    <a:pt x="34379" y="70042"/>
                  </a:cubicBezTo>
                  <a:cubicBezTo>
                    <a:pt x="34196" y="69699"/>
                    <a:pt x="34320" y="69318"/>
                    <a:pt x="34439" y="68946"/>
                  </a:cubicBezTo>
                  <a:cubicBezTo>
                    <a:pt x="34513" y="68728"/>
                    <a:pt x="34592" y="68479"/>
                    <a:pt x="34627" y="68222"/>
                  </a:cubicBezTo>
                  <a:cubicBezTo>
                    <a:pt x="34691" y="67785"/>
                    <a:pt x="34721" y="67488"/>
                    <a:pt x="34756" y="67191"/>
                  </a:cubicBezTo>
                  <a:cubicBezTo>
                    <a:pt x="34791" y="66873"/>
                    <a:pt x="34821" y="66561"/>
                    <a:pt x="34890" y="66105"/>
                  </a:cubicBezTo>
                  <a:cubicBezTo>
                    <a:pt x="34944" y="65723"/>
                    <a:pt x="35004" y="65291"/>
                    <a:pt x="35381" y="65291"/>
                  </a:cubicBezTo>
                  <a:cubicBezTo>
                    <a:pt x="35539" y="65291"/>
                    <a:pt x="35643" y="65391"/>
                    <a:pt x="35718" y="65465"/>
                  </a:cubicBezTo>
                  <a:cubicBezTo>
                    <a:pt x="35827" y="65570"/>
                    <a:pt x="36011" y="65738"/>
                    <a:pt x="36471" y="65772"/>
                  </a:cubicBezTo>
                  <a:cubicBezTo>
                    <a:pt x="36521" y="65772"/>
                    <a:pt x="36565" y="65778"/>
                    <a:pt x="36606" y="65778"/>
                  </a:cubicBezTo>
                  <a:cubicBezTo>
                    <a:pt x="36725" y="65778"/>
                    <a:pt x="36819" y="65772"/>
                    <a:pt x="36869" y="65763"/>
                  </a:cubicBezTo>
                  <a:cubicBezTo>
                    <a:pt x="36869" y="65723"/>
                    <a:pt x="36869" y="65673"/>
                    <a:pt x="36873" y="65619"/>
                  </a:cubicBezTo>
                  <a:cubicBezTo>
                    <a:pt x="36888" y="65460"/>
                    <a:pt x="36922" y="65257"/>
                    <a:pt x="37047" y="65064"/>
                  </a:cubicBezTo>
                  <a:cubicBezTo>
                    <a:pt x="37106" y="64969"/>
                    <a:pt x="37180" y="64776"/>
                    <a:pt x="37265" y="64548"/>
                  </a:cubicBezTo>
                  <a:cubicBezTo>
                    <a:pt x="37290" y="64474"/>
                    <a:pt x="37319" y="64394"/>
                    <a:pt x="37349" y="64315"/>
                  </a:cubicBezTo>
                  <a:cubicBezTo>
                    <a:pt x="37528" y="63815"/>
                    <a:pt x="37750" y="63190"/>
                    <a:pt x="38073" y="62634"/>
                  </a:cubicBezTo>
                  <a:cubicBezTo>
                    <a:pt x="38306" y="62232"/>
                    <a:pt x="38553" y="62024"/>
                    <a:pt x="38772" y="61925"/>
                  </a:cubicBezTo>
                  <a:cubicBezTo>
                    <a:pt x="38484" y="61251"/>
                    <a:pt x="38063" y="60408"/>
                    <a:pt x="37706" y="60081"/>
                  </a:cubicBezTo>
                  <a:cubicBezTo>
                    <a:pt x="37636" y="60017"/>
                    <a:pt x="37582" y="59948"/>
                    <a:pt x="37528" y="59877"/>
                  </a:cubicBezTo>
                  <a:cubicBezTo>
                    <a:pt x="37517" y="59858"/>
                    <a:pt x="37503" y="59843"/>
                    <a:pt x="37493" y="59829"/>
                  </a:cubicBezTo>
                  <a:cubicBezTo>
                    <a:pt x="37443" y="59754"/>
                    <a:pt x="37404" y="59680"/>
                    <a:pt x="37368" y="59595"/>
                  </a:cubicBezTo>
                  <a:cubicBezTo>
                    <a:pt x="37364" y="59585"/>
                    <a:pt x="37359" y="59575"/>
                    <a:pt x="37359" y="59566"/>
                  </a:cubicBezTo>
                  <a:cubicBezTo>
                    <a:pt x="37329" y="59491"/>
                    <a:pt x="37304" y="59417"/>
                    <a:pt x="37285" y="59337"/>
                  </a:cubicBezTo>
                  <a:cubicBezTo>
                    <a:pt x="37279" y="59317"/>
                    <a:pt x="37274" y="59303"/>
                    <a:pt x="37270" y="59282"/>
                  </a:cubicBezTo>
                  <a:cubicBezTo>
                    <a:pt x="37255" y="59193"/>
                    <a:pt x="37240" y="59109"/>
                    <a:pt x="37235" y="59020"/>
                  </a:cubicBezTo>
                  <a:cubicBezTo>
                    <a:pt x="37230" y="59000"/>
                    <a:pt x="37230" y="58985"/>
                    <a:pt x="37230" y="58966"/>
                  </a:cubicBezTo>
                  <a:cubicBezTo>
                    <a:pt x="37225" y="58886"/>
                    <a:pt x="37225" y="58807"/>
                    <a:pt x="37225" y="58728"/>
                  </a:cubicBezTo>
                  <a:cubicBezTo>
                    <a:pt x="37225" y="58713"/>
                    <a:pt x="37225" y="58692"/>
                    <a:pt x="37230" y="58678"/>
                  </a:cubicBezTo>
                  <a:cubicBezTo>
                    <a:pt x="37230" y="58584"/>
                    <a:pt x="37240" y="58495"/>
                    <a:pt x="37249" y="58406"/>
                  </a:cubicBezTo>
                  <a:cubicBezTo>
                    <a:pt x="37255" y="58385"/>
                    <a:pt x="37260" y="58365"/>
                    <a:pt x="37260" y="58346"/>
                  </a:cubicBezTo>
                  <a:cubicBezTo>
                    <a:pt x="37274" y="58262"/>
                    <a:pt x="37290" y="58182"/>
                    <a:pt x="37304" y="58103"/>
                  </a:cubicBezTo>
                  <a:cubicBezTo>
                    <a:pt x="37304" y="58093"/>
                    <a:pt x="37309" y="58083"/>
                    <a:pt x="37309" y="58068"/>
                  </a:cubicBezTo>
                  <a:cubicBezTo>
                    <a:pt x="37329" y="57984"/>
                    <a:pt x="37354" y="57900"/>
                    <a:pt x="37379" y="57815"/>
                  </a:cubicBezTo>
                  <a:cubicBezTo>
                    <a:pt x="37379" y="57806"/>
                    <a:pt x="37384" y="57795"/>
                    <a:pt x="37384" y="57790"/>
                  </a:cubicBezTo>
                  <a:cubicBezTo>
                    <a:pt x="36679" y="57523"/>
                    <a:pt x="35336" y="57022"/>
                    <a:pt x="34880" y="56907"/>
                  </a:cubicBezTo>
                  <a:cubicBezTo>
                    <a:pt x="34329" y="56769"/>
                    <a:pt x="33794" y="55331"/>
                    <a:pt x="32247" y="50458"/>
                  </a:cubicBezTo>
                  <a:cubicBezTo>
                    <a:pt x="31761" y="48921"/>
                    <a:pt x="31300" y="47473"/>
                    <a:pt x="30963" y="46610"/>
                  </a:cubicBezTo>
                  <a:cubicBezTo>
                    <a:pt x="30056" y="44241"/>
                    <a:pt x="29114" y="42852"/>
                    <a:pt x="27349" y="40631"/>
                  </a:cubicBezTo>
                  <a:cubicBezTo>
                    <a:pt x="26744" y="39878"/>
                    <a:pt x="26288" y="39333"/>
                    <a:pt x="25951" y="38931"/>
                  </a:cubicBezTo>
                  <a:cubicBezTo>
                    <a:pt x="25302" y="38162"/>
                    <a:pt x="25009" y="37816"/>
                    <a:pt x="24826" y="37304"/>
                  </a:cubicBezTo>
                  <a:cubicBezTo>
                    <a:pt x="24711" y="36992"/>
                    <a:pt x="24642" y="36685"/>
                    <a:pt x="24563" y="36363"/>
                  </a:cubicBezTo>
                  <a:cubicBezTo>
                    <a:pt x="24469" y="35965"/>
                    <a:pt x="24364" y="35514"/>
                    <a:pt x="24151" y="34944"/>
                  </a:cubicBezTo>
                  <a:cubicBezTo>
                    <a:pt x="23928" y="34329"/>
                    <a:pt x="21146" y="30041"/>
                    <a:pt x="18861" y="26590"/>
                  </a:cubicBezTo>
                  <a:cubicBezTo>
                    <a:pt x="18435" y="25951"/>
                    <a:pt x="18028" y="25341"/>
                    <a:pt x="17661" y="24786"/>
                  </a:cubicBezTo>
                  <a:lnTo>
                    <a:pt x="17508" y="24563"/>
                  </a:lnTo>
                  <a:lnTo>
                    <a:pt x="23119" y="5593"/>
                  </a:lnTo>
                  <a:lnTo>
                    <a:pt x="53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0"/>
            <p:cNvSpPr/>
            <p:nvPr/>
          </p:nvSpPr>
          <p:spPr>
            <a:xfrm>
              <a:off x="4495313" y="3121111"/>
              <a:ext cx="426740" cy="524462"/>
            </a:xfrm>
            <a:custGeom>
              <a:avLst/>
              <a:gdLst/>
              <a:ahLst/>
              <a:cxnLst/>
              <a:rect l="l" t="t" r="r" b="b"/>
              <a:pathLst>
                <a:path w="32782" h="40289" extrusionOk="0">
                  <a:moveTo>
                    <a:pt x="8736" y="1"/>
                  </a:moveTo>
                  <a:lnTo>
                    <a:pt x="7784" y="3447"/>
                  </a:lnTo>
                  <a:cubicBezTo>
                    <a:pt x="7799" y="3600"/>
                    <a:pt x="7814" y="3868"/>
                    <a:pt x="7799" y="4140"/>
                  </a:cubicBezTo>
                  <a:cubicBezTo>
                    <a:pt x="7794" y="4230"/>
                    <a:pt x="7784" y="4319"/>
                    <a:pt x="7769" y="4403"/>
                  </a:cubicBezTo>
                  <a:cubicBezTo>
                    <a:pt x="7685" y="4943"/>
                    <a:pt x="7600" y="5127"/>
                    <a:pt x="7174" y="5484"/>
                  </a:cubicBezTo>
                  <a:cubicBezTo>
                    <a:pt x="7035" y="5603"/>
                    <a:pt x="6847" y="5662"/>
                    <a:pt x="6604" y="5662"/>
                  </a:cubicBezTo>
                  <a:cubicBezTo>
                    <a:pt x="6053" y="5662"/>
                    <a:pt x="5007" y="5310"/>
                    <a:pt x="4730" y="4964"/>
                  </a:cubicBezTo>
                  <a:cubicBezTo>
                    <a:pt x="4685" y="4909"/>
                    <a:pt x="4552" y="4820"/>
                    <a:pt x="4453" y="4820"/>
                  </a:cubicBezTo>
                  <a:cubicBezTo>
                    <a:pt x="4417" y="4820"/>
                    <a:pt x="4412" y="4820"/>
                    <a:pt x="4398" y="4859"/>
                  </a:cubicBezTo>
                  <a:cubicBezTo>
                    <a:pt x="4185" y="5325"/>
                    <a:pt x="3917" y="6584"/>
                    <a:pt x="3961" y="7056"/>
                  </a:cubicBezTo>
                  <a:cubicBezTo>
                    <a:pt x="3971" y="7135"/>
                    <a:pt x="3996" y="7244"/>
                    <a:pt x="4021" y="7378"/>
                  </a:cubicBezTo>
                  <a:cubicBezTo>
                    <a:pt x="4204" y="8300"/>
                    <a:pt x="4586" y="10209"/>
                    <a:pt x="3302" y="12088"/>
                  </a:cubicBezTo>
                  <a:cubicBezTo>
                    <a:pt x="3222" y="12286"/>
                    <a:pt x="2846" y="13263"/>
                    <a:pt x="3208" y="13590"/>
                  </a:cubicBezTo>
                  <a:cubicBezTo>
                    <a:pt x="3982" y="14298"/>
                    <a:pt x="4740" y="16332"/>
                    <a:pt x="4824" y="16559"/>
                  </a:cubicBezTo>
                  <a:lnTo>
                    <a:pt x="5389" y="18097"/>
                  </a:lnTo>
                  <a:lnTo>
                    <a:pt x="5389" y="18097"/>
                  </a:lnTo>
                  <a:lnTo>
                    <a:pt x="4249" y="17204"/>
                  </a:lnTo>
                  <a:lnTo>
                    <a:pt x="4249" y="17204"/>
                  </a:lnTo>
                  <a:cubicBezTo>
                    <a:pt x="4250" y="17205"/>
                    <a:pt x="4251" y="17205"/>
                    <a:pt x="4251" y="17205"/>
                  </a:cubicBezTo>
                  <a:cubicBezTo>
                    <a:pt x="4251" y="17205"/>
                    <a:pt x="4210" y="17184"/>
                    <a:pt x="4165" y="17184"/>
                  </a:cubicBezTo>
                  <a:cubicBezTo>
                    <a:pt x="3996" y="17184"/>
                    <a:pt x="3847" y="17387"/>
                    <a:pt x="3748" y="17556"/>
                  </a:cubicBezTo>
                  <a:cubicBezTo>
                    <a:pt x="3476" y="18028"/>
                    <a:pt x="3282" y="18573"/>
                    <a:pt x="3108" y="19053"/>
                  </a:cubicBezTo>
                  <a:cubicBezTo>
                    <a:pt x="3069" y="19158"/>
                    <a:pt x="3034" y="19257"/>
                    <a:pt x="3000" y="19351"/>
                  </a:cubicBezTo>
                  <a:cubicBezTo>
                    <a:pt x="2900" y="19629"/>
                    <a:pt x="2806" y="19852"/>
                    <a:pt x="2698" y="20021"/>
                  </a:cubicBezTo>
                  <a:cubicBezTo>
                    <a:pt x="2702" y="20030"/>
                    <a:pt x="2698" y="20094"/>
                    <a:pt x="2698" y="20135"/>
                  </a:cubicBezTo>
                  <a:cubicBezTo>
                    <a:pt x="2673" y="20813"/>
                    <a:pt x="2360" y="21117"/>
                    <a:pt x="1686" y="21117"/>
                  </a:cubicBezTo>
                  <a:cubicBezTo>
                    <a:pt x="1616" y="21117"/>
                    <a:pt x="1538" y="21117"/>
                    <a:pt x="1453" y="21106"/>
                  </a:cubicBezTo>
                  <a:cubicBezTo>
                    <a:pt x="1110" y="21087"/>
                    <a:pt x="858" y="20998"/>
                    <a:pt x="664" y="20898"/>
                  </a:cubicBezTo>
                  <a:cubicBezTo>
                    <a:pt x="630" y="21190"/>
                    <a:pt x="605" y="21419"/>
                    <a:pt x="580" y="21652"/>
                  </a:cubicBezTo>
                  <a:cubicBezTo>
                    <a:pt x="545" y="21964"/>
                    <a:pt x="511" y="22277"/>
                    <a:pt x="446" y="22732"/>
                  </a:cubicBezTo>
                  <a:cubicBezTo>
                    <a:pt x="407" y="23005"/>
                    <a:pt x="337" y="23252"/>
                    <a:pt x="273" y="23461"/>
                  </a:cubicBezTo>
                  <a:cubicBezTo>
                    <a:pt x="357" y="23377"/>
                    <a:pt x="471" y="23282"/>
                    <a:pt x="625" y="23282"/>
                  </a:cubicBezTo>
                  <a:cubicBezTo>
                    <a:pt x="996" y="23282"/>
                    <a:pt x="1131" y="23758"/>
                    <a:pt x="1204" y="24016"/>
                  </a:cubicBezTo>
                  <a:lnTo>
                    <a:pt x="1270" y="24225"/>
                  </a:lnTo>
                  <a:cubicBezTo>
                    <a:pt x="1483" y="24948"/>
                    <a:pt x="1666" y="25573"/>
                    <a:pt x="913" y="26168"/>
                  </a:cubicBezTo>
                  <a:cubicBezTo>
                    <a:pt x="675" y="26352"/>
                    <a:pt x="327" y="26550"/>
                    <a:pt x="0" y="26714"/>
                  </a:cubicBezTo>
                  <a:lnTo>
                    <a:pt x="17283" y="38067"/>
                  </a:lnTo>
                  <a:lnTo>
                    <a:pt x="27720" y="40288"/>
                  </a:lnTo>
                  <a:lnTo>
                    <a:pt x="31949" y="10074"/>
                  </a:lnTo>
                  <a:lnTo>
                    <a:pt x="32782" y="5012"/>
                  </a:lnTo>
                  <a:cubicBezTo>
                    <a:pt x="32008" y="4815"/>
                    <a:pt x="30274" y="4374"/>
                    <a:pt x="28567" y="3971"/>
                  </a:cubicBezTo>
                  <a:cubicBezTo>
                    <a:pt x="28553" y="3967"/>
                    <a:pt x="28533" y="3962"/>
                    <a:pt x="28512" y="3962"/>
                  </a:cubicBezTo>
                  <a:cubicBezTo>
                    <a:pt x="28414" y="3937"/>
                    <a:pt x="28310" y="3912"/>
                    <a:pt x="28205" y="3887"/>
                  </a:cubicBezTo>
                  <a:cubicBezTo>
                    <a:pt x="28176" y="3882"/>
                    <a:pt x="28146" y="3873"/>
                    <a:pt x="28121" y="3868"/>
                  </a:cubicBezTo>
                  <a:cubicBezTo>
                    <a:pt x="28022" y="3843"/>
                    <a:pt x="27918" y="3823"/>
                    <a:pt x="27819" y="3798"/>
                  </a:cubicBezTo>
                  <a:cubicBezTo>
                    <a:pt x="27789" y="3793"/>
                    <a:pt x="27764" y="3788"/>
                    <a:pt x="27734" y="3779"/>
                  </a:cubicBezTo>
                  <a:cubicBezTo>
                    <a:pt x="27288" y="3679"/>
                    <a:pt x="26842" y="3580"/>
                    <a:pt x="26406" y="3486"/>
                  </a:cubicBezTo>
                  <a:cubicBezTo>
                    <a:pt x="26366" y="3481"/>
                    <a:pt x="26331" y="3470"/>
                    <a:pt x="26297" y="3466"/>
                  </a:cubicBezTo>
                  <a:cubicBezTo>
                    <a:pt x="26212" y="3447"/>
                    <a:pt x="26128" y="3431"/>
                    <a:pt x="26043" y="3411"/>
                  </a:cubicBezTo>
                  <a:cubicBezTo>
                    <a:pt x="25999" y="3401"/>
                    <a:pt x="25954" y="3392"/>
                    <a:pt x="25910" y="3381"/>
                  </a:cubicBezTo>
                  <a:cubicBezTo>
                    <a:pt x="25830" y="3367"/>
                    <a:pt x="25757" y="3351"/>
                    <a:pt x="25677" y="3337"/>
                  </a:cubicBezTo>
                  <a:cubicBezTo>
                    <a:pt x="25627" y="3328"/>
                    <a:pt x="25578" y="3317"/>
                    <a:pt x="25523" y="3307"/>
                  </a:cubicBezTo>
                  <a:cubicBezTo>
                    <a:pt x="25454" y="3292"/>
                    <a:pt x="25379" y="3278"/>
                    <a:pt x="25310" y="3262"/>
                  </a:cubicBezTo>
                  <a:cubicBezTo>
                    <a:pt x="25260" y="3253"/>
                    <a:pt x="25211" y="3248"/>
                    <a:pt x="25157" y="3238"/>
                  </a:cubicBezTo>
                  <a:cubicBezTo>
                    <a:pt x="25092" y="3223"/>
                    <a:pt x="25023" y="3209"/>
                    <a:pt x="24954" y="3198"/>
                  </a:cubicBezTo>
                  <a:cubicBezTo>
                    <a:pt x="24894" y="3188"/>
                    <a:pt x="24839" y="3173"/>
                    <a:pt x="24780" y="3163"/>
                  </a:cubicBezTo>
                  <a:cubicBezTo>
                    <a:pt x="24686" y="3149"/>
                    <a:pt x="24592" y="3134"/>
                    <a:pt x="24503" y="3119"/>
                  </a:cubicBezTo>
                  <a:cubicBezTo>
                    <a:pt x="24432" y="3104"/>
                    <a:pt x="24363" y="3094"/>
                    <a:pt x="24299" y="3084"/>
                  </a:cubicBezTo>
                  <a:cubicBezTo>
                    <a:pt x="24249" y="3074"/>
                    <a:pt x="24205" y="3065"/>
                    <a:pt x="24155" y="3060"/>
                  </a:cubicBezTo>
                  <a:cubicBezTo>
                    <a:pt x="24096" y="3049"/>
                    <a:pt x="24041" y="3040"/>
                    <a:pt x="23981" y="3030"/>
                  </a:cubicBezTo>
                  <a:cubicBezTo>
                    <a:pt x="23937" y="3024"/>
                    <a:pt x="23892" y="3015"/>
                    <a:pt x="23848" y="3010"/>
                  </a:cubicBezTo>
                  <a:cubicBezTo>
                    <a:pt x="23793" y="3005"/>
                    <a:pt x="23739" y="2994"/>
                    <a:pt x="23684" y="2990"/>
                  </a:cubicBezTo>
                  <a:cubicBezTo>
                    <a:pt x="23645" y="2985"/>
                    <a:pt x="23599" y="2975"/>
                    <a:pt x="23560" y="2971"/>
                  </a:cubicBezTo>
                  <a:cubicBezTo>
                    <a:pt x="23510" y="2965"/>
                    <a:pt x="23455" y="2960"/>
                    <a:pt x="23407" y="2955"/>
                  </a:cubicBezTo>
                  <a:cubicBezTo>
                    <a:pt x="23372" y="2950"/>
                    <a:pt x="23332" y="2946"/>
                    <a:pt x="23297" y="2941"/>
                  </a:cubicBezTo>
                  <a:cubicBezTo>
                    <a:pt x="23242" y="2935"/>
                    <a:pt x="23194" y="2930"/>
                    <a:pt x="23144" y="2925"/>
                  </a:cubicBezTo>
                  <a:cubicBezTo>
                    <a:pt x="23114" y="2925"/>
                    <a:pt x="23089" y="2921"/>
                    <a:pt x="23064" y="2921"/>
                  </a:cubicBezTo>
                  <a:cubicBezTo>
                    <a:pt x="22985" y="2916"/>
                    <a:pt x="22915" y="2911"/>
                    <a:pt x="22851" y="2911"/>
                  </a:cubicBezTo>
                  <a:cubicBezTo>
                    <a:pt x="21414" y="2861"/>
                    <a:pt x="21141" y="2703"/>
                    <a:pt x="20773" y="2291"/>
                  </a:cubicBezTo>
                  <a:cubicBezTo>
                    <a:pt x="20635" y="2138"/>
                    <a:pt x="20481" y="1964"/>
                    <a:pt x="20000" y="1736"/>
                  </a:cubicBezTo>
                  <a:lnTo>
                    <a:pt x="19787" y="1637"/>
                  </a:lnTo>
                  <a:cubicBezTo>
                    <a:pt x="19554" y="1527"/>
                    <a:pt x="19341" y="1424"/>
                    <a:pt x="19133" y="1335"/>
                  </a:cubicBezTo>
                  <a:cubicBezTo>
                    <a:pt x="18298" y="968"/>
                    <a:pt x="17585" y="770"/>
                    <a:pt x="16124" y="770"/>
                  </a:cubicBezTo>
                  <a:cubicBezTo>
                    <a:pt x="15945" y="770"/>
                    <a:pt x="15756" y="773"/>
                    <a:pt x="15553" y="779"/>
                  </a:cubicBezTo>
                  <a:cubicBezTo>
                    <a:pt x="15449" y="784"/>
                    <a:pt x="15345" y="784"/>
                    <a:pt x="15236" y="784"/>
                  </a:cubicBezTo>
                  <a:cubicBezTo>
                    <a:pt x="13089" y="784"/>
                    <a:pt x="9807" y="204"/>
                    <a:pt x="87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0"/>
            <p:cNvSpPr/>
            <p:nvPr/>
          </p:nvSpPr>
          <p:spPr>
            <a:xfrm>
              <a:off x="4866728" y="3188490"/>
              <a:ext cx="451863" cy="457526"/>
            </a:xfrm>
            <a:custGeom>
              <a:avLst/>
              <a:gdLst/>
              <a:ahLst/>
              <a:cxnLst/>
              <a:rect l="l" t="t" r="r" b="b"/>
              <a:pathLst>
                <a:path w="34712" h="35147" extrusionOk="0">
                  <a:moveTo>
                    <a:pt x="4998" y="1"/>
                  </a:moveTo>
                  <a:lnTo>
                    <a:pt x="4994" y="35"/>
                  </a:lnTo>
                  <a:lnTo>
                    <a:pt x="4909" y="10"/>
                  </a:lnTo>
                  <a:lnTo>
                    <a:pt x="4538" y="2747"/>
                  </a:lnTo>
                  <a:lnTo>
                    <a:pt x="1" y="35147"/>
                  </a:lnTo>
                  <a:lnTo>
                    <a:pt x="3516" y="34849"/>
                  </a:lnTo>
                  <a:lnTo>
                    <a:pt x="3516" y="32529"/>
                  </a:lnTo>
                  <a:lnTo>
                    <a:pt x="12564" y="33377"/>
                  </a:lnTo>
                  <a:lnTo>
                    <a:pt x="12564" y="33372"/>
                  </a:lnTo>
                  <a:lnTo>
                    <a:pt x="12767" y="33396"/>
                  </a:lnTo>
                  <a:cubicBezTo>
                    <a:pt x="12886" y="33412"/>
                    <a:pt x="24895" y="34800"/>
                    <a:pt x="29739" y="34800"/>
                  </a:cubicBezTo>
                  <a:cubicBezTo>
                    <a:pt x="30864" y="34800"/>
                    <a:pt x="31290" y="34725"/>
                    <a:pt x="31444" y="34681"/>
                  </a:cubicBezTo>
                  <a:cubicBezTo>
                    <a:pt x="31732" y="33268"/>
                    <a:pt x="32876" y="22529"/>
                    <a:pt x="34468" y="6296"/>
                  </a:cubicBezTo>
                  <a:lnTo>
                    <a:pt x="34711" y="3804"/>
                  </a:lnTo>
                  <a:cubicBezTo>
                    <a:pt x="33492" y="3763"/>
                    <a:pt x="32158" y="3679"/>
                    <a:pt x="30750" y="3566"/>
                  </a:cubicBezTo>
                  <a:cubicBezTo>
                    <a:pt x="30730" y="3560"/>
                    <a:pt x="30716" y="3560"/>
                    <a:pt x="30695" y="3560"/>
                  </a:cubicBezTo>
                  <a:cubicBezTo>
                    <a:pt x="30378" y="3536"/>
                    <a:pt x="30061" y="3506"/>
                    <a:pt x="29734" y="3476"/>
                  </a:cubicBezTo>
                  <a:cubicBezTo>
                    <a:pt x="29679" y="3470"/>
                    <a:pt x="29620" y="3466"/>
                    <a:pt x="29560" y="3461"/>
                  </a:cubicBezTo>
                  <a:cubicBezTo>
                    <a:pt x="29263" y="3431"/>
                    <a:pt x="28965" y="3406"/>
                    <a:pt x="28663" y="3376"/>
                  </a:cubicBezTo>
                  <a:cubicBezTo>
                    <a:pt x="28574" y="3367"/>
                    <a:pt x="28489" y="3357"/>
                    <a:pt x="28400" y="3351"/>
                  </a:cubicBezTo>
                  <a:cubicBezTo>
                    <a:pt x="28112" y="3322"/>
                    <a:pt x="27819" y="3292"/>
                    <a:pt x="27527" y="3262"/>
                  </a:cubicBezTo>
                  <a:cubicBezTo>
                    <a:pt x="27433" y="3253"/>
                    <a:pt x="27334" y="3243"/>
                    <a:pt x="27240" y="3232"/>
                  </a:cubicBezTo>
                  <a:cubicBezTo>
                    <a:pt x="26952" y="3203"/>
                    <a:pt x="26664" y="3168"/>
                    <a:pt x="26377" y="3138"/>
                  </a:cubicBezTo>
                  <a:cubicBezTo>
                    <a:pt x="26268" y="3124"/>
                    <a:pt x="26164" y="3113"/>
                    <a:pt x="26055" y="3104"/>
                  </a:cubicBezTo>
                  <a:cubicBezTo>
                    <a:pt x="25787" y="3074"/>
                    <a:pt x="25519" y="3040"/>
                    <a:pt x="25251" y="3010"/>
                  </a:cubicBezTo>
                  <a:cubicBezTo>
                    <a:pt x="25128" y="2994"/>
                    <a:pt x="25009" y="2980"/>
                    <a:pt x="24885" y="2971"/>
                  </a:cubicBezTo>
                  <a:cubicBezTo>
                    <a:pt x="24652" y="2941"/>
                    <a:pt x="24414" y="2911"/>
                    <a:pt x="24176" y="2881"/>
                  </a:cubicBezTo>
                  <a:cubicBezTo>
                    <a:pt x="24027" y="2866"/>
                    <a:pt x="23878" y="2846"/>
                    <a:pt x="23734" y="2831"/>
                  </a:cubicBezTo>
                  <a:lnTo>
                    <a:pt x="23020" y="2742"/>
                  </a:lnTo>
                  <a:lnTo>
                    <a:pt x="22663" y="2697"/>
                  </a:lnTo>
                  <a:cubicBezTo>
                    <a:pt x="22391" y="2662"/>
                    <a:pt x="22113" y="2623"/>
                    <a:pt x="21840" y="2589"/>
                  </a:cubicBezTo>
                  <a:cubicBezTo>
                    <a:pt x="21716" y="2573"/>
                    <a:pt x="21593" y="2559"/>
                    <a:pt x="21469" y="2544"/>
                  </a:cubicBezTo>
                  <a:cubicBezTo>
                    <a:pt x="21196" y="2504"/>
                    <a:pt x="20923" y="2470"/>
                    <a:pt x="20650" y="2435"/>
                  </a:cubicBezTo>
                  <a:cubicBezTo>
                    <a:pt x="20526" y="2420"/>
                    <a:pt x="20407" y="2400"/>
                    <a:pt x="20288" y="2385"/>
                  </a:cubicBezTo>
                  <a:cubicBezTo>
                    <a:pt x="20011" y="2346"/>
                    <a:pt x="19733" y="2310"/>
                    <a:pt x="19456" y="2271"/>
                  </a:cubicBezTo>
                  <a:cubicBezTo>
                    <a:pt x="19346" y="2257"/>
                    <a:pt x="19233" y="2241"/>
                    <a:pt x="19124" y="2227"/>
                  </a:cubicBezTo>
                  <a:cubicBezTo>
                    <a:pt x="18840" y="2187"/>
                    <a:pt x="18563" y="2147"/>
                    <a:pt x="18286" y="2108"/>
                  </a:cubicBezTo>
                  <a:cubicBezTo>
                    <a:pt x="18186" y="2093"/>
                    <a:pt x="18092" y="2078"/>
                    <a:pt x="17993" y="2068"/>
                  </a:cubicBezTo>
                  <a:cubicBezTo>
                    <a:pt x="17725" y="2028"/>
                    <a:pt x="17453" y="1989"/>
                    <a:pt x="17185" y="1949"/>
                  </a:cubicBezTo>
                  <a:cubicBezTo>
                    <a:pt x="17096" y="1934"/>
                    <a:pt x="17002" y="1924"/>
                    <a:pt x="16913" y="1909"/>
                  </a:cubicBezTo>
                  <a:cubicBezTo>
                    <a:pt x="16639" y="1870"/>
                    <a:pt x="16371" y="1830"/>
                    <a:pt x="16104" y="1790"/>
                  </a:cubicBezTo>
                  <a:cubicBezTo>
                    <a:pt x="16039" y="1781"/>
                    <a:pt x="15980" y="1775"/>
                    <a:pt x="15920" y="1765"/>
                  </a:cubicBezTo>
                  <a:cubicBezTo>
                    <a:pt x="15604" y="1715"/>
                    <a:pt x="15291" y="1671"/>
                    <a:pt x="14984" y="1626"/>
                  </a:cubicBezTo>
                  <a:cubicBezTo>
                    <a:pt x="14939" y="1617"/>
                    <a:pt x="14899" y="1612"/>
                    <a:pt x="14854" y="1607"/>
                  </a:cubicBezTo>
                  <a:cubicBezTo>
                    <a:pt x="14542" y="1557"/>
                    <a:pt x="14229" y="1513"/>
                    <a:pt x="13927" y="1463"/>
                  </a:cubicBezTo>
                  <a:cubicBezTo>
                    <a:pt x="13888" y="1458"/>
                    <a:pt x="13849" y="1454"/>
                    <a:pt x="13808" y="1443"/>
                  </a:cubicBezTo>
                  <a:cubicBezTo>
                    <a:pt x="13497" y="1399"/>
                    <a:pt x="13194" y="1349"/>
                    <a:pt x="12891" y="1305"/>
                  </a:cubicBezTo>
                  <a:cubicBezTo>
                    <a:pt x="12867" y="1299"/>
                    <a:pt x="12837" y="1294"/>
                    <a:pt x="12808" y="1289"/>
                  </a:cubicBezTo>
                  <a:cubicBezTo>
                    <a:pt x="12499" y="1245"/>
                    <a:pt x="12192" y="1195"/>
                    <a:pt x="11895" y="1150"/>
                  </a:cubicBezTo>
                  <a:cubicBezTo>
                    <a:pt x="11885" y="1145"/>
                    <a:pt x="11875" y="1145"/>
                    <a:pt x="11865" y="1145"/>
                  </a:cubicBezTo>
                  <a:cubicBezTo>
                    <a:pt x="8499" y="610"/>
                    <a:pt x="5930" y="164"/>
                    <a:pt x="4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0"/>
            <p:cNvSpPr/>
            <p:nvPr/>
          </p:nvSpPr>
          <p:spPr>
            <a:xfrm>
              <a:off x="5397126" y="3009590"/>
              <a:ext cx="459075" cy="228874"/>
            </a:xfrm>
            <a:custGeom>
              <a:avLst/>
              <a:gdLst/>
              <a:ahLst/>
              <a:cxnLst/>
              <a:rect l="l" t="t" r="r" b="b"/>
              <a:pathLst>
                <a:path w="35266" h="17582" extrusionOk="0">
                  <a:moveTo>
                    <a:pt x="1373" y="0"/>
                  </a:moveTo>
                  <a:lnTo>
                    <a:pt x="282" y="12955"/>
                  </a:lnTo>
                  <a:lnTo>
                    <a:pt x="0" y="16321"/>
                  </a:lnTo>
                  <a:lnTo>
                    <a:pt x="34695" y="17581"/>
                  </a:lnTo>
                  <a:lnTo>
                    <a:pt x="34983" y="17398"/>
                  </a:lnTo>
                  <a:lnTo>
                    <a:pt x="35265" y="6510"/>
                  </a:lnTo>
                  <a:cubicBezTo>
                    <a:pt x="35002" y="6237"/>
                    <a:pt x="34576" y="5746"/>
                    <a:pt x="34462" y="5310"/>
                  </a:cubicBezTo>
                  <a:cubicBezTo>
                    <a:pt x="34407" y="5166"/>
                    <a:pt x="33961" y="4849"/>
                    <a:pt x="33377" y="4666"/>
                  </a:cubicBezTo>
                  <a:cubicBezTo>
                    <a:pt x="32741" y="4467"/>
                    <a:pt x="32350" y="3461"/>
                    <a:pt x="32281" y="3262"/>
                  </a:cubicBezTo>
                  <a:lnTo>
                    <a:pt x="32196" y="3039"/>
                  </a:lnTo>
                  <a:lnTo>
                    <a:pt x="32920" y="1275"/>
                  </a:lnTo>
                  <a:lnTo>
                    <a:pt x="31473" y="451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0"/>
            <p:cNvSpPr/>
            <p:nvPr/>
          </p:nvSpPr>
          <p:spPr>
            <a:xfrm>
              <a:off x="5303739" y="2732773"/>
              <a:ext cx="492882" cy="269332"/>
            </a:xfrm>
            <a:custGeom>
              <a:avLst/>
              <a:gdLst/>
              <a:ahLst/>
              <a:cxnLst/>
              <a:rect l="l" t="t" r="r" b="b"/>
              <a:pathLst>
                <a:path w="37863" h="20690" extrusionOk="0">
                  <a:moveTo>
                    <a:pt x="946" y="1"/>
                  </a:moveTo>
                  <a:lnTo>
                    <a:pt x="0" y="11623"/>
                  </a:lnTo>
                  <a:cubicBezTo>
                    <a:pt x="109" y="11632"/>
                    <a:pt x="213" y="11642"/>
                    <a:pt x="322" y="11652"/>
                  </a:cubicBezTo>
                  <a:cubicBezTo>
                    <a:pt x="470" y="11667"/>
                    <a:pt x="625" y="11682"/>
                    <a:pt x="774" y="11692"/>
                  </a:cubicBezTo>
                  <a:cubicBezTo>
                    <a:pt x="937" y="11712"/>
                    <a:pt x="1095" y="11726"/>
                    <a:pt x="1259" y="11741"/>
                  </a:cubicBezTo>
                  <a:cubicBezTo>
                    <a:pt x="1408" y="11756"/>
                    <a:pt x="1561" y="11771"/>
                    <a:pt x="1705" y="11786"/>
                  </a:cubicBezTo>
                  <a:cubicBezTo>
                    <a:pt x="1864" y="11801"/>
                    <a:pt x="2012" y="11815"/>
                    <a:pt x="2161" y="11831"/>
                  </a:cubicBezTo>
                  <a:cubicBezTo>
                    <a:pt x="2300" y="11845"/>
                    <a:pt x="2434" y="11855"/>
                    <a:pt x="2568" y="11870"/>
                  </a:cubicBezTo>
                  <a:cubicBezTo>
                    <a:pt x="2717" y="11884"/>
                    <a:pt x="2861" y="11900"/>
                    <a:pt x="2999" y="11914"/>
                  </a:cubicBezTo>
                  <a:cubicBezTo>
                    <a:pt x="3128" y="11929"/>
                    <a:pt x="3257" y="11939"/>
                    <a:pt x="3381" y="11954"/>
                  </a:cubicBezTo>
                  <a:cubicBezTo>
                    <a:pt x="3515" y="11969"/>
                    <a:pt x="3644" y="11984"/>
                    <a:pt x="3772" y="11999"/>
                  </a:cubicBezTo>
                  <a:cubicBezTo>
                    <a:pt x="3897" y="12009"/>
                    <a:pt x="4016" y="12024"/>
                    <a:pt x="4129" y="12033"/>
                  </a:cubicBezTo>
                  <a:cubicBezTo>
                    <a:pt x="4259" y="12048"/>
                    <a:pt x="4378" y="12063"/>
                    <a:pt x="4497" y="12078"/>
                  </a:cubicBezTo>
                  <a:cubicBezTo>
                    <a:pt x="4605" y="12088"/>
                    <a:pt x="4715" y="12103"/>
                    <a:pt x="4819" y="12113"/>
                  </a:cubicBezTo>
                  <a:cubicBezTo>
                    <a:pt x="4938" y="12128"/>
                    <a:pt x="5047" y="12142"/>
                    <a:pt x="5161" y="12152"/>
                  </a:cubicBezTo>
                  <a:cubicBezTo>
                    <a:pt x="5255" y="12167"/>
                    <a:pt x="5355" y="12177"/>
                    <a:pt x="5449" y="12188"/>
                  </a:cubicBezTo>
                  <a:cubicBezTo>
                    <a:pt x="5557" y="12202"/>
                    <a:pt x="5662" y="12217"/>
                    <a:pt x="5765" y="12227"/>
                  </a:cubicBezTo>
                  <a:cubicBezTo>
                    <a:pt x="5850" y="12236"/>
                    <a:pt x="5934" y="12252"/>
                    <a:pt x="6019" y="12261"/>
                  </a:cubicBezTo>
                  <a:cubicBezTo>
                    <a:pt x="6118" y="12277"/>
                    <a:pt x="6212" y="12286"/>
                    <a:pt x="6311" y="12301"/>
                  </a:cubicBezTo>
                  <a:cubicBezTo>
                    <a:pt x="6380" y="12311"/>
                    <a:pt x="6460" y="12321"/>
                    <a:pt x="6529" y="12330"/>
                  </a:cubicBezTo>
                  <a:cubicBezTo>
                    <a:pt x="6618" y="12341"/>
                    <a:pt x="6703" y="12355"/>
                    <a:pt x="6792" y="12371"/>
                  </a:cubicBezTo>
                  <a:cubicBezTo>
                    <a:pt x="6852" y="12376"/>
                    <a:pt x="6921" y="12385"/>
                    <a:pt x="6980" y="12396"/>
                  </a:cubicBezTo>
                  <a:cubicBezTo>
                    <a:pt x="7060" y="12410"/>
                    <a:pt x="7134" y="12420"/>
                    <a:pt x="7209" y="12435"/>
                  </a:cubicBezTo>
                  <a:cubicBezTo>
                    <a:pt x="7263" y="12440"/>
                    <a:pt x="7318" y="12449"/>
                    <a:pt x="7367" y="12460"/>
                  </a:cubicBezTo>
                  <a:cubicBezTo>
                    <a:pt x="7442" y="12470"/>
                    <a:pt x="7501" y="12485"/>
                    <a:pt x="7566" y="12495"/>
                  </a:cubicBezTo>
                  <a:cubicBezTo>
                    <a:pt x="7610" y="12504"/>
                    <a:pt x="7660" y="12515"/>
                    <a:pt x="7699" y="12520"/>
                  </a:cubicBezTo>
                  <a:cubicBezTo>
                    <a:pt x="7758" y="12534"/>
                    <a:pt x="7808" y="12545"/>
                    <a:pt x="7863" y="12554"/>
                  </a:cubicBezTo>
                  <a:cubicBezTo>
                    <a:pt x="7898" y="12564"/>
                    <a:pt x="7937" y="12568"/>
                    <a:pt x="7967" y="12579"/>
                  </a:cubicBezTo>
                  <a:cubicBezTo>
                    <a:pt x="8017" y="12589"/>
                    <a:pt x="8062" y="12598"/>
                    <a:pt x="8101" y="12614"/>
                  </a:cubicBezTo>
                  <a:cubicBezTo>
                    <a:pt x="8126" y="12618"/>
                    <a:pt x="8156" y="12623"/>
                    <a:pt x="8175" y="12634"/>
                  </a:cubicBezTo>
                  <a:cubicBezTo>
                    <a:pt x="8215" y="12643"/>
                    <a:pt x="8250" y="12653"/>
                    <a:pt x="8280" y="12668"/>
                  </a:cubicBezTo>
                  <a:cubicBezTo>
                    <a:pt x="8294" y="12673"/>
                    <a:pt x="8314" y="12678"/>
                    <a:pt x="8324" y="12683"/>
                  </a:cubicBezTo>
                  <a:cubicBezTo>
                    <a:pt x="8364" y="12698"/>
                    <a:pt x="8394" y="12712"/>
                    <a:pt x="8408" y="12733"/>
                  </a:cubicBezTo>
                  <a:cubicBezTo>
                    <a:pt x="8424" y="12742"/>
                    <a:pt x="8438" y="12753"/>
                    <a:pt x="8449" y="12767"/>
                  </a:cubicBezTo>
                  <a:cubicBezTo>
                    <a:pt x="8453" y="12767"/>
                    <a:pt x="8453" y="12772"/>
                    <a:pt x="8458" y="12772"/>
                  </a:cubicBezTo>
                  <a:cubicBezTo>
                    <a:pt x="8463" y="12777"/>
                    <a:pt x="8468" y="12783"/>
                    <a:pt x="8468" y="12787"/>
                  </a:cubicBezTo>
                  <a:lnTo>
                    <a:pt x="8478" y="12797"/>
                  </a:lnTo>
                  <a:lnTo>
                    <a:pt x="8493" y="12812"/>
                  </a:lnTo>
                  <a:cubicBezTo>
                    <a:pt x="8493" y="12817"/>
                    <a:pt x="8497" y="12822"/>
                    <a:pt x="8502" y="12827"/>
                  </a:cubicBezTo>
                  <a:cubicBezTo>
                    <a:pt x="8502" y="12831"/>
                    <a:pt x="8508" y="12842"/>
                    <a:pt x="8513" y="12847"/>
                  </a:cubicBezTo>
                  <a:cubicBezTo>
                    <a:pt x="8518" y="12852"/>
                    <a:pt x="8518" y="12856"/>
                    <a:pt x="8522" y="12861"/>
                  </a:cubicBezTo>
                  <a:cubicBezTo>
                    <a:pt x="8527" y="12872"/>
                    <a:pt x="8532" y="12877"/>
                    <a:pt x="8532" y="12886"/>
                  </a:cubicBezTo>
                  <a:cubicBezTo>
                    <a:pt x="8538" y="12891"/>
                    <a:pt x="8543" y="12902"/>
                    <a:pt x="8543" y="12906"/>
                  </a:cubicBezTo>
                  <a:cubicBezTo>
                    <a:pt x="8547" y="12916"/>
                    <a:pt x="8552" y="12925"/>
                    <a:pt x="8557" y="12931"/>
                  </a:cubicBezTo>
                  <a:cubicBezTo>
                    <a:pt x="8557" y="12941"/>
                    <a:pt x="8562" y="12950"/>
                    <a:pt x="8568" y="12961"/>
                  </a:cubicBezTo>
                  <a:cubicBezTo>
                    <a:pt x="8568" y="12971"/>
                    <a:pt x="8572" y="12980"/>
                    <a:pt x="8577" y="12991"/>
                  </a:cubicBezTo>
                  <a:cubicBezTo>
                    <a:pt x="8577" y="13000"/>
                    <a:pt x="8582" y="13010"/>
                    <a:pt x="8587" y="13021"/>
                  </a:cubicBezTo>
                  <a:cubicBezTo>
                    <a:pt x="8591" y="13035"/>
                    <a:pt x="8591" y="13044"/>
                    <a:pt x="8597" y="13060"/>
                  </a:cubicBezTo>
                  <a:cubicBezTo>
                    <a:pt x="8602" y="13069"/>
                    <a:pt x="8602" y="13085"/>
                    <a:pt x="8607" y="13094"/>
                  </a:cubicBezTo>
                  <a:cubicBezTo>
                    <a:pt x="8612" y="13110"/>
                    <a:pt x="8612" y="13124"/>
                    <a:pt x="8616" y="13140"/>
                  </a:cubicBezTo>
                  <a:cubicBezTo>
                    <a:pt x="8621" y="13149"/>
                    <a:pt x="8621" y="13169"/>
                    <a:pt x="8627" y="13184"/>
                  </a:cubicBezTo>
                  <a:cubicBezTo>
                    <a:pt x="8632" y="13199"/>
                    <a:pt x="8632" y="13213"/>
                    <a:pt x="8637" y="13229"/>
                  </a:cubicBezTo>
                  <a:cubicBezTo>
                    <a:pt x="8641" y="13248"/>
                    <a:pt x="8641" y="13268"/>
                    <a:pt x="8646" y="13282"/>
                  </a:cubicBezTo>
                  <a:cubicBezTo>
                    <a:pt x="8646" y="13303"/>
                    <a:pt x="8651" y="13318"/>
                    <a:pt x="8657" y="13337"/>
                  </a:cubicBezTo>
                  <a:cubicBezTo>
                    <a:pt x="8657" y="13357"/>
                    <a:pt x="8662" y="13378"/>
                    <a:pt x="8662" y="13401"/>
                  </a:cubicBezTo>
                  <a:cubicBezTo>
                    <a:pt x="8666" y="13422"/>
                    <a:pt x="8671" y="13442"/>
                    <a:pt x="8671" y="13461"/>
                  </a:cubicBezTo>
                  <a:cubicBezTo>
                    <a:pt x="8676" y="13486"/>
                    <a:pt x="8676" y="13511"/>
                    <a:pt x="8681" y="13536"/>
                  </a:cubicBezTo>
                  <a:cubicBezTo>
                    <a:pt x="8681" y="13556"/>
                    <a:pt x="8686" y="13575"/>
                    <a:pt x="8686" y="13600"/>
                  </a:cubicBezTo>
                  <a:cubicBezTo>
                    <a:pt x="8691" y="13630"/>
                    <a:pt x="8691" y="13655"/>
                    <a:pt x="8696" y="13685"/>
                  </a:cubicBezTo>
                  <a:cubicBezTo>
                    <a:pt x="8696" y="13710"/>
                    <a:pt x="8701" y="13735"/>
                    <a:pt x="8701" y="13758"/>
                  </a:cubicBezTo>
                  <a:cubicBezTo>
                    <a:pt x="8706" y="13788"/>
                    <a:pt x="8706" y="13824"/>
                    <a:pt x="8710" y="13858"/>
                  </a:cubicBezTo>
                  <a:cubicBezTo>
                    <a:pt x="8710" y="13883"/>
                    <a:pt x="8716" y="13907"/>
                    <a:pt x="8716" y="13937"/>
                  </a:cubicBezTo>
                  <a:cubicBezTo>
                    <a:pt x="8716" y="13973"/>
                    <a:pt x="8721" y="14007"/>
                    <a:pt x="8721" y="14046"/>
                  </a:cubicBezTo>
                  <a:cubicBezTo>
                    <a:pt x="8726" y="14076"/>
                    <a:pt x="8726" y="14106"/>
                    <a:pt x="8726" y="14136"/>
                  </a:cubicBezTo>
                  <a:cubicBezTo>
                    <a:pt x="8731" y="14175"/>
                    <a:pt x="8731" y="14220"/>
                    <a:pt x="8731" y="14264"/>
                  </a:cubicBezTo>
                  <a:cubicBezTo>
                    <a:pt x="8735" y="14294"/>
                    <a:pt x="8735" y="14324"/>
                    <a:pt x="8735" y="14353"/>
                  </a:cubicBezTo>
                  <a:cubicBezTo>
                    <a:pt x="8740" y="14399"/>
                    <a:pt x="8740" y="14449"/>
                    <a:pt x="8740" y="14493"/>
                  </a:cubicBezTo>
                  <a:cubicBezTo>
                    <a:pt x="8740" y="14527"/>
                    <a:pt x="8746" y="14562"/>
                    <a:pt x="8746" y="14602"/>
                  </a:cubicBezTo>
                  <a:cubicBezTo>
                    <a:pt x="8746" y="14651"/>
                    <a:pt x="8746" y="14701"/>
                    <a:pt x="8751" y="14751"/>
                  </a:cubicBezTo>
                  <a:lnTo>
                    <a:pt x="8751" y="14870"/>
                  </a:lnTo>
                  <a:cubicBezTo>
                    <a:pt x="8751" y="14924"/>
                    <a:pt x="8751" y="14978"/>
                    <a:pt x="8756" y="15038"/>
                  </a:cubicBezTo>
                  <a:lnTo>
                    <a:pt x="8756" y="15162"/>
                  </a:lnTo>
                  <a:lnTo>
                    <a:pt x="8756" y="15350"/>
                  </a:lnTo>
                  <a:lnTo>
                    <a:pt x="8756" y="15479"/>
                  </a:lnTo>
                  <a:lnTo>
                    <a:pt x="8756" y="15687"/>
                  </a:lnTo>
                  <a:lnTo>
                    <a:pt x="8756" y="15831"/>
                  </a:lnTo>
                  <a:cubicBezTo>
                    <a:pt x="8756" y="15906"/>
                    <a:pt x="8756" y="15980"/>
                    <a:pt x="8751" y="16060"/>
                  </a:cubicBezTo>
                  <a:lnTo>
                    <a:pt x="8751" y="16204"/>
                  </a:lnTo>
                  <a:cubicBezTo>
                    <a:pt x="8751" y="16287"/>
                    <a:pt x="8751" y="16371"/>
                    <a:pt x="8746" y="16461"/>
                  </a:cubicBezTo>
                  <a:lnTo>
                    <a:pt x="8746" y="16614"/>
                  </a:lnTo>
                  <a:cubicBezTo>
                    <a:pt x="8740" y="16703"/>
                    <a:pt x="8740" y="16793"/>
                    <a:pt x="8740" y="16888"/>
                  </a:cubicBezTo>
                  <a:cubicBezTo>
                    <a:pt x="8735" y="16941"/>
                    <a:pt x="8735" y="16996"/>
                    <a:pt x="8735" y="17051"/>
                  </a:cubicBezTo>
                  <a:cubicBezTo>
                    <a:pt x="8731" y="17150"/>
                    <a:pt x="8731" y="17250"/>
                    <a:pt x="8726" y="17353"/>
                  </a:cubicBezTo>
                  <a:cubicBezTo>
                    <a:pt x="8726" y="17408"/>
                    <a:pt x="8721" y="17467"/>
                    <a:pt x="8721" y="17522"/>
                  </a:cubicBezTo>
                  <a:cubicBezTo>
                    <a:pt x="8716" y="17631"/>
                    <a:pt x="8716" y="17740"/>
                    <a:pt x="8710" y="17854"/>
                  </a:cubicBezTo>
                  <a:cubicBezTo>
                    <a:pt x="8710" y="17909"/>
                    <a:pt x="8706" y="17968"/>
                    <a:pt x="8706" y="18028"/>
                  </a:cubicBezTo>
                  <a:cubicBezTo>
                    <a:pt x="8701" y="18142"/>
                    <a:pt x="8696" y="18261"/>
                    <a:pt x="8691" y="18380"/>
                  </a:cubicBezTo>
                  <a:cubicBezTo>
                    <a:pt x="8691" y="18449"/>
                    <a:pt x="8686" y="18518"/>
                    <a:pt x="8686" y="18593"/>
                  </a:cubicBezTo>
                  <a:cubicBezTo>
                    <a:pt x="8681" y="18707"/>
                    <a:pt x="8676" y="18821"/>
                    <a:pt x="8671" y="18940"/>
                  </a:cubicBezTo>
                  <a:cubicBezTo>
                    <a:pt x="8666" y="19019"/>
                    <a:pt x="8666" y="19099"/>
                    <a:pt x="8662" y="19178"/>
                  </a:cubicBezTo>
                  <a:cubicBezTo>
                    <a:pt x="8657" y="19302"/>
                    <a:pt x="8651" y="19426"/>
                    <a:pt x="8646" y="19554"/>
                  </a:cubicBezTo>
                  <a:cubicBezTo>
                    <a:pt x="8641" y="19629"/>
                    <a:pt x="8637" y="19708"/>
                    <a:pt x="8637" y="19788"/>
                  </a:cubicBezTo>
                  <a:cubicBezTo>
                    <a:pt x="8632" y="19922"/>
                    <a:pt x="8621" y="20055"/>
                    <a:pt x="8616" y="20199"/>
                  </a:cubicBezTo>
                  <a:cubicBezTo>
                    <a:pt x="8616" y="20219"/>
                    <a:pt x="8616" y="20234"/>
                    <a:pt x="8612" y="20254"/>
                  </a:cubicBezTo>
                  <a:lnTo>
                    <a:pt x="37863" y="20690"/>
                  </a:lnTo>
                  <a:cubicBezTo>
                    <a:pt x="37858" y="20685"/>
                    <a:pt x="37853" y="20675"/>
                    <a:pt x="37848" y="20670"/>
                  </a:cubicBezTo>
                  <a:cubicBezTo>
                    <a:pt x="37809" y="20606"/>
                    <a:pt x="37769" y="20536"/>
                    <a:pt x="37729" y="20467"/>
                  </a:cubicBezTo>
                  <a:cubicBezTo>
                    <a:pt x="37714" y="20447"/>
                    <a:pt x="37704" y="20428"/>
                    <a:pt x="37695" y="20407"/>
                  </a:cubicBezTo>
                  <a:cubicBezTo>
                    <a:pt x="37640" y="20313"/>
                    <a:pt x="37586" y="20219"/>
                    <a:pt x="37531" y="20120"/>
                  </a:cubicBezTo>
                  <a:cubicBezTo>
                    <a:pt x="37516" y="20090"/>
                    <a:pt x="37501" y="20060"/>
                    <a:pt x="37487" y="20035"/>
                  </a:cubicBezTo>
                  <a:cubicBezTo>
                    <a:pt x="37446" y="19957"/>
                    <a:pt x="37407" y="19882"/>
                    <a:pt x="37368" y="19803"/>
                  </a:cubicBezTo>
                  <a:cubicBezTo>
                    <a:pt x="37348" y="19763"/>
                    <a:pt x="37327" y="19723"/>
                    <a:pt x="37308" y="19684"/>
                  </a:cubicBezTo>
                  <a:cubicBezTo>
                    <a:pt x="37274" y="19609"/>
                    <a:pt x="37238" y="19540"/>
                    <a:pt x="37204" y="19465"/>
                  </a:cubicBezTo>
                  <a:cubicBezTo>
                    <a:pt x="37179" y="19421"/>
                    <a:pt x="37160" y="19376"/>
                    <a:pt x="37139" y="19327"/>
                  </a:cubicBezTo>
                  <a:cubicBezTo>
                    <a:pt x="37105" y="19252"/>
                    <a:pt x="37075" y="19178"/>
                    <a:pt x="37041" y="19103"/>
                  </a:cubicBezTo>
                  <a:cubicBezTo>
                    <a:pt x="37020" y="19053"/>
                    <a:pt x="37000" y="19009"/>
                    <a:pt x="36981" y="18959"/>
                  </a:cubicBezTo>
                  <a:cubicBezTo>
                    <a:pt x="36951" y="18881"/>
                    <a:pt x="36922" y="18801"/>
                    <a:pt x="36892" y="18721"/>
                  </a:cubicBezTo>
                  <a:cubicBezTo>
                    <a:pt x="36872" y="18673"/>
                    <a:pt x="36851" y="18623"/>
                    <a:pt x="36837" y="18573"/>
                  </a:cubicBezTo>
                  <a:cubicBezTo>
                    <a:pt x="36803" y="18488"/>
                    <a:pt x="36773" y="18399"/>
                    <a:pt x="36743" y="18310"/>
                  </a:cubicBezTo>
                  <a:cubicBezTo>
                    <a:pt x="36732" y="18266"/>
                    <a:pt x="36718" y="18220"/>
                    <a:pt x="36703" y="18176"/>
                  </a:cubicBezTo>
                  <a:cubicBezTo>
                    <a:pt x="36698" y="18161"/>
                    <a:pt x="36693" y="18147"/>
                    <a:pt x="36688" y="18131"/>
                  </a:cubicBezTo>
                  <a:lnTo>
                    <a:pt x="36679" y="18131"/>
                  </a:lnTo>
                  <a:lnTo>
                    <a:pt x="36590" y="17774"/>
                  </a:lnTo>
                  <a:lnTo>
                    <a:pt x="36590" y="17770"/>
                  </a:lnTo>
                  <a:lnTo>
                    <a:pt x="36425" y="17131"/>
                  </a:lnTo>
                  <a:lnTo>
                    <a:pt x="36460" y="17131"/>
                  </a:lnTo>
                  <a:cubicBezTo>
                    <a:pt x="36411" y="16818"/>
                    <a:pt x="36381" y="16515"/>
                    <a:pt x="36381" y="16227"/>
                  </a:cubicBezTo>
                  <a:cubicBezTo>
                    <a:pt x="36381" y="16064"/>
                    <a:pt x="36386" y="15906"/>
                    <a:pt x="36400" y="15751"/>
                  </a:cubicBezTo>
                  <a:cubicBezTo>
                    <a:pt x="36405" y="15673"/>
                    <a:pt x="36416" y="15588"/>
                    <a:pt x="36416" y="15504"/>
                  </a:cubicBezTo>
                  <a:lnTo>
                    <a:pt x="36416" y="15410"/>
                  </a:lnTo>
                  <a:cubicBezTo>
                    <a:pt x="36416" y="15346"/>
                    <a:pt x="36421" y="15286"/>
                    <a:pt x="36416" y="15222"/>
                  </a:cubicBezTo>
                  <a:cubicBezTo>
                    <a:pt x="36416" y="15181"/>
                    <a:pt x="36416" y="15142"/>
                    <a:pt x="36411" y="15103"/>
                  </a:cubicBezTo>
                  <a:cubicBezTo>
                    <a:pt x="36411" y="15043"/>
                    <a:pt x="36411" y="14978"/>
                    <a:pt x="36405" y="14914"/>
                  </a:cubicBezTo>
                  <a:cubicBezTo>
                    <a:pt x="36400" y="14870"/>
                    <a:pt x="36396" y="14820"/>
                    <a:pt x="36396" y="14776"/>
                  </a:cubicBezTo>
                  <a:cubicBezTo>
                    <a:pt x="36391" y="14710"/>
                    <a:pt x="36386" y="14646"/>
                    <a:pt x="36381" y="14577"/>
                  </a:cubicBezTo>
                  <a:cubicBezTo>
                    <a:pt x="36375" y="14532"/>
                    <a:pt x="36371" y="14483"/>
                    <a:pt x="36366" y="14438"/>
                  </a:cubicBezTo>
                  <a:cubicBezTo>
                    <a:pt x="36356" y="14364"/>
                    <a:pt x="36352" y="14294"/>
                    <a:pt x="36341" y="14220"/>
                  </a:cubicBezTo>
                  <a:cubicBezTo>
                    <a:pt x="36336" y="14165"/>
                    <a:pt x="36327" y="14111"/>
                    <a:pt x="36322" y="14056"/>
                  </a:cubicBezTo>
                  <a:cubicBezTo>
                    <a:pt x="36311" y="13987"/>
                    <a:pt x="36302" y="13918"/>
                    <a:pt x="36292" y="13843"/>
                  </a:cubicBezTo>
                  <a:cubicBezTo>
                    <a:pt x="36286" y="13783"/>
                    <a:pt x="36277" y="13724"/>
                    <a:pt x="36267" y="13664"/>
                  </a:cubicBezTo>
                  <a:cubicBezTo>
                    <a:pt x="36256" y="13591"/>
                    <a:pt x="36247" y="13520"/>
                    <a:pt x="36233" y="13447"/>
                  </a:cubicBezTo>
                  <a:cubicBezTo>
                    <a:pt x="36222" y="13387"/>
                    <a:pt x="36212" y="13323"/>
                    <a:pt x="36203" y="13263"/>
                  </a:cubicBezTo>
                  <a:cubicBezTo>
                    <a:pt x="36187" y="13188"/>
                    <a:pt x="36178" y="13115"/>
                    <a:pt x="36162" y="13035"/>
                  </a:cubicBezTo>
                  <a:cubicBezTo>
                    <a:pt x="36153" y="12980"/>
                    <a:pt x="36137" y="12916"/>
                    <a:pt x="36128" y="12861"/>
                  </a:cubicBezTo>
                  <a:cubicBezTo>
                    <a:pt x="36114" y="12777"/>
                    <a:pt x="36098" y="12693"/>
                    <a:pt x="36084" y="12609"/>
                  </a:cubicBezTo>
                  <a:cubicBezTo>
                    <a:pt x="36068" y="12554"/>
                    <a:pt x="36059" y="12495"/>
                    <a:pt x="36043" y="12435"/>
                  </a:cubicBezTo>
                  <a:cubicBezTo>
                    <a:pt x="36029" y="12351"/>
                    <a:pt x="36009" y="12261"/>
                    <a:pt x="35989" y="12172"/>
                  </a:cubicBezTo>
                  <a:cubicBezTo>
                    <a:pt x="35979" y="12113"/>
                    <a:pt x="35965" y="12048"/>
                    <a:pt x="35949" y="11989"/>
                  </a:cubicBezTo>
                  <a:cubicBezTo>
                    <a:pt x="35929" y="11900"/>
                    <a:pt x="35910" y="11811"/>
                    <a:pt x="35890" y="11726"/>
                  </a:cubicBezTo>
                  <a:cubicBezTo>
                    <a:pt x="35880" y="11667"/>
                    <a:pt x="35865" y="11612"/>
                    <a:pt x="35851" y="11552"/>
                  </a:cubicBezTo>
                  <a:cubicBezTo>
                    <a:pt x="35830" y="11458"/>
                    <a:pt x="35805" y="11364"/>
                    <a:pt x="35780" y="11270"/>
                  </a:cubicBezTo>
                  <a:cubicBezTo>
                    <a:pt x="35766" y="11211"/>
                    <a:pt x="35751" y="11156"/>
                    <a:pt x="35736" y="11097"/>
                  </a:cubicBezTo>
                  <a:cubicBezTo>
                    <a:pt x="35716" y="11003"/>
                    <a:pt x="35691" y="10909"/>
                    <a:pt x="35667" y="10813"/>
                  </a:cubicBezTo>
                  <a:cubicBezTo>
                    <a:pt x="35652" y="10749"/>
                    <a:pt x="35632" y="10690"/>
                    <a:pt x="35617" y="10630"/>
                  </a:cubicBezTo>
                  <a:cubicBezTo>
                    <a:pt x="35592" y="10536"/>
                    <a:pt x="35567" y="10447"/>
                    <a:pt x="35542" y="10353"/>
                  </a:cubicBezTo>
                  <a:cubicBezTo>
                    <a:pt x="35528" y="10293"/>
                    <a:pt x="35508" y="10234"/>
                    <a:pt x="35494" y="10170"/>
                  </a:cubicBezTo>
                  <a:cubicBezTo>
                    <a:pt x="35464" y="10076"/>
                    <a:pt x="35439" y="9986"/>
                    <a:pt x="35414" y="9891"/>
                  </a:cubicBezTo>
                  <a:cubicBezTo>
                    <a:pt x="35394" y="9832"/>
                    <a:pt x="35379" y="9772"/>
                    <a:pt x="35359" y="9719"/>
                  </a:cubicBezTo>
                  <a:cubicBezTo>
                    <a:pt x="35329" y="9619"/>
                    <a:pt x="35304" y="9525"/>
                    <a:pt x="35275" y="9431"/>
                  </a:cubicBezTo>
                  <a:cubicBezTo>
                    <a:pt x="35256" y="9371"/>
                    <a:pt x="35240" y="9316"/>
                    <a:pt x="35221" y="9257"/>
                  </a:cubicBezTo>
                  <a:cubicBezTo>
                    <a:pt x="35191" y="9163"/>
                    <a:pt x="35162" y="9069"/>
                    <a:pt x="35132" y="8975"/>
                  </a:cubicBezTo>
                  <a:cubicBezTo>
                    <a:pt x="35112" y="8920"/>
                    <a:pt x="35091" y="8861"/>
                    <a:pt x="35077" y="8806"/>
                  </a:cubicBezTo>
                  <a:cubicBezTo>
                    <a:pt x="35043" y="8712"/>
                    <a:pt x="35013" y="8618"/>
                    <a:pt x="34983" y="8529"/>
                  </a:cubicBezTo>
                  <a:cubicBezTo>
                    <a:pt x="34963" y="8469"/>
                    <a:pt x="34943" y="8419"/>
                    <a:pt x="34924" y="8360"/>
                  </a:cubicBezTo>
                  <a:cubicBezTo>
                    <a:pt x="34894" y="8271"/>
                    <a:pt x="34864" y="8181"/>
                    <a:pt x="34829" y="8087"/>
                  </a:cubicBezTo>
                  <a:cubicBezTo>
                    <a:pt x="34809" y="8033"/>
                    <a:pt x="34789" y="7978"/>
                    <a:pt x="34769" y="7918"/>
                  </a:cubicBezTo>
                  <a:cubicBezTo>
                    <a:pt x="34735" y="7834"/>
                    <a:pt x="34705" y="7745"/>
                    <a:pt x="34670" y="7660"/>
                  </a:cubicBezTo>
                  <a:cubicBezTo>
                    <a:pt x="34650" y="7607"/>
                    <a:pt x="34631" y="7557"/>
                    <a:pt x="34611" y="7502"/>
                  </a:cubicBezTo>
                  <a:cubicBezTo>
                    <a:pt x="34576" y="7413"/>
                    <a:pt x="34542" y="7328"/>
                    <a:pt x="34512" y="7244"/>
                  </a:cubicBezTo>
                  <a:cubicBezTo>
                    <a:pt x="34492" y="7195"/>
                    <a:pt x="34467" y="7145"/>
                    <a:pt x="34448" y="7095"/>
                  </a:cubicBezTo>
                  <a:cubicBezTo>
                    <a:pt x="34412" y="7012"/>
                    <a:pt x="34382" y="6927"/>
                    <a:pt x="34348" y="6847"/>
                  </a:cubicBezTo>
                  <a:cubicBezTo>
                    <a:pt x="34323" y="6797"/>
                    <a:pt x="34304" y="6749"/>
                    <a:pt x="34279" y="6699"/>
                  </a:cubicBezTo>
                  <a:cubicBezTo>
                    <a:pt x="34249" y="6619"/>
                    <a:pt x="34215" y="6540"/>
                    <a:pt x="34180" y="6466"/>
                  </a:cubicBezTo>
                  <a:cubicBezTo>
                    <a:pt x="34155" y="6417"/>
                    <a:pt x="34135" y="6367"/>
                    <a:pt x="34110" y="6317"/>
                  </a:cubicBezTo>
                  <a:cubicBezTo>
                    <a:pt x="34075" y="6248"/>
                    <a:pt x="34041" y="6173"/>
                    <a:pt x="34011" y="6104"/>
                  </a:cubicBezTo>
                  <a:cubicBezTo>
                    <a:pt x="33986" y="6054"/>
                    <a:pt x="33961" y="6010"/>
                    <a:pt x="33936" y="5960"/>
                  </a:cubicBezTo>
                  <a:cubicBezTo>
                    <a:pt x="33902" y="5896"/>
                    <a:pt x="33872" y="5831"/>
                    <a:pt x="33837" y="5767"/>
                  </a:cubicBezTo>
                  <a:cubicBezTo>
                    <a:pt x="33812" y="5722"/>
                    <a:pt x="33787" y="5678"/>
                    <a:pt x="33764" y="5633"/>
                  </a:cubicBezTo>
                  <a:cubicBezTo>
                    <a:pt x="33734" y="5573"/>
                    <a:pt x="33698" y="5514"/>
                    <a:pt x="33664" y="5454"/>
                  </a:cubicBezTo>
                  <a:cubicBezTo>
                    <a:pt x="33639" y="5410"/>
                    <a:pt x="33615" y="5370"/>
                    <a:pt x="33590" y="5326"/>
                  </a:cubicBezTo>
                  <a:cubicBezTo>
                    <a:pt x="33560" y="5276"/>
                    <a:pt x="33526" y="5221"/>
                    <a:pt x="33496" y="5167"/>
                  </a:cubicBezTo>
                  <a:cubicBezTo>
                    <a:pt x="33466" y="5127"/>
                    <a:pt x="33441" y="5092"/>
                    <a:pt x="33416" y="5053"/>
                  </a:cubicBezTo>
                  <a:cubicBezTo>
                    <a:pt x="33386" y="5003"/>
                    <a:pt x="33352" y="4953"/>
                    <a:pt x="33322" y="4914"/>
                  </a:cubicBezTo>
                  <a:cubicBezTo>
                    <a:pt x="33292" y="4875"/>
                    <a:pt x="33267" y="4840"/>
                    <a:pt x="33242" y="4810"/>
                  </a:cubicBezTo>
                  <a:cubicBezTo>
                    <a:pt x="33213" y="4765"/>
                    <a:pt x="33178" y="4726"/>
                    <a:pt x="33148" y="4685"/>
                  </a:cubicBezTo>
                  <a:cubicBezTo>
                    <a:pt x="33123" y="4656"/>
                    <a:pt x="33094" y="4626"/>
                    <a:pt x="33069" y="4596"/>
                  </a:cubicBezTo>
                  <a:cubicBezTo>
                    <a:pt x="33039" y="4562"/>
                    <a:pt x="33009" y="4527"/>
                    <a:pt x="32975" y="4493"/>
                  </a:cubicBezTo>
                  <a:cubicBezTo>
                    <a:pt x="32950" y="4468"/>
                    <a:pt x="32925" y="4443"/>
                    <a:pt x="32895" y="4418"/>
                  </a:cubicBezTo>
                  <a:cubicBezTo>
                    <a:pt x="32865" y="4394"/>
                    <a:pt x="32835" y="4364"/>
                    <a:pt x="32806" y="4339"/>
                  </a:cubicBezTo>
                  <a:cubicBezTo>
                    <a:pt x="32782" y="4319"/>
                    <a:pt x="32752" y="4299"/>
                    <a:pt x="32727" y="4280"/>
                  </a:cubicBezTo>
                  <a:cubicBezTo>
                    <a:pt x="32693" y="4255"/>
                    <a:pt x="32657" y="4230"/>
                    <a:pt x="32622" y="4209"/>
                  </a:cubicBezTo>
                  <a:lnTo>
                    <a:pt x="30734" y="3145"/>
                  </a:lnTo>
                  <a:cubicBezTo>
                    <a:pt x="30581" y="3164"/>
                    <a:pt x="30412" y="3193"/>
                    <a:pt x="30238" y="3228"/>
                  </a:cubicBezTo>
                  <a:cubicBezTo>
                    <a:pt x="29856" y="3298"/>
                    <a:pt x="29460" y="3372"/>
                    <a:pt x="29078" y="3372"/>
                  </a:cubicBezTo>
                  <a:cubicBezTo>
                    <a:pt x="28755" y="3372"/>
                    <a:pt x="28483" y="3317"/>
                    <a:pt x="28250" y="3209"/>
                  </a:cubicBezTo>
                  <a:cubicBezTo>
                    <a:pt x="28076" y="3124"/>
                    <a:pt x="27933" y="3055"/>
                    <a:pt x="27799" y="2985"/>
                  </a:cubicBezTo>
                  <a:cubicBezTo>
                    <a:pt x="27224" y="2698"/>
                    <a:pt x="26906" y="2534"/>
                    <a:pt x="25062" y="2172"/>
                  </a:cubicBezTo>
                  <a:cubicBezTo>
                    <a:pt x="23858" y="1930"/>
                    <a:pt x="23574" y="1855"/>
                    <a:pt x="23346" y="1795"/>
                  </a:cubicBezTo>
                  <a:cubicBezTo>
                    <a:pt x="23148" y="1746"/>
                    <a:pt x="22995" y="1706"/>
                    <a:pt x="22222" y="1562"/>
                  </a:cubicBezTo>
                  <a:cubicBezTo>
                    <a:pt x="21713" y="1468"/>
                    <a:pt x="21422" y="1436"/>
                    <a:pt x="21167" y="1436"/>
                  </a:cubicBezTo>
                  <a:cubicBezTo>
                    <a:pt x="21004" y="1436"/>
                    <a:pt x="20856" y="1449"/>
                    <a:pt x="20675" y="1468"/>
                  </a:cubicBezTo>
                  <a:cubicBezTo>
                    <a:pt x="20288" y="1513"/>
                    <a:pt x="19762" y="1568"/>
                    <a:pt x="18652" y="1568"/>
                  </a:cubicBezTo>
                  <a:cubicBezTo>
                    <a:pt x="16886" y="1568"/>
                    <a:pt x="16197" y="1310"/>
                    <a:pt x="15641" y="1101"/>
                  </a:cubicBezTo>
                  <a:cubicBezTo>
                    <a:pt x="15389" y="1007"/>
                    <a:pt x="15165" y="923"/>
                    <a:pt x="14868" y="878"/>
                  </a:cubicBezTo>
                  <a:cubicBezTo>
                    <a:pt x="13976" y="744"/>
                    <a:pt x="3128" y="125"/>
                    <a:pt x="9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0"/>
            <p:cNvSpPr/>
            <p:nvPr/>
          </p:nvSpPr>
          <p:spPr>
            <a:xfrm>
              <a:off x="5326441" y="3234897"/>
              <a:ext cx="551187" cy="308059"/>
            </a:xfrm>
            <a:custGeom>
              <a:avLst/>
              <a:gdLst/>
              <a:ahLst/>
              <a:cxnLst/>
              <a:rect l="l" t="t" r="r" b="b"/>
              <a:pathLst>
                <a:path w="42342" h="23665" extrusionOk="0">
                  <a:moveTo>
                    <a:pt x="4765" y="1"/>
                  </a:moveTo>
                  <a:cubicBezTo>
                    <a:pt x="4755" y="5"/>
                    <a:pt x="4735" y="5"/>
                    <a:pt x="4721" y="10"/>
                  </a:cubicBezTo>
                  <a:cubicBezTo>
                    <a:pt x="4616" y="30"/>
                    <a:pt x="4503" y="49"/>
                    <a:pt x="4384" y="70"/>
                  </a:cubicBezTo>
                  <a:cubicBezTo>
                    <a:pt x="4354" y="74"/>
                    <a:pt x="4319" y="79"/>
                    <a:pt x="4289" y="84"/>
                  </a:cubicBezTo>
                  <a:cubicBezTo>
                    <a:pt x="4170" y="104"/>
                    <a:pt x="4057" y="120"/>
                    <a:pt x="3932" y="134"/>
                  </a:cubicBezTo>
                  <a:cubicBezTo>
                    <a:pt x="3902" y="139"/>
                    <a:pt x="3879" y="139"/>
                    <a:pt x="3849" y="143"/>
                  </a:cubicBezTo>
                  <a:cubicBezTo>
                    <a:pt x="3705" y="159"/>
                    <a:pt x="3556" y="173"/>
                    <a:pt x="3403" y="189"/>
                  </a:cubicBezTo>
                  <a:lnTo>
                    <a:pt x="3373" y="189"/>
                  </a:lnTo>
                  <a:cubicBezTo>
                    <a:pt x="2728" y="243"/>
                    <a:pt x="1979" y="273"/>
                    <a:pt x="1131" y="273"/>
                  </a:cubicBezTo>
                  <a:lnTo>
                    <a:pt x="680" y="273"/>
                  </a:lnTo>
                  <a:cubicBezTo>
                    <a:pt x="556" y="268"/>
                    <a:pt x="433" y="268"/>
                    <a:pt x="303" y="262"/>
                  </a:cubicBezTo>
                  <a:lnTo>
                    <a:pt x="204" y="262"/>
                  </a:lnTo>
                  <a:lnTo>
                    <a:pt x="1" y="2330"/>
                  </a:lnTo>
                  <a:cubicBezTo>
                    <a:pt x="279" y="2360"/>
                    <a:pt x="666" y="2395"/>
                    <a:pt x="1092" y="2440"/>
                  </a:cubicBezTo>
                  <a:cubicBezTo>
                    <a:pt x="1290" y="2459"/>
                    <a:pt x="1499" y="2479"/>
                    <a:pt x="1712" y="2493"/>
                  </a:cubicBezTo>
                  <a:cubicBezTo>
                    <a:pt x="1726" y="2493"/>
                    <a:pt x="1737" y="2499"/>
                    <a:pt x="1751" y="2499"/>
                  </a:cubicBezTo>
                  <a:cubicBezTo>
                    <a:pt x="2192" y="2539"/>
                    <a:pt x="2643" y="2578"/>
                    <a:pt x="3055" y="2612"/>
                  </a:cubicBezTo>
                  <a:cubicBezTo>
                    <a:pt x="3069" y="2612"/>
                    <a:pt x="3085" y="2612"/>
                    <a:pt x="3099" y="2618"/>
                  </a:cubicBezTo>
                  <a:cubicBezTo>
                    <a:pt x="3184" y="2623"/>
                    <a:pt x="3263" y="2628"/>
                    <a:pt x="3343" y="2633"/>
                  </a:cubicBezTo>
                  <a:cubicBezTo>
                    <a:pt x="3367" y="2633"/>
                    <a:pt x="3387" y="2637"/>
                    <a:pt x="3412" y="2637"/>
                  </a:cubicBezTo>
                  <a:cubicBezTo>
                    <a:pt x="3481" y="2642"/>
                    <a:pt x="3545" y="2648"/>
                    <a:pt x="3611" y="2653"/>
                  </a:cubicBezTo>
                  <a:cubicBezTo>
                    <a:pt x="3635" y="2653"/>
                    <a:pt x="3660" y="2658"/>
                    <a:pt x="3685" y="2658"/>
                  </a:cubicBezTo>
                  <a:cubicBezTo>
                    <a:pt x="3769" y="2662"/>
                    <a:pt x="3849" y="2667"/>
                    <a:pt x="3923" y="2672"/>
                  </a:cubicBezTo>
                  <a:cubicBezTo>
                    <a:pt x="4245" y="2687"/>
                    <a:pt x="4542" y="2697"/>
                    <a:pt x="4824" y="2708"/>
                  </a:cubicBezTo>
                  <a:cubicBezTo>
                    <a:pt x="5757" y="2737"/>
                    <a:pt x="6561" y="2761"/>
                    <a:pt x="7899" y="3054"/>
                  </a:cubicBezTo>
                  <a:cubicBezTo>
                    <a:pt x="9595" y="3422"/>
                    <a:pt x="11994" y="3644"/>
                    <a:pt x="12595" y="3644"/>
                  </a:cubicBezTo>
                  <a:cubicBezTo>
                    <a:pt x="12654" y="3644"/>
                    <a:pt x="12708" y="3654"/>
                    <a:pt x="12762" y="3669"/>
                  </a:cubicBezTo>
                  <a:cubicBezTo>
                    <a:pt x="12911" y="3708"/>
                    <a:pt x="13011" y="3808"/>
                    <a:pt x="13075" y="3892"/>
                  </a:cubicBezTo>
                  <a:cubicBezTo>
                    <a:pt x="13224" y="4100"/>
                    <a:pt x="13268" y="4363"/>
                    <a:pt x="13268" y="4730"/>
                  </a:cubicBezTo>
                  <a:cubicBezTo>
                    <a:pt x="13268" y="4799"/>
                    <a:pt x="13268" y="4879"/>
                    <a:pt x="13263" y="4958"/>
                  </a:cubicBezTo>
                  <a:cubicBezTo>
                    <a:pt x="13258" y="5122"/>
                    <a:pt x="13249" y="5300"/>
                    <a:pt x="13233" y="5498"/>
                  </a:cubicBezTo>
                  <a:cubicBezTo>
                    <a:pt x="13189" y="6227"/>
                    <a:pt x="13124" y="7223"/>
                    <a:pt x="13233" y="8513"/>
                  </a:cubicBezTo>
                  <a:lnTo>
                    <a:pt x="13352" y="10035"/>
                  </a:lnTo>
                  <a:cubicBezTo>
                    <a:pt x="13506" y="11959"/>
                    <a:pt x="13611" y="13227"/>
                    <a:pt x="13947" y="16653"/>
                  </a:cubicBezTo>
                  <a:cubicBezTo>
                    <a:pt x="13968" y="16872"/>
                    <a:pt x="13987" y="17065"/>
                    <a:pt x="14012" y="17229"/>
                  </a:cubicBezTo>
                  <a:cubicBezTo>
                    <a:pt x="14176" y="18404"/>
                    <a:pt x="14373" y="18444"/>
                    <a:pt x="14398" y="18444"/>
                  </a:cubicBezTo>
                  <a:cubicBezTo>
                    <a:pt x="14522" y="18444"/>
                    <a:pt x="14736" y="18319"/>
                    <a:pt x="14945" y="18200"/>
                  </a:cubicBezTo>
                  <a:cubicBezTo>
                    <a:pt x="15286" y="18007"/>
                    <a:pt x="15712" y="17765"/>
                    <a:pt x="16194" y="17765"/>
                  </a:cubicBezTo>
                  <a:cubicBezTo>
                    <a:pt x="16391" y="17765"/>
                    <a:pt x="16585" y="17804"/>
                    <a:pt x="16773" y="17888"/>
                  </a:cubicBezTo>
                  <a:cubicBezTo>
                    <a:pt x="17086" y="18022"/>
                    <a:pt x="17318" y="18092"/>
                    <a:pt x="17467" y="18092"/>
                  </a:cubicBezTo>
                  <a:cubicBezTo>
                    <a:pt x="17562" y="18092"/>
                    <a:pt x="17597" y="18067"/>
                    <a:pt x="17691" y="18003"/>
                  </a:cubicBezTo>
                  <a:cubicBezTo>
                    <a:pt x="17835" y="17909"/>
                    <a:pt x="18032" y="17774"/>
                    <a:pt x="18385" y="17774"/>
                  </a:cubicBezTo>
                  <a:cubicBezTo>
                    <a:pt x="18558" y="17774"/>
                    <a:pt x="18757" y="17804"/>
                    <a:pt x="18990" y="17868"/>
                  </a:cubicBezTo>
                  <a:lnTo>
                    <a:pt x="19366" y="17973"/>
                  </a:lnTo>
                  <a:cubicBezTo>
                    <a:pt x="20482" y="18270"/>
                    <a:pt x="20988" y="18404"/>
                    <a:pt x="23075" y="19758"/>
                  </a:cubicBezTo>
                  <a:cubicBezTo>
                    <a:pt x="24364" y="20591"/>
                    <a:pt x="24542" y="20610"/>
                    <a:pt x="24686" y="20630"/>
                  </a:cubicBezTo>
                  <a:cubicBezTo>
                    <a:pt x="24880" y="20650"/>
                    <a:pt x="25059" y="20689"/>
                    <a:pt x="25558" y="20973"/>
                  </a:cubicBezTo>
                  <a:cubicBezTo>
                    <a:pt x="25713" y="21062"/>
                    <a:pt x="25842" y="21106"/>
                    <a:pt x="25936" y="21106"/>
                  </a:cubicBezTo>
                  <a:cubicBezTo>
                    <a:pt x="26075" y="21106"/>
                    <a:pt x="26178" y="21007"/>
                    <a:pt x="26407" y="20794"/>
                  </a:cubicBezTo>
                  <a:cubicBezTo>
                    <a:pt x="26764" y="20456"/>
                    <a:pt x="27249" y="19996"/>
                    <a:pt x="28242" y="19787"/>
                  </a:cubicBezTo>
                  <a:cubicBezTo>
                    <a:pt x="28517" y="19730"/>
                    <a:pt x="28755" y="19704"/>
                    <a:pt x="28964" y="19704"/>
                  </a:cubicBezTo>
                  <a:cubicBezTo>
                    <a:pt x="29899" y="19704"/>
                    <a:pt x="30247" y="20234"/>
                    <a:pt x="30700" y="20923"/>
                  </a:cubicBezTo>
                  <a:cubicBezTo>
                    <a:pt x="30874" y="21186"/>
                    <a:pt x="31077" y="21488"/>
                    <a:pt x="31345" y="21820"/>
                  </a:cubicBezTo>
                  <a:cubicBezTo>
                    <a:pt x="31489" y="22003"/>
                    <a:pt x="31647" y="22186"/>
                    <a:pt x="31841" y="22390"/>
                  </a:cubicBezTo>
                  <a:cubicBezTo>
                    <a:pt x="32277" y="22841"/>
                    <a:pt x="32485" y="22955"/>
                    <a:pt x="32585" y="22980"/>
                  </a:cubicBezTo>
                  <a:cubicBezTo>
                    <a:pt x="32599" y="22980"/>
                    <a:pt x="32609" y="22985"/>
                    <a:pt x="32619" y="22985"/>
                  </a:cubicBezTo>
                  <a:cubicBezTo>
                    <a:pt x="32693" y="22985"/>
                    <a:pt x="32803" y="22856"/>
                    <a:pt x="32976" y="22648"/>
                  </a:cubicBezTo>
                  <a:cubicBezTo>
                    <a:pt x="33313" y="22241"/>
                    <a:pt x="33823" y="21627"/>
                    <a:pt x="34885" y="21314"/>
                  </a:cubicBezTo>
                  <a:cubicBezTo>
                    <a:pt x="35901" y="21012"/>
                    <a:pt x="36079" y="20858"/>
                    <a:pt x="36114" y="20813"/>
                  </a:cubicBezTo>
                  <a:cubicBezTo>
                    <a:pt x="36244" y="20476"/>
                    <a:pt x="36407" y="20253"/>
                    <a:pt x="36903" y="19991"/>
                  </a:cubicBezTo>
                  <a:cubicBezTo>
                    <a:pt x="37196" y="19836"/>
                    <a:pt x="37359" y="19783"/>
                    <a:pt x="37512" y="19783"/>
                  </a:cubicBezTo>
                  <a:cubicBezTo>
                    <a:pt x="37576" y="19783"/>
                    <a:pt x="37631" y="19792"/>
                    <a:pt x="37681" y="19806"/>
                  </a:cubicBezTo>
                  <a:cubicBezTo>
                    <a:pt x="38038" y="19925"/>
                    <a:pt x="38102" y="20422"/>
                    <a:pt x="38137" y="20705"/>
                  </a:cubicBezTo>
                  <a:cubicBezTo>
                    <a:pt x="38196" y="21161"/>
                    <a:pt x="38281" y="21845"/>
                    <a:pt x="38821" y="22822"/>
                  </a:cubicBezTo>
                  <a:cubicBezTo>
                    <a:pt x="38921" y="23010"/>
                    <a:pt x="39004" y="23154"/>
                    <a:pt x="39079" y="23268"/>
                  </a:cubicBezTo>
                  <a:cubicBezTo>
                    <a:pt x="39292" y="23605"/>
                    <a:pt x="39391" y="23664"/>
                    <a:pt x="39466" y="23664"/>
                  </a:cubicBezTo>
                  <a:cubicBezTo>
                    <a:pt x="39575" y="23664"/>
                    <a:pt x="39768" y="23580"/>
                    <a:pt x="40006" y="23471"/>
                  </a:cubicBezTo>
                  <a:cubicBezTo>
                    <a:pt x="40070" y="23442"/>
                    <a:pt x="40135" y="23412"/>
                    <a:pt x="40205" y="23382"/>
                  </a:cubicBezTo>
                  <a:cubicBezTo>
                    <a:pt x="40230" y="23371"/>
                    <a:pt x="40260" y="23362"/>
                    <a:pt x="40289" y="23346"/>
                  </a:cubicBezTo>
                  <a:cubicBezTo>
                    <a:pt x="40333" y="23327"/>
                    <a:pt x="40383" y="23307"/>
                    <a:pt x="40432" y="23287"/>
                  </a:cubicBezTo>
                  <a:cubicBezTo>
                    <a:pt x="40468" y="23273"/>
                    <a:pt x="40502" y="23257"/>
                    <a:pt x="40537" y="23248"/>
                  </a:cubicBezTo>
                  <a:cubicBezTo>
                    <a:pt x="40587" y="23227"/>
                    <a:pt x="40636" y="23208"/>
                    <a:pt x="40690" y="23188"/>
                  </a:cubicBezTo>
                  <a:cubicBezTo>
                    <a:pt x="40730" y="23174"/>
                    <a:pt x="40770" y="23158"/>
                    <a:pt x="40814" y="23144"/>
                  </a:cubicBezTo>
                  <a:cubicBezTo>
                    <a:pt x="40869" y="23124"/>
                    <a:pt x="40924" y="23104"/>
                    <a:pt x="40983" y="23085"/>
                  </a:cubicBezTo>
                  <a:cubicBezTo>
                    <a:pt x="41027" y="23069"/>
                    <a:pt x="41072" y="23060"/>
                    <a:pt x="41122" y="23044"/>
                  </a:cubicBezTo>
                  <a:cubicBezTo>
                    <a:pt x="41182" y="23025"/>
                    <a:pt x="41246" y="23005"/>
                    <a:pt x="41315" y="22985"/>
                  </a:cubicBezTo>
                  <a:cubicBezTo>
                    <a:pt x="41365" y="22975"/>
                    <a:pt x="41414" y="22960"/>
                    <a:pt x="41464" y="22950"/>
                  </a:cubicBezTo>
                  <a:cubicBezTo>
                    <a:pt x="41539" y="22930"/>
                    <a:pt x="41613" y="22911"/>
                    <a:pt x="41687" y="22895"/>
                  </a:cubicBezTo>
                  <a:cubicBezTo>
                    <a:pt x="41741" y="22881"/>
                    <a:pt x="41796" y="22870"/>
                    <a:pt x="41850" y="22856"/>
                  </a:cubicBezTo>
                  <a:cubicBezTo>
                    <a:pt x="41935" y="22841"/>
                    <a:pt x="42019" y="22826"/>
                    <a:pt x="42109" y="22811"/>
                  </a:cubicBezTo>
                  <a:cubicBezTo>
                    <a:pt x="42168" y="22801"/>
                    <a:pt x="42223" y="22792"/>
                    <a:pt x="42282" y="22781"/>
                  </a:cubicBezTo>
                  <a:cubicBezTo>
                    <a:pt x="42301" y="22776"/>
                    <a:pt x="42317" y="22772"/>
                    <a:pt x="42342" y="22772"/>
                  </a:cubicBezTo>
                  <a:lnTo>
                    <a:pt x="41425" y="6351"/>
                  </a:lnTo>
                  <a:lnTo>
                    <a:pt x="41265" y="5816"/>
                  </a:lnTo>
                  <a:lnTo>
                    <a:pt x="41251" y="5766"/>
                  </a:lnTo>
                  <a:lnTo>
                    <a:pt x="40997" y="4914"/>
                  </a:lnTo>
                  <a:lnTo>
                    <a:pt x="40562" y="3431"/>
                  </a:lnTo>
                  <a:lnTo>
                    <a:pt x="39932" y="1280"/>
                  </a:lnTo>
                  <a:lnTo>
                    <a:pt x="4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0"/>
            <p:cNvSpPr/>
            <p:nvPr/>
          </p:nvSpPr>
          <p:spPr>
            <a:xfrm>
              <a:off x="5906723" y="3586513"/>
              <a:ext cx="318655" cy="320699"/>
            </a:xfrm>
            <a:custGeom>
              <a:avLst/>
              <a:gdLst/>
              <a:ahLst/>
              <a:cxnLst/>
              <a:rect l="l" t="t" r="r" b="b"/>
              <a:pathLst>
                <a:path w="24479" h="24636" extrusionOk="0">
                  <a:moveTo>
                    <a:pt x="14175" y="0"/>
                  </a:moveTo>
                  <a:lnTo>
                    <a:pt x="660" y="421"/>
                  </a:lnTo>
                  <a:cubicBezTo>
                    <a:pt x="640" y="515"/>
                    <a:pt x="615" y="619"/>
                    <a:pt x="585" y="728"/>
                  </a:cubicBezTo>
                  <a:cubicBezTo>
                    <a:pt x="580" y="753"/>
                    <a:pt x="575" y="783"/>
                    <a:pt x="571" y="808"/>
                  </a:cubicBezTo>
                  <a:cubicBezTo>
                    <a:pt x="546" y="912"/>
                    <a:pt x="521" y="1021"/>
                    <a:pt x="496" y="1140"/>
                  </a:cubicBezTo>
                  <a:cubicBezTo>
                    <a:pt x="486" y="1175"/>
                    <a:pt x="481" y="1209"/>
                    <a:pt x="472" y="1244"/>
                  </a:cubicBezTo>
                  <a:cubicBezTo>
                    <a:pt x="442" y="1398"/>
                    <a:pt x="406" y="1557"/>
                    <a:pt x="372" y="1726"/>
                  </a:cubicBezTo>
                  <a:cubicBezTo>
                    <a:pt x="1" y="3584"/>
                    <a:pt x="65" y="3838"/>
                    <a:pt x="287" y="4784"/>
                  </a:cubicBezTo>
                  <a:cubicBezTo>
                    <a:pt x="406" y="5285"/>
                    <a:pt x="571" y="5974"/>
                    <a:pt x="734" y="7124"/>
                  </a:cubicBezTo>
                  <a:cubicBezTo>
                    <a:pt x="978" y="8829"/>
                    <a:pt x="1166" y="9346"/>
                    <a:pt x="1319" y="9762"/>
                  </a:cubicBezTo>
                  <a:cubicBezTo>
                    <a:pt x="1468" y="10179"/>
                    <a:pt x="1602" y="10540"/>
                    <a:pt x="1692" y="11650"/>
                  </a:cubicBezTo>
                  <a:cubicBezTo>
                    <a:pt x="1761" y="12449"/>
                    <a:pt x="1775" y="12851"/>
                    <a:pt x="1790" y="13149"/>
                  </a:cubicBezTo>
                  <a:cubicBezTo>
                    <a:pt x="1800" y="13337"/>
                    <a:pt x="1805" y="13481"/>
                    <a:pt x="1820" y="13669"/>
                  </a:cubicBezTo>
                  <a:cubicBezTo>
                    <a:pt x="1850" y="13986"/>
                    <a:pt x="1905" y="14417"/>
                    <a:pt x="2043" y="15350"/>
                  </a:cubicBezTo>
                  <a:cubicBezTo>
                    <a:pt x="2108" y="15781"/>
                    <a:pt x="2162" y="16117"/>
                    <a:pt x="2207" y="16396"/>
                  </a:cubicBezTo>
                  <a:cubicBezTo>
                    <a:pt x="2221" y="16490"/>
                    <a:pt x="2232" y="16574"/>
                    <a:pt x="2246" y="16653"/>
                  </a:cubicBezTo>
                  <a:cubicBezTo>
                    <a:pt x="2410" y="17684"/>
                    <a:pt x="2435" y="17843"/>
                    <a:pt x="2529" y="19524"/>
                  </a:cubicBezTo>
                  <a:cubicBezTo>
                    <a:pt x="2534" y="19643"/>
                    <a:pt x="2539" y="19747"/>
                    <a:pt x="2544" y="19846"/>
                  </a:cubicBezTo>
                  <a:cubicBezTo>
                    <a:pt x="2544" y="19886"/>
                    <a:pt x="2548" y="19920"/>
                    <a:pt x="2548" y="19955"/>
                  </a:cubicBezTo>
                  <a:cubicBezTo>
                    <a:pt x="2548" y="20014"/>
                    <a:pt x="2554" y="20074"/>
                    <a:pt x="2554" y="20128"/>
                  </a:cubicBezTo>
                  <a:lnTo>
                    <a:pt x="2554" y="20178"/>
                  </a:lnTo>
                  <a:lnTo>
                    <a:pt x="3545" y="20228"/>
                  </a:lnTo>
                  <a:cubicBezTo>
                    <a:pt x="3867" y="20245"/>
                    <a:pt x="4054" y="20253"/>
                    <a:pt x="4160" y="20253"/>
                  </a:cubicBezTo>
                  <a:cubicBezTo>
                    <a:pt x="4209" y="20253"/>
                    <a:pt x="4240" y="20251"/>
                    <a:pt x="4259" y="20247"/>
                  </a:cubicBezTo>
                  <a:cubicBezTo>
                    <a:pt x="4378" y="20208"/>
                    <a:pt x="4512" y="20163"/>
                    <a:pt x="5310" y="20144"/>
                  </a:cubicBezTo>
                  <a:cubicBezTo>
                    <a:pt x="5588" y="20139"/>
                    <a:pt x="5786" y="20128"/>
                    <a:pt x="5935" y="20124"/>
                  </a:cubicBezTo>
                  <a:cubicBezTo>
                    <a:pt x="6083" y="20119"/>
                    <a:pt x="6183" y="20114"/>
                    <a:pt x="6252" y="20114"/>
                  </a:cubicBezTo>
                  <a:cubicBezTo>
                    <a:pt x="6436" y="20114"/>
                    <a:pt x="6511" y="20139"/>
                    <a:pt x="6659" y="20183"/>
                  </a:cubicBezTo>
                  <a:cubicBezTo>
                    <a:pt x="6768" y="20218"/>
                    <a:pt x="6946" y="20277"/>
                    <a:pt x="7314" y="20362"/>
                  </a:cubicBezTo>
                  <a:cubicBezTo>
                    <a:pt x="8012" y="20531"/>
                    <a:pt x="8111" y="20560"/>
                    <a:pt x="8374" y="20847"/>
                  </a:cubicBezTo>
                  <a:cubicBezTo>
                    <a:pt x="8508" y="20996"/>
                    <a:pt x="8756" y="21270"/>
                    <a:pt x="9598" y="21865"/>
                  </a:cubicBezTo>
                  <a:cubicBezTo>
                    <a:pt x="9822" y="22023"/>
                    <a:pt x="9991" y="22126"/>
                    <a:pt x="10110" y="22197"/>
                  </a:cubicBezTo>
                  <a:cubicBezTo>
                    <a:pt x="10065" y="21874"/>
                    <a:pt x="10040" y="21483"/>
                    <a:pt x="10199" y="21126"/>
                  </a:cubicBezTo>
                  <a:cubicBezTo>
                    <a:pt x="10502" y="20437"/>
                    <a:pt x="10616" y="20352"/>
                    <a:pt x="11186" y="20128"/>
                  </a:cubicBezTo>
                  <a:cubicBezTo>
                    <a:pt x="11354" y="20064"/>
                    <a:pt x="11582" y="19975"/>
                    <a:pt x="11895" y="19836"/>
                  </a:cubicBezTo>
                  <a:cubicBezTo>
                    <a:pt x="12286" y="19657"/>
                    <a:pt x="12520" y="19584"/>
                    <a:pt x="12692" y="19584"/>
                  </a:cubicBezTo>
                  <a:cubicBezTo>
                    <a:pt x="13074" y="19584"/>
                    <a:pt x="13198" y="19925"/>
                    <a:pt x="13238" y="20039"/>
                  </a:cubicBezTo>
                  <a:cubicBezTo>
                    <a:pt x="13228" y="20044"/>
                    <a:pt x="13248" y="20055"/>
                    <a:pt x="13298" y="20069"/>
                  </a:cubicBezTo>
                  <a:cubicBezTo>
                    <a:pt x="13947" y="20238"/>
                    <a:pt x="14061" y="20783"/>
                    <a:pt x="14136" y="21140"/>
                  </a:cubicBezTo>
                  <a:cubicBezTo>
                    <a:pt x="14170" y="21314"/>
                    <a:pt x="14205" y="21478"/>
                    <a:pt x="14289" y="21641"/>
                  </a:cubicBezTo>
                  <a:cubicBezTo>
                    <a:pt x="14304" y="21661"/>
                    <a:pt x="14314" y="21680"/>
                    <a:pt x="14324" y="21696"/>
                  </a:cubicBezTo>
                  <a:cubicBezTo>
                    <a:pt x="14388" y="21675"/>
                    <a:pt x="14477" y="21663"/>
                    <a:pt x="14581" y="21663"/>
                  </a:cubicBezTo>
                  <a:cubicBezTo>
                    <a:pt x="14710" y="21663"/>
                    <a:pt x="14862" y="21681"/>
                    <a:pt x="15023" y="21725"/>
                  </a:cubicBezTo>
                  <a:cubicBezTo>
                    <a:pt x="15568" y="21874"/>
                    <a:pt x="15707" y="22082"/>
                    <a:pt x="15875" y="22489"/>
                  </a:cubicBezTo>
                  <a:cubicBezTo>
                    <a:pt x="15964" y="22712"/>
                    <a:pt x="16104" y="23039"/>
                    <a:pt x="16540" y="23604"/>
                  </a:cubicBezTo>
                  <a:cubicBezTo>
                    <a:pt x="16644" y="23739"/>
                    <a:pt x="16724" y="23837"/>
                    <a:pt x="16783" y="23906"/>
                  </a:cubicBezTo>
                  <a:cubicBezTo>
                    <a:pt x="16877" y="23689"/>
                    <a:pt x="17035" y="23426"/>
                    <a:pt x="17343" y="23307"/>
                  </a:cubicBezTo>
                  <a:cubicBezTo>
                    <a:pt x="17650" y="23183"/>
                    <a:pt x="17834" y="23029"/>
                    <a:pt x="17968" y="22920"/>
                  </a:cubicBezTo>
                  <a:cubicBezTo>
                    <a:pt x="18097" y="22816"/>
                    <a:pt x="18216" y="22717"/>
                    <a:pt x="18380" y="22717"/>
                  </a:cubicBezTo>
                  <a:lnTo>
                    <a:pt x="18499" y="22717"/>
                  </a:lnTo>
                  <a:lnTo>
                    <a:pt x="18637" y="22816"/>
                  </a:lnTo>
                  <a:cubicBezTo>
                    <a:pt x="18742" y="22906"/>
                    <a:pt x="18790" y="23019"/>
                    <a:pt x="18945" y="23361"/>
                  </a:cubicBezTo>
                  <a:cubicBezTo>
                    <a:pt x="19266" y="24096"/>
                    <a:pt x="19495" y="24522"/>
                    <a:pt x="19634" y="24636"/>
                  </a:cubicBezTo>
                  <a:cubicBezTo>
                    <a:pt x="19966" y="24536"/>
                    <a:pt x="20551" y="24268"/>
                    <a:pt x="21121" y="23867"/>
                  </a:cubicBezTo>
                  <a:cubicBezTo>
                    <a:pt x="20561" y="23852"/>
                    <a:pt x="20154" y="23822"/>
                    <a:pt x="19966" y="23460"/>
                  </a:cubicBezTo>
                  <a:cubicBezTo>
                    <a:pt x="19877" y="23286"/>
                    <a:pt x="19861" y="23069"/>
                    <a:pt x="19931" y="22865"/>
                  </a:cubicBezTo>
                  <a:cubicBezTo>
                    <a:pt x="20165" y="22181"/>
                    <a:pt x="20284" y="22078"/>
                    <a:pt x="20923" y="21508"/>
                  </a:cubicBezTo>
                  <a:lnTo>
                    <a:pt x="21071" y="21383"/>
                  </a:lnTo>
                  <a:cubicBezTo>
                    <a:pt x="21295" y="21185"/>
                    <a:pt x="21513" y="21085"/>
                    <a:pt x="21735" y="21085"/>
                  </a:cubicBezTo>
                  <a:cubicBezTo>
                    <a:pt x="22088" y="21085"/>
                    <a:pt x="22351" y="21314"/>
                    <a:pt x="22604" y="21531"/>
                  </a:cubicBezTo>
                  <a:cubicBezTo>
                    <a:pt x="22842" y="21735"/>
                    <a:pt x="23069" y="21929"/>
                    <a:pt x="23382" y="21968"/>
                  </a:cubicBezTo>
                  <a:lnTo>
                    <a:pt x="23511" y="21988"/>
                  </a:lnTo>
                  <a:cubicBezTo>
                    <a:pt x="23536" y="21988"/>
                    <a:pt x="23561" y="21993"/>
                    <a:pt x="23580" y="21998"/>
                  </a:cubicBezTo>
                  <a:cubicBezTo>
                    <a:pt x="23348" y="21888"/>
                    <a:pt x="23208" y="21735"/>
                    <a:pt x="23163" y="21478"/>
                  </a:cubicBezTo>
                  <a:cubicBezTo>
                    <a:pt x="23094" y="21026"/>
                    <a:pt x="23401" y="20794"/>
                    <a:pt x="23675" y="20585"/>
                  </a:cubicBezTo>
                  <a:cubicBezTo>
                    <a:pt x="23739" y="20535"/>
                    <a:pt x="23824" y="20471"/>
                    <a:pt x="23902" y="20401"/>
                  </a:cubicBezTo>
                  <a:lnTo>
                    <a:pt x="24016" y="19801"/>
                  </a:lnTo>
                  <a:lnTo>
                    <a:pt x="24016" y="19801"/>
                  </a:lnTo>
                  <a:cubicBezTo>
                    <a:pt x="23962" y="19822"/>
                    <a:pt x="23907" y="19842"/>
                    <a:pt x="23843" y="19842"/>
                  </a:cubicBezTo>
                  <a:lnTo>
                    <a:pt x="23705" y="19836"/>
                  </a:lnTo>
                  <a:cubicBezTo>
                    <a:pt x="23467" y="19836"/>
                    <a:pt x="22802" y="19866"/>
                    <a:pt x="20968" y="20010"/>
                  </a:cubicBezTo>
                  <a:cubicBezTo>
                    <a:pt x="20739" y="20025"/>
                    <a:pt x="20536" y="20034"/>
                    <a:pt x="20357" y="20034"/>
                  </a:cubicBezTo>
                  <a:cubicBezTo>
                    <a:pt x="19504" y="20034"/>
                    <a:pt x="19019" y="19846"/>
                    <a:pt x="18781" y="19430"/>
                  </a:cubicBezTo>
                  <a:cubicBezTo>
                    <a:pt x="18529" y="18979"/>
                    <a:pt x="18677" y="18458"/>
                    <a:pt x="18776" y="18116"/>
                  </a:cubicBezTo>
                  <a:cubicBezTo>
                    <a:pt x="18811" y="17991"/>
                    <a:pt x="18850" y="17853"/>
                    <a:pt x="18856" y="17778"/>
                  </a:cubicBezTo>
                  <a:cubicBezTo>
                    <a:pt x="18895" y="16956"/>
                    <a:pt x="19451" y="16515"/>
                    <a:pt x="19941" y="16128"/>
                  </a:cubicBezTo>
                  <a:cubicBezTo>
                    <a:pt x="20060" y="16028"/>
                    <a:pt x="20184" y="15929"/>
                    <a:pt x="20307" y="15826"/>
                  </a:cubicBezTo>
                  <a:cubicBezTo>
                    <a:pt x="20497" y="15652"/>
                    <a:pt x="20680" y="15572"/>
                    <a:pt x="20868" y="15572"/>
                  </a:cubicBezTo>
                  <a:cubicBezTo>
                    <a:pt x="21245" y="15572"/>
                    <a:pt x="21493" y="15900"/>
                    <a:pt x="21735" y="16222"/>
                  </a:cubicBezTo>
                  <a:cubicBezTo>
                    <a:pt x="21870" y="16405"/>
                    <a:pt x="22014" y="16593"/>
                    <a:pt x="22197" y="16767"/>
                  </a:cubicBezTo>
                  <a:cubicBezTo>
                    <a:pt x="22252" y="16817"/>
                    <a:pt x="22490" y="16991"/>
                    <a:pt x="23183" y="16991"/>
                  </a:cubicBezTo>
                  <a:cubicBezTo>
                    <a:pt x="23689" y="16991"/>
                    <a:pt x="24185" y="16902"/>
                    <a:pt x="24478" y="16827"/>
                  </a:cubicBezTo>
                  <a:cubicBezTo>
                    <a:pt x="24472" y="16822"/>
                    <a:pt x="24472" y="16817"/>
                    <a:pt x="24472" y="16812"/>
                  </a:cubicBezTo>
                  <a:cubicBezTo>
                    <a:pt x="24463" y="16783"/>
                    <a:pt x="24453" y="16748"/>
                    <a:pt x="24438" y="16712"/>
                  </a:cubicBezTo>
                  <a:cubicBezTo>
                    <a:pt x="24433" y="16698"/>
                    <a:pt x="24428" y="16678"/>
                    <a:pt x="24423" y="16664"/>
                  </a:cubicBezTo>
                  <a:cubicBezTo>
                    <a:pt x="24413" y="16629"/>
                    <a:pt x="24403" y="16593"/>
                    <a:pt x="24389" y="16554"/>
                  </a:cubicBezTo>
                  <a:cubicBezTo>
                    <a:pt x="24383" y="16524"/>
                    <a:pt x="24373" y="16495"/>
                    <a:pt x="24364" y="16460"/>
                  </a:cubicBezTo>
                  <a:cubicBezTo>
                    <a:pt x="24353" y="16430"/>
                    <a:pt x="24344" y="16401"/>
                    <a:pt x="24334" y="16366"/>
                  </a:cubicBezTo>
                  <a:cubicBezTo>
                    <a:pt x="24314" y="16296"/>
                    <a:pt x="24294" y="16222"/>
                    <a:pt x="24275" y="16142"/>
                  </a:cubicBezTo>
                  <a:cubicBezTo>
                    <a:pt x="24240" y="16019"/>
                    <a:pt x="24220" y="15984"/>
                    <a:pt x="24215" y="15984"/>
                  </a:cubicBezTo>
                  <a:cubicBezTo>
                    <a:pt x="24215" y="15989"/>
                    <a:pt x="24193" y="15990"/>
                    <a:pt x="24161" y="15990"/>
                  </a:cubicBezTo>
                  <a:cubicBezTo>
                    <a:pt x="24129" y="15990"/>
                    <a:pt x="24088" y="15989"/>
                    <a:pt x="24051" y="15989"/>
                  </a:cubicBezTo>
                  <a:cubicBezTo>
                    <a:pt x="23778" y="15979"/>
                    <a:pt x="23362" y="15969"/>
                    <a:pt x="22772" y="15641"/>
                  </a:cubicBezTo>
                  <a:cubicBezTo>
                    <a:pt x="22490" y="15483"/>
                    <a:pt x="22163" y="15250"/>
                    <a:pt x="22092" y="14824"/>
                  </a:cubicBezTo>
                  <a:cubicBezTo>
                    <a:pt x="22023" y="14382"/>
                    <a:pt x="22271" y="14065"/>
                    <a:pt x="22509" y="13753"/>
                  </a:cubicBezTo>
                  <a:cubicBezTo>
                    <a:pt x="22733" y="13470"/>
                    <a:pt x="22980" y="13149"/>
                    <a:pt x="23080" y="12687"/>
                  </a:cubicBezTo>
                  <a:lnTo>
                    <a:pt x="23080" y="12687"/>
                  </a:lnTo>
                  <a:cubicBezTo>
                    <a:pt x="23000" y="12717"/>
                    <a:pt x="22906" y="12756"/>
                    <a:pt x="22817" y="12786"/>
                  </a:cubicBezTo>
                  <a:cubicBezTo>
                    <a:pt x="22355" y="12964"/>
                    <a:pt x="21721" y="13213"/>
                    <a:pt x="20932" y="13262"/>
                  </a:cubicBezTo>
                  <a:cubicBezTo>
                    <a:pt x="20641" y="13282"/>
                    <a:pt x="20407" y="13291"/>
                    <a:pt x="20218" y="13291"/>
                  </a:cubicBezTo>
                  <a:cubicBezTo>
                    <a:pt x="19575" y="13291"/>
                    <a:pt x="19362" y="13188"/>
                    <a:pt x="19128" y="13044"/>
                  </a:cubicBezTo>
                  <a:cubicBezTo>
                    <a:pt x="19024" y="12980"/>
                    <a:pt x="18934" y="12925"/>
                    <a:pt x="18687" y="12875"/>
                  </a:cubicBezTo>
                  <a:cubicBezTo>
                    <a:pt x="18520" y="12844"/>
                    <a:pt x="18440" y="12823"/>
                    <a:pt x="18370" y="12823"/>
                  </a:cubicBezTo>
                  <a:cubicBezTo>
                    <a:pt x="18282" y="12823"/>
                    <a:pt x="18212" y="12858"/>
                    <a:pt x="18007" y="12955"/>
                  </a:cubicBezTo>
                  <a:cubicBezTo>
                    <a:pt x="17690" y="13103"/>
                    <a:pt x="17160" y="13357"/>
                    <a:pt x="15941" y="13719"/>
                  </a:cubicBezTo>
                  <a:lnTo>
                    <a:pt x="15841" y="13748"/>
                  </a:lnTo>
                  <a:cubicBezTo>
                    <a:pt x="14785" y="14060"/>
                    <a:pt x="14621" y="14110"/>
                    <a:pt x="14488" y="14110"/>
                  </a:cubicBezTo>
                  <a:cubicBezTo>
                    <a:pt x="14348" y="14110"/>
                    <a:pt x="14230" y="14041"/>
                    <a:pt x="14145" y="13922"/>
                  </a:cubicBezTo>
                  <a:cubicBezTo>
                    <a:pt x="14076" y="13911"/>
                    <a:pt x="13947" y="13902"/>
                    <a:pt x="13724" y="13902"/>
                  </a:cubicBezTo>
                  <a:lnTo>
                    <a:pt x="13561" y="13902"/>
                  </a:lnTo>
                  <a:cubicBezTo>
                    <a:pt x="13472" y="13902"/>
                    <a:pt x="13387" y="13907"/>
                    <a:pt x="13307" y="13907"/>
                  </a:cubicBezTo>
                  <a:cubicBezTo>
                    <a:pt x="12643" y="13907"/>
                    <a:pt x="12301" y="13842"/>
                    <a:pt x="12138" y="13490"/>
                  </a:cubicBezTo>
                  <a:cubicBezTo>
                    <a:pt x="12014" y="13208"/>
                    <a:pt x="12108" y="12940"/>
                    <a:pt x="12177" y="12781"/>
                  </a:cubicBezTo>
                  <a:cubicBezTo>
                    <a:pt x="12186" y="12756"/>
                    <a:pt x="12197" y="12742"/>
                    <a:pt x="12207" y="12721"/>
                  </a:cubicBezTo>
                  <a:cubicBezTo>
                    <a:pt x="12216" y="12696"/>
                    <a:pt x="12232" y="12667"/>
                    <a:pt x="12241" y="12643"/>
                  </a:cubicBezTo>
                  <a:cubicBezTo>
                    <a:pt x="11889" y="11888"/>
                    <a:pt x="12355" y="11423"/>
                    <a:pt x="12733" y="11051"/>
                  </a:cubicBezTo>
                  <a:cubicBezTo>
                    <a:pt x="12921" y="10863"/>
                    <a:pt x="13149" y="10634"/>
                    <a:pt x="13401" y="10317"/>
                  </a:cubicBezTo>
                  <a:cubicBezTo>
                    <a:pt x="13704" y="9936"/>
                    <a:pt x="13685" y="9806"/>
                    <a:pt x="13635" y="9460"/>
                  </a:cubicBezTo>
                  <a:cubicBezTo>
                    <a:pt x="13580" y="9112"/>
                    <a:pt x="13511" y="8641"/>
                    <a:pt x="13758" y="7967"/>
                  </a:cubicBezTo>
                  <a:cubicBezTo>
                    <a:pt x="14086" y="7085"/>
                    <a:pt x="14394" y="6474"/>
                    <a:pt x="14666" y="5939"/>
                  </a:cubicBezTo>
                  <a:cubicBezTo>
                    <a:pt x="14765" y="5731"/>
                    <a:pt x="14864" y="5533"/>
                    <a:pt x="14959" y="5335"/>
                  </a:cubicBezTo>
                  <a:cubicBezTo>
                    <a:pt x="15127" y="4978"/>
                    <a:pt x="15380" y="4605"/>
                    <a:pt x="15603" y="4284"/>
                  </a:cubicBezTo>
                  <a:cubicBezTo>
                    <a:pt x="15682" y="4165"/>
                    <a:pt x="15781" y="4026"/>
                    <a:pt x="15851" y="3911"/>
                  </a:cubicBezTo>
                  <a:cubicBezTo>
                    <a:pt x="15726" y="3738"/>
                    <a:pt x="15563" y="3504"/>
                    <a:pt x="15271" y="3163"/>
                  </a:cubicBezTo>
                  <a:lnTo>
                    <a:pt x="15117" y="2984"/>
                  </a:lnTo>
                  <a:cubicBezTo>
                    <a:pt x="14765" y="2578"/>
                    <a:pt x="14735" y="2529"/>
                    <a:pt x="14477" y="1928"/>
                  </a:cubicBezTo>
                  <a:cubicBezTo>
                    <a:pt x="14458" y="1868"/>
                    <a:pt x="14433" y="1809"/>
                    <a:pt x="14413" y="1745"/>
                  </a:cubicBezTo>
                  <a:cubicBezTo>
                    <a:pt x="14408" y="1726"/>
                    <a:pt x="14403" y="1705"/>
                    <a:pt x="14398" y="1685"/>
                  </a:cubicBezTo>
                  <a:cubicBezTo>
                    <a:pt x="14383" y="1636"/>
                    <a:pt x="14369" y="1586"/>
                    <a:pt x="14358" y="1532"/>
                  </a:cubicBezTo>
                  <a:cubicBezTo>
                    <a:pt x="14353" y="1511"/>
                    <a:pt x="14348" y="1492"/>
                    <a:pt x="14344" y="1472"/>
                  </a:cubicBezTo>
                  <a:cubicBezTo>
                    <a:pt x="14328" y="1403"/>
                    <a:pt x="14314" y="1333"/>
                    <a:pt x="14299" y="1254"/>
                  </a:cubicBezTo>
                  <a:cubicBezTo>
                    <a:pt x="14294" y="1239"/>
                    <a:pt x="14294" y="1225"/>
                    <a:pt x="14289" y="1204"/>
                  </a:cubicBezTo>
                  <a:cubicBezTo>
                    <a:pt x="14279" y="1145"/>
                    <a:pt x="14269" y="1085"/>
                    <a:pt x="14264" y="1026"/>
                  </a:cubicBezTo>
                  <a:cubicBezTo>
                    <a:pt x="14259" y="996"/>
                    <a:pt x="14254" y="966"/>
                    <a:pt x="14250" y="937"/>
                  </a:cubicBezTo>
                  <a:cubicBezTo>
                    <a:pt x="14245" y="887"/>
                    <a:pt x="14239" y="833"/>
                    <a:pt x="14234" y="783"/>
                  </a:cubicBezTo>
                  <a:cubicBezTo>
                    <a:pt x="14230" y="753"/>
                    <a:pt x="14225" y="728"/>
                    <a:pt x="14225" y="699"/>
                  </a:cubicBezTo>
                  <a:cubicBezTo>
                    <a:pt x="14215" y="630"/>
                    <a:pt x="14209" y="559"/>
                    <a:pt x="14205" y="490"/>
                  </a:cubicBezTo>
                  <a:cubicBezTo>
                    <a:pt x="14200" y="456"/>
                    <a:pt x="14200" y="426"/>
                    <a:pt x="14200" y="396"/>
                  </a:cubicBezTo>
                  <a:cubicBezTo>
                    <a:pt x="14195" y="357"/>
                    <a:pt x="14190" y="312"/>
                    <a:pt x="14190" y="273"/>
                  </a:cubicBezTo>
                  <a:cubicBezTo>
                    <a:pt x="14185" y="238"/>
                    <a:pt x="14185" y="203"/>
                    <a:pt x="14185" y="173"/>
                  </a:cubicBezTo>
                  <a:cubicBezTo>
                    <a:pt x="14180" y="134"/>
                    <a:pt x="14180" y="99"/>
                    <a:pt x="14180" y="64"/>
                  </a:cubicBezTo>
                  <a:cubicBezTo>
                    <a:pt x="14175" y="44"/>
                    <a:pt x="14175" y="19"/>
                    <a:pt x="14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0"/>
            <p:cNvSpPr/>
            <p:nvPr/>
          </p:nvSpPr>
          <p:spPr>
            <a:xfrm>
              <a:off x="6219025" y="3844337"/>
              <a:ext cx="2981" cy="6665"/>
            </a:xfrm>
            <a:custGeom>
              <a:avLst/>
              <a:gdLst/>
              <a:ahLst/>
              <a:cxnLst/>
              <a:rect l="l" t="t" r="r" b="b"/>
              <a:pathLst>
                <a:path w="229" h="512" extrusionOk="0">
                  <a:moveTo>
                    <a:pt x="229" y="0"/>
                  </a:moveTo>
                  <a:lnTo>
                    <a:pt x="0" y="512"/>
                  </a:lnTo>
                  <a:cubicBezTo>
                    <a:pt x="124" y="393"/>
                    <a:pt x="224" y="263"/>
                    <a:pt x="229" y="144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0"/>
            <p:cNvSpPr/>
            <p:nvPr/>
          </p:nvSpPr>
          <p:spPr>
            <a:xfrm>
              <a:off x="6223282" y="3875059"/>
              <a:ext cx="46551" cy="25905"/>
            </a:xfrm>
            <a:custGeom>
              <a:avLst/>
              <a:gdLst/>
              <a:ahLst/>
              <a:cxnLst/>
              <a:rect l="l" t="t" r="r" b="b"/>
              <a:pathLst>
                <a:path w="3576" h="1990" extrusionOk="0">
                  <a:moveTo>
                    <a:pt x="1879" y="1"/>
                  </a:moveTo>
                  <a:cubicBezTo>
                    <a:pt x="1856" y="1"/>
                    <a:pt x="1801" y="20"/>
                    <a:pt x="1746" y="31"/>
                  </a:cubicBezTo>
                  <a:cubicBezTo>
                    <a:pt x="1593" y="75"/>
                    <a:pt x="1359" y="139"/>
                    <a:pt x="987" y="139"/>
                  </a:cubicBezTo>
                  <a:cubicBezTo>
                    <a:pt x="719" y="139"/>
                    <a:pt x="422" y="104"/>
                    <a:pt x="76" y="45"/>
                  </a:cubicBezTo>
                  <a:cubicBezTo>
                    <a:pt x="51" y="40"/>
                    <a:pt x="26" y="35"/>
                    <a:pt x="1" y="31"/>
                  </a:cubicBezTo>
                  <a:lnTo>
                    <a:pt x="1" y="31"/>
                  </a:lnTo>
                  <a:cubicBezTo>
                    <a:pt x="21" y="40"/>
                    <a:pt x="46" y="56"/>
                    <a:pt x="71" y="70"/>
                  </a:cubicBezTo>
                  <a:cubicBezTo>
                    <a:pt x="170" y="134"/>
                    <a:pt x="323" y="234"/>
                    <a:pt x="625" y="392"/>
                  </a:cubicBezTo>
                  <a:cubicBezTo>
                    <a:pt x="1211" y="694"/>
                    <a:pt x="1369" y="793"/>
                    <a:pt x="1493" y="1180"/>
                  </a:cubicBezTo>
                  <a:cubicBezTo>
                    <a:pt x="1518" y="1269"/>
                    <a:pt x="1558" y="1394"/>
                    <a:pt x="1781" y="1706"/>
                  </a:cubicBezTo>
                  <a:cubicBezTo>
                    <a:pt x="1954" y="1939"/>
                    <a:pt x="2232" y="1989"/>
                    <a:pt x="2440" y="1989"/>
                  </a:cubicBezTo>
                  <a:cubicBezTo>
                    <a:pt x="2916" y="1989"/>
                    <a:pt x="3378" y="1740"/>
                    <a:pt x="3575" y="1562"/>
                  </a:cubicBezTo>
                  <a:cubicBezTo>
                    <a:pt x="3348" y="1394"/>
                    <a:pt x="2986" y="1120"/>
                    <a:pt x="2470" y="561"/>
                  </a:cubicBezTo>
                  <a:cubicBezTo>
                    <a:pt x="2138" y="204"/>
                    <a:pt x="1939" y="15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0"/>
            <p:cNvSpPr/>
            <p:nvPr/>
          </p:nvSpPr>
          <p:spPr>
            <a:xfrm>
              <a:off x="6075234" y="3404567"/>
              <a:ext cx="226739" cy="392998"/>
            </a:xfrm>
            <a:custGeom>
              <a:avLst/>
              <a:gdLst/>
              <a:ahLst/>
              <a:cxnLst/>
              <a:rect l="l" t="t" r="r" b="b"/>
              <a:pathLst>
                <a:path w="17418" h="30190" extrusionOk="0">
                  <a:moveTo>
                    <a:pt x="7289" y="1"/>
                  </a:moveTo>
                  <a:cubicBezTo>
                    <a:pt x="7284" y="20"/>
                    <a:pt x="7279" y="40"/>
                    <a:pt x="7273" y="55"/>
                  </a:cubicBezTo>
                  <a:cubicBezTo>
                    <a:pt x="7268" y="95"/>
                    <a:pt x="7259" y="134"/>
                    <a:pt x="7249" y="174"/>
                  </a:cubicBezTo>
                  <a:cubicBezTo>
                    <a:pt x="7239" y="204"/>
                    <a:pt x="7234" y="234"/>
                    <a:pt x="7224" y="258"/>
                  </a:cubicBezTo>
                  <a:cubicBezTo>
                    <a:pt x="7214" y="303"/>
                    <a:pt x="7199" y="347"/>
                    <a:pt x="7190" y="392"/>
                  </a:cubicBezTo>
                  <a:cubicBezTo>
                    <a:pt x="7179" y="422"/>
                    <a:pt x="7170" y="456"/>
                    <a:pt x="7160" y="491"/>
                  </a:cubicBezTo>
                  <a:cubicBezTo>
                    <a:pt x="7150" y="546"/>
                    <a:pt x="7130" y="600"/>
                    <a:pt x="7115" y="660"/>
                  </a:cubicBezTo>
                  <a:cubicBezTo>
                    <a:pt x="7105" y="694"/>
                    <a:pt x="7095" y="729"/>
                    <a:pt x="7085" y="763"/>
                  </a:cubicBezTo>
                  <a:cubicBezTo>
                    <a:pt x="7056" y="863"/>
                    <a:pt x="7026" y="967"/>
                    <a:pt x="6991" y="1081"/>
                  </a:cubicBezTo>
                  <a:cubicBezTo>
                    <a:pt x="6664" y="2187"/>
                    <a:pt x="6351" y="2554"/>
                    <a:pt x="5786" y="3218"/>
                  </a:cubicBezTo>
                  <a:cubicBezTo>
                    <a:pt x="5518" y="3536"/>
                    <a:pt x="5186" y="3927"/>
                    <a:pt x="4751" y="4518"/>
                  </a:cubicBezTo>
                  <a:cubicBezTo>
                    <a:pt x="3918" y="5637"/>
                    <a:pt x="3495" y="6277"/>
                    <a:pt x="3010" y="7016"/>
                  </a:cubicBezTo>
                  <a:cubicBezTo>
                    <a:pt x="2712" y="7467"/>
                    <a:pt x="2395" y="7943"/>
                    <a:pt x="1954" y="8573"/>
                  </a:cubicBezTo>
                  <a:cubicBezTo>
                    <a:pt x="1726" y="8905"/>
                    <a:pt x="1627" y="9099"/>
                    <a:pt x="1587" y="9197"/>
                  </a:cubicBezTo>
                  <a:cubicBezTo>
                    <a:pt x="1621" y="9222"/>
                    <a:pt x="1662" y="9247"/>
                    <a:pt x="1696" y="9266"/>
                  </a:cubicBezTo>
                  <a:cubicBezTo>
                    <a:pt x="1919" y="9401"/>
                    <a:pt x="2222" y="9579"/>
                    <a:pt x="2454" y="9985"/>
                  </a:cubicBezTo>
                  <a:cubicBezTo>
                    <a:pt x="2490" y="10051"/>
                    <a:pt x="2524" y="10120"/>
                    <a:pt x="2549" y="10193"/>
                  </a:cubicBezTo>
                  <a:cubicBezTo>
                    <a:pt x="2559" y="10218"/>
                    <a:pt x="2564" y="10248"/>
                    <a:pt x="2573" y="10273"/>
                  </a:cubicBezTo>
                  <a:cubicBezTo>
                    <a:pt x="2589" y="10323"/>
                    <a:pt x="2603" y="10372"/>
                    <a:pt x="2614" y="10427"/>
                  </a:cubicBezTo>
                  <a:cubicBezTo>
                    <a:pt x="2618" y="10456"/>
                    <a:pt x="2623" y="10491"/>
                    <a:pt x="2628" y="10521"/>
                  </a:cubicBezTo>
                  <a:cubicBezTo>
                    <a:pt x="2639" y="10575"/>
                    <a:pt x="2648" y="10625"/>
                    <a:pt x="2653" y="10675"/>
                  </a:cubicBezTo>
                  <a:cubicBezTo>
                    <a:pt x="2653" y="10710"/>
                    <a:pt x="2658" y="10744"/>
                    <a:pt x="2658" y="10784"/>
                  </a:cubicBezTo>
                  <a:cubicBezTo>
                    <a:pt x="2662" y="10834"/>
                    <a:pt x="2662" y="10884"/>
                    <a:pt x="2662" y="10932"/>
                  </a:cubicBezTo>
                  <a:cubicBezTo>
                    <a:pt x="2668" y="10973"/>
                    <a:pt x="2662" y="11012"/>
                    <a:pt x="2662" y="11051"/>
                  </a:cubicBezTo>
                  <a:cubicBezTo>
                    <a:pt x="2662" y="11101"/>
                    <a:pt x="2658" y="11151"/>
                    <a:pt x="2658" y="11200"/>
                  </a:cubicBezTo>
                  <a:cubicBezTo>
                    <a:pt x="2653" y="11240"/>
                    <a:pt x="2648" y="11280"/>
                    <a:pt x="2648" y="11324"/>
                  </a:cubicBezTo>
                  <a:cubicBezTo>
                    <a:pt x="2643" y="11374"/>
                    <a:pt x="2639" y="11424"/>
                    <a:pt x="2628" y="11473"/>
                  </a:cubicBezTo>
                  <a:cubicBezTo>
                    <a:pt x="2623" y="11518"/>
                    <a:pt x="2618" y="11557"/>
                    <a:pt x="2614" y="11602"/>
                  </a:cubicBezTo>
                  <a:cubicBezTo>
                    <a:pt x="2603" y="11651"/>
                    <a:pt x="2598" y="11701"/>
                    <a:pt x="2589" y="11751"/>
                  </a:cubicBezTo>
                  <a:cubicBezTo>
                    <a:pt x="2579" y="11790"/>
                    <a:pt x="2573" y="11835"/>
                    <a:pt x="2564" y="11875"/>
                  </a:cubicBezTo>
                  <a:cubicBezTo>
                    <a:pt x="2554" y="11925"/>
                    <a:pt x="2543" y="11973"/>
                    <a:pt x="2534" y="12023"/>
                  </a:cubicBezTo>
                  <a:cubicBezTo>
                    <a:pt x="2524" y="12063"/>
                    <a:pt x="2514" y="12103"/>
                    <a:pt x="2504" y="12147"/>
                  </a:cubicBezTo>
                  <a:cubicBezTo>
                    <a:pt x="2490" y="12192"/>
                    <a:pt x="2479" y="12236"/>
                    <a:pt x="2470" y="12286"/>
                  </a:cubicBezTo>
                  <a:cubicBezTo>
                    <a:pt x="2454" y="12326"/>
                    <a:pt x="2445" y="12371"/>
                    <a:pt x="2435" y="12410"/>
                  </a:cubicBezTo>
                  <a:cubicBezTo>
                    <a:pt x="2424" y="12454"/>
                    <a:pt x="2410" y="12495"/>
                    <a:pt x="2395" y="12539"/>
                  </a:cubicBezTo>
                  <a:cubicBezTo>
                    <a:pt x="2385" y="12579"/>
                    <a:pt x="2376" y="12618"/>
                    <a:pt x="2360" y="12658"/>
                  </a:cubicBezTo>
                  <a:cubicBezTo>
                    <a:pt x="2351" y="12698"/>
                    <a:pt x="2335" y="12737"/>
                    <a:pt x="2326" y="12772"/>
                  </a:cubicBezTo>
                  <a:cubicBezTo>
                    <a:pt x="2311" y="12817"/>
                    <a:pt x="2296" y="12856"/>
                    <a:pt x="2286" y="12896"/>
                  </a:cubicBezTo>
                  <a:cubicBezTo>
                    <a:pt x="2276" y="12925"/>
                    <a:pt x="2266" y="12950"/>
                    <a:pt x="2257" y="12980"/>
                  </a:cubicBezTo>
                  <a:cubicBezTo>
                    <a:pt x="2172" y="13223"/>
                    <a:pt x="2088" y="13426"/>
                    <a:pt x="2028" y="13566"/>
                  </a:cubicBezTo>
                  <a:cubicBezTo>
                    <a:pt x="2028" y="13570"/>
                    <a:pt x="2023" y="13580"/>
                    <a:pt x="2023" y="13585"/>
                  </a:cubicBezTo>
                  <a:cubicBezTo>
                    <a:pt x="2033" y="14160"/>
                    <a:pt x="2092" y="15072"/>
                    <a:pt x="2241" y="15429"/>
                  </a:cubicBezTo>
                  <a:cubicBezTo>
                    <a:pt x="2449" y="15911"/>
                    <a:pt x="2449" y="15911"/>
                    <a:pt x="2717" y="16218"/>
                  </a:cubicBezTo>
                  <a:lnTo>
                    <a:pt x="2871" y="16396"/>
                  </a:lnTo>
                  <a:cubicBezTo>
                    <a:pt x="3218" y="16797"/>
                    <a:pt x="3412" y="17076"/>
                    <a:pt x="3536" y="17259"/>
                  </a:cubicBezTo>
                  <a:cubicBezTo>
                    <a:pt x="3585" y="17328"/>
                    <a:pt x="3625" y="17383"/>
                    <a:pt x="3660" y="17428"/>
                  </a:cubicBezTo>
                  <a:cubicBezTo>
                    <a:pt x="3996" y="17854"/>
                    <a:pt x="3660" y="18350"/>
                    <a:pt x="3268" y="18920"/>
                  </a:cubicBezTo>
                  <a:cubicBezTo>
                    <a:pt x="3069" y="19213"/>
                    <a:pt x="2841" y="19545"/>
                    <a:pt x="2708" y="19822"/>
                  </a:cubicBezTo>
                  <a:cubicBezTo>
                    <a:pt x="2609" y="20035"/>
                    <a:pt x="2509" y="20238"/>
                    <a:pt x="2401" y="20456"/>
                  </a:cubicBezTo>
                  <a:cubicBezTo>
                    <a:pt x="2142" y="20968"/>
                    <a:pt x="1850" y="21547"/>
                    <a:pt x="1547" y="22371"/>
                  </a:cubicBezTo>
                  <a:cubicBezTo>
                    <a:pt x="1403" y="22747"/>
                    <a:pt x="1438" y="22970"/>
                    <a:pt x="1478" y="23252"/>
                  </a:cubicBezTo>
                  <a:cubicBezTo>
                    <a:pt x="1557" y="23799"/>
                    <a:pt x="1582" y="24304"/>
                    <a:pt x="1026" y="25008"/>
                  </a:cubicBezTo>
                  <a:cubicBezTo>
                    <a:pt x="744" y="25365"/>
                    <a:pt x="491" y="25618"/>
                    <a:pt x="289" y="25821"/>
                  </a:cubicBezTo>
                  <a:cubicBezTo>
                    <a:pt x="184" y="25920"/>
                    <a:pt x="60" y="26044"/>
                    <a:pt x="1" y="26124"/>
                  </a:cubicBezTo>
                  <a:cubicBezTo>
                    <a:pt x="140" y="26396"/>
                    <a:pt x="134" y="26659"/>
                    <a:pt x="85" y="26863"/>
                  </a:cubicBezTo>
                  <a:cubicBezTo>
                    <a:pt x="155" y="26868"/>
                    <a:pt x="245" y="26870"/>
                    <a:pt x="351" y="26870"/>
                  </a:cubicBezTo>
                  <a:cubicBezTo>
                    <a:pt x="427" y="26870"/>
                    <a:pt x="510" y="26869"/>
                    <a:pt x="600" y="26867"/>
                  </a:cubicBezTo>
                  <a:lnTo>
                    <a:pt x="1026" y="26867"/>
                  </a:lnTo>
                  <a:cubicBezTo>
                    <a:pt x="1275" y="26877"/>
                    <a:pt x="1513" y="26911"/>
                    <a:pt x="1681" y="27041"/>
                  </a:cubicBezTo>
                  <a:cubicBezTo>
                    <a:pt x="1859" y="26991"/>
                    <a:pt x="2202" y="26892"/>
                    <a:pt x="2712" y="26739"/>
                  </a:cubicBezTo>
                  <a:lnTo>
                    <a:pt x="2806" y="26714"/>
                  </a:lnTo>
                  <a:cubicBezTo>
                    <a:pt x="3982" y="26362"/>
                    <a:pt x="4483" y="26124"/>
                    <a:pt x="4780" y="25984"/>
                  </a:cubicBezTo>
                  <a:cubicBezTo>
                    <a:pt x="5018" y="25876"/>
                    <a:pt x="5177" y="25796"/>
                    <a:pt x="5419" y="25796"/>
                  </a:cubicBezTo>
                  <a:cubicBezTo>
                    <a:pt x="5548" y="25796"/>
                    <a:pt x="5692" y="25821"/>
                    <a:pt x="5866" y="25856"/>
                  </a:cubicBezTo>
                  <a:cubicBezTo>
                    <a:pt x="6238" y="25925"/>
                    <a:pt x="6406" y="26030"/>
                    <a:pt x="6540" y="26114"/>
                  </a:cubicBezTo>
                  <a:cubicBezTo>
                    <a:pt x="6649" y="26188"/>
                    <a:pt x="6744" y="26243"/>
                    <a:pt x="7101" y="26252"/>
                  </a:cubicBezTo>
                  <a:cubicBezTo>
                    <a:pt x="7150" y="26257"/>
                    <a:pt x="7209" y="26257"/>
                    <a:pt x="7273" y="26257"/>
                  </a:cubicBezTo>
                  <a:cubicBezTo>
                    <a:pt x="7447" y="26257"/>
                    <a:pt x="7671" y="26252"/>
                    <a:pt x="7943" y="26233"/>
                  </a:cubicBezTo>
                  <a:cubicBezTo>
                    <a:pt x="8637" y="26183"/>
                    <a:pt x="9213" y="25959"/>
                    <a:pt x="9639" y="25796"/>
                  </a:cubicBezTo>
                  <a:cubicBezTo>
                    <a:pt x="9951" y="25677"/>
                    <a:pt x="10174" y="25593"/>
                    <a:pt x="10378" y="25593"/>
                  </a:cubicBezTo>
                  <a:cubicBezTo>
                    <a:pt x="10635" y="25593"/>
                    <a:pt x="10783" y="25742"/>
                    <a:pt x="10858" y="25865"/>
                  </a:cubicBezTo>
                  <a:cubicBezTo>
                    <a:pt x="11042" y="26163"/>
                    <a:pt x="10992" y="26560"/>
                    <a:pt x="10918" y="26907"/>
                  </a:cubicBezTo>
                  <a:cubicBezTo>
                    <a:pt x="10764" y="27631"/>
                    <a:pt x="10407" y="28097"/>
                    <a:pt x="10144" y="28439"/>
                  </a:cubicBezTo>
                  <a:cubicBezTo>
                    <a:pt x="10099" y="28488"/>
                    <a:pt x="10055" y="28553"/>
                    <a:pt x="10016" y="28607"/>
                  </a:cubicBezTo>
                  <a:cubicBezTo>
                    <a:pt x="10050" y="28632"/>
                    <a:pt x="10094" y="28657"/>
                    <a:pt x="10149" y="28691"/>
                  </a:cubicBezTo>
                  <a:cubicBezTo>
                    <a:pt x="10595" y="28940"/>
                    <a:pt x="10888" y="28945"/>
                    <a:pt x="11126" y="28954"/>
                  </a:cubicBezTo>
                  <a:cubicBezTo>
                    <a:pt x="11458" y="28964"/>
                    <a:pt x="11875" y="28975"/>
                    <a:pt x="12092" y="29803"/>
                  </a:cubicBezTo>
                  <a:cubicBezTo>
                    <a:pt x="12133" y="29952"/>
                    <a:pt x="12167" y="30080"/>
                    <a:pt x="12202" y="30190"/>
                  </a:cubicBezTo>
                  <a:cubicBezTo>
                    <a:pt x="12401" y="30050"/>
                    <a:pt x="12663" y="29922"/>
                    <a:pt x="13010" y="29833"/>
                  </a:cubicBezTo>
                  <a:cubicBezTo>
                    <a:pt x="13421" y="29723"/>
                    <a:pt x="13620" y="29678"/>
                    <a:pt x="13788" y="29678"/>
                  </a:cubicBezTo>
                  <a:cubicBezTo>
                    <a:pt x="13907" y="29678"/>
                    <a:pt x="13996" y="29703"/>
                    <a:pt x="14091" y="29728"/>
                  </a:cubicBezTo>
                  <a:cubicBezTo>
                    <a:pt x="14190" y="29753"/>
                    <a:pt x="14334" y="29792"/>
                    <a:pt x="14616" y="29822"/>
                  </a:cubicBezTo>
                  <a:cubicBezTo>
                    <a:pt x="14909" y="29856"/>
                    <a:pt x="15103" y="29916"/>
                    <a:pt x="15246" y="29961"/>
                  </a:cubicBezTo>
                  <a:cubicBezTo>
                    <a:pt x="15370" y="29996"/>
                    <a:pt x="15430" y="30016"/>
                    <a:pt x="15509" y="30016"/>
                  </a:cubicBezTo>
                  <a:cubicBezTo>
                    <a:pt x="15682" y="30016"/>
                    <a:pt x="15970" y="29922"/>
                    <a:pt x="16471" y="29708"/>
                  </a:cubicBezTo>
                  <a:cubicBezTo>
                    <a:pt x="16664" y="29624"/>
                    <a:pt x="16852" y="29570"/>
                    <a:pt x="17046" y="29540"/>
                  </a:cubicBezTo>
                  <a:cubicBezTo>
                    <a:pt x="16966" y="29341"/>
                    <a:pt x="16986" y="28950"/>
                    <a:pt x="17071" y="27284"/>
                  </a:cubicBezTo>
                  <a:cubicBezTo>
                    <a:pt x="17155" y="25479"/>
                    <a:pt x="17245" y="24701"/>
                    <a:pt x="17309" y="24135"/>
                  </a:cubicBezTo>
                  <a:cubicBezTo>
                    <a:pt x="17383" y="23496"/>
                    <a:pt x="17417" y="23183"/>
                    <a:pt x="17378" y="21890"/>
                  </a:cubicBezTo>
                  <a:cubicBezTo>
                    <a:pt x="17373" y="21701"/>
                    <a:pt x="17368" y="21497"/>
                    <a:pt x="17358" y="21270"/>
                  </a:cubicBezTo>
                  <a:cubicBezTo>
                    <a:pt x="17298" y="19733"/>
                    <a:pt x="17279" y="19634"/>
                    <a:pt x="17229" y="19362"/>
                  </a:cubicBezTo>
                  <a:cubicBezTo>
                    <a:pt x="17165" y="19024"/>
                    <a:pt x="17060" y="18458"/>
                    <a:pt x="16822" y="15643"/>
                  </a:cubicBezTo>
                  <a:cubicBezTo>
                    <a:pt x="16609" y="13109"/>
                    <a:pt x="16371" y="12097"/>
                    <a:pt x="16213" y="11433"/>
                  </a:cubicBezTo>
                  <a:cubicBezTo>
                    <a:pt x="16014" y="10600"/>
                    <a:pt x="15945" y="10199"/>
                    <a:pt x="16124" y="8712"/>
                  </a:cubicBezTo>
                  <a:cubicBezTo>
                    <a:pt x="16307" y="7179"/>
                    <a:pt x="16327" y="7100"/>
                    <a:pt x="16396" y="6868"/>
                  </a:cubicBezTo>
                  <a:cubicBezTo>
                    <a:pt x="16435" y="6724"/>
                    <a:pt x="16501" y="6490"/>
                    <a:pt x="16703" y="5261"/>
                  </a:cubicBezTo>
                  <a:cubicBezTo>
                    <a:pt x="17041" y="3223"/>
                    <a:pt x="16982" y="953"/>
                    <a:pt x="16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0"/>
            <p:cNvSpPr/>
            <p:nvPr/>
          </p:nvSpPr>
          <p:spPr>
            <a:xfrm>
              <a:off x="5036724" y="3278337"/>
              <a:ext cx="892857" cy="893756"/>
            </a:xfrm>
            <a:custGeom>
              <a:avLst/>
              <a:gdLst/>
              <a:ahLst/>
              <a:cxnLst/>
              <a:rect l="l" t="t" r="r" b="b"/>
              <a:pathLst>
                <a:path w="68589" h="68658" extrusionOk="0">
                  <a:moveTo>
                    <a:pt x="22163" y="0"/>
                  </a:moveTo>
                  <a:cubicBezTo>
                    <a:pt x="20923" y="12593"/>
                    <a:pt x="19406" y="27526"/>
                    <a:pt x="19078" y="28345"/>
                  </a:cubicBezTo>
                  <a:cubicBezTo>
                    <a:pt x="19044" y="28428"/>
                    <a:pt x="19005" y="28508"/>
                    <a:pt x="18930" y="28577"/>
                  </a:cubicBezTo>
                  <a:cubicBezTo>
                    <a:pt x="18712" y="28785"/>
                    <a:pt x="18197" y="28910"/>
                    <a:pt x="16680" y="28910"/>
                  </a:cubicBezTo>
                  <a:cubicBezTo>
                    <a:pt x="12282" y="28910"/>
                    <a:pt x="2063" y="27779"/>
                    <a:pt x="1" y="27541"/>
                  </a:cubicBezTo>
                  <a:lnTo>
                    <a:pt x="1" y="27541"/>
                  </a:lnTo>
                  <a:cubicBezTo>
                    <a:pt x="56" y="27700"/>
                    <a:pt x="225" y="27988"/>
                    <a:pt x="710" y="28359"/>
                  </a:cubicBezTo>
                  <a:cubicBezTo>
                    <a:pt x="1513" y="28974"/>
                    <a:pt x="1776" y="29276"/>
                    <a:pt x="2074" y="29624"/>
                  </a:cubicBezTo>
                  <a:cubicBezTo>
                    <a:pt x="2301" y="29885"/>
                    <a:pt x="2529" y="30153"/>
                    <a:pt x="3060" y="30624"/>
                  </a:cubicBezTo>
                  <a:cubicBezTo>
                    <a:pt x="3497" y="31016"/>
                    <a:pt x="3744" y="31290"/>
                    <a:pt x="3943" y="31503"/>
                  </a:cubicBezTo>
                  <a:cubicBezTo>
                    <a:pt x="4309" y="31904"/>
                    <a:pt x="4493" y="32102"/>
                    <a:pt x="5543" y="32667"/>
                  </a:cubicBezTo>
                  <a:cubicBezTo>
                    <a:pt x="5822" y="32816"/>
                    <a:pt x="6060" y="32945"/>
                    <a:pt x="6268" y="33054"/>
                  </a:cubicBezTo>
                  <a:cubicBezTo>
                    <a:pt x="7339" y="33619"/>
                    <a:pt x="7666" y="33793"/>
                    <a:pt x="8028" y="34398"/>
                  </a:cubicBezTo>
                  <a:cubicBezTo>
                    <a:pt x="8305" y="34864"/>
                    <a:pt x="8335" y="35022"/>
                    <a:pt x="8394" y="35543"/>
                  </a:cubicBezTo>
                  <a:cubicBezTo>
                    <a:pt x="8424" y="35791"/>
                    <a:pt x="8469" y="36162"/>
                    <a:pt x="8573" y="36763"/>
                  </a:cubicBezTo>
                  <a:cubicBezTo>
                    <a:pt x="8697" y="37477"/>
                    <a:pt x="8657" y="38066"/>
                    <a:pt x="8623" y="38587"/>
                  </a:cubicBezTo>
                  <a:cubicBezTo>
                    <a:pt x="8563" y="39434"/>
                    <a:pt x="8513" y="40104"/>
                    <a:pt x="9113" y="41230"/>
                  </a:cubicBezTo>
                  <a:cubicBezTo>
                    <a:pt x="9559" y="42077"/>
                    <a:pt x="9579" y="42697"/>
                    <a:pt x="9589" y="43109"/>
                  </a:cubicBezTo>
                  <a:cubicBezTo>
                    <a:pt x="9604" y="43520"/>
                    <a:pt x="9609" y="43708"/>
                    <a:pt x="11360" y="44159"/>
                  </a:cubicBezTo>
                  <a:cubicBezTo>
                    <a:pt x="12703" y="44502"/>
                    <a:pt x="13451" y="44576"/>
                    <a:pt x="13948" y="44631"/>
                  </a:cubicBezTo>
                  <a:cubicBezTo>
                    <a:pt x="14637" y="44700"/>
                    <a:pt x="14925" y="44729"/>
                    <a:pt x="15440" y="45434"/>
                  </a:cubicBezTo>
                  <a:cubicBezTo>
                    <a:pt x="15776" y="45890"/>
                    <a:pt x="15836" y="46480"/>
                    <a:pt x="15836" y="46956"/>
                  </a:cubicBezTo>
                  <a:cubicBezTo>
                    <a:pt x="15851" y="46941"/>
                    <a:pt x="15866" y="46921"/>
                    <a:pt x="15881" y="46907"/>
                  </a:cubicBezTo>
                  <a:cubicBezTo>
                    <a:pt x="16318" y="46381"/>
                    <a:pt x="16556" y="45949"/>
                    <a:pt x="16783" y="45533"/>
                  </a:cubicBezTo>
                  <a:cubicBezTo>
                    <a:pt x="17215" y="44745"/>
                    <a:pt x="17627" y="44001"/>
                    <a:pt x="19138" y="43074"/>
                  </a:cubicBezTo>
                  <a:cubicBezTo>
                    <a:pt x="19847" y="42642"/>
                    <a:pt x="19858" y="42241"/>
                    <a:pt x="19872" y="41850"/>
                  </a:cubicBezTo>
                  <a:cubicBezTo>
                    <a:pt x="19882" y="41617"/>
                    <a:pt x="19902" y="40892"/>
                    <a:pt x="20552" y="40892"/>
                  </a:cubicBezTo>
                  <a:cubicBezTo>
                    <a:pt x="20893" y="40892"/>
                    <a:pt x="21458" y="41095"/>
                    <a:pt x="22787" y="41711"/>
                  </a:cubicBezTo>
                  <a:cubicBezTo>
                    <a:pt x="24240" y="42385"/>
                    <a:pt x="25167" y="42628"/>
                    <a:pt x="25842" y="42811"/>
                  </a:cubicBezTo>
                  <a:cubicBezTo>
                    <a:pt x="27146" y="43159"/>
                    <a:pt x="27606" y="43356"/>
                    <a:pt x="28633" y="45186"/>
                  </a:cubicBezTo>
                  <a:cubicBezTo>
                    <a:pt x="29714" y="47120"/>
                    <a:pt x="29812" y="47442"/>
                    <a:pt x="30105" y="48404"/>
                  </a:cubicBezTo>
                  <a:cubicBezTo>
                    <a:pt x="30234" y="48830"/>
                    <a:pt x="30412" y="49410"/>
                    <a:pt x="30750" y="50358"/>
                  </a:cubicBezTo>
                  <a:cubicBezTo>
                    <a:pt x="31236" y="51711"/>
                    <a:pt x="31096" y="52568"/>
                    <a:pt x="31013" y="53084"/>
                  </a:cubicBezTo>
                  <a:cubicBezTo>
                    <a:pt x="31002" y="53154"/>
                    <a:pt x="30988" y="53237"/>
                    <a:pt x="30983" y="53297"/>
                  </a:cubicBezTo>
                  <a:cubicBezTo>
                    <a:pt x="31226" y="53451"/>
                    <a:pt x="32153" y="53594"/>
                    <a:pt x="32519" y="53654"/>
                  </a:cubicBezTo>
                  <a:cubicBezTo>
                    <a:pt x="32986" y="53729"/>
                    <a:pt x="33437" y="53763"/>
                    <a:pt x="33849" y="53763"/>
                  </a:cubicBezTo>
                  <a:cubicBezTo>
                    <a:pt x="34379" y="53763"/>
                    <a:pt x="34766" y="53704"/>
                    <a:pt x="35048" y="53660"/>
                  </a:cubicBezTo>
                  <a:cubicBezTo>
                    <a:pt x="35237" y="53630"/>
                    <a:pt x="35380" y="53605"/>
                    <a:pt x="35519" y="53605"/>
                  </a:cubicBezTo>
                  <a:cubicBezTo>
                    <a:pt x="36272" y="53605"/>
                    <a:pt x="36372" y="54374"/>
                    <a:pt x="36496" y="55344"/>
                  </a:cubicBezTo>
                  <a:cubicBezTo>
                    <a:pt x="36585" y="56033"/>
                    <a:pt x="36625" y="56277"/>
                    <a:pt x="36640" y="56361"/>
                  </a:cubicBezTo>
                  <a:cubicBezTo>
                    <a:pt x="36709" y="56500"/>
                    <a:pt x="36748" y="56664"/>
                    <a:pt x="36972" y="58335"/>
                  </a:cubicBezTo>
                  <a:cubicBezTo>
                    <a:pt x="37146" y="59639"/>
                    <a:pt x="37151" y="60486"/>
                    <a:pt x="37151" y="61051"/>
                  </a:cubicBezTo>
                  <a:cubicBezTo>
                    <a:pt x="37155" y="61854"/>
                    <a:pt x="37155" y="61978"/>
                    <a:pt x="37542" y="62365"/>
                  </a:cubicBezTo>
                  <a:cubicBezTo>
                    <a:pt x="37622" y="62445"/>
                    <a:pt x="37755" y="62578"/>
                    <a:pt x="37825" y="62756"/>
                  </a:cubicBezTo>
                  <a:cubicBezTo>
                    <a:pt x="38093" y="62896"/>
                    <a:pt x="38455" y="63084"/>
                    <a:pt x="38935" y="63342"/>
                  </a:cubicBezTo>
                  <a:cubicBezTo>
                    <a:pt x="40592" y="64220"/>
                    <a:pt x="41072" y="64398"/>
                    <a:pt x="41354" y="64502"/>
                  </a:cubicBezTo>
                  <a:cubicBezTo>
                    <a:pt x="41741" y="64641"/>
                    <a:pt x="41905" y="64720"/>
                    <a:pt x="43135" y="65529"/>
                  </a:cubicBezTo>
                  <a:cubicBezTo>
                    <a:pt x="44180" y="66218"/>
                    <a:pt x="44464" y="66614"/>
                    <a:pt x="44647" y="66877"/>
                  </a:cubicBezTo>
                  <a:cubicBezTo>
                    <a:pt x="44805" y="67099"/>
                    <a:pt x="44855" y="67174"/>
                    <a:pt x="46462" y="67497"/>
                  </a:cubicBezTo>
                  <a:cubicBezTo>
                    <a:pt x="47904" y="67784"/>
                    <a:pt x="48688" y="68275"/>
                    <a:pt x="49153" y="68568"/>
                  </a:cubicBezTo>
                  <a:cubicBezTo>
                    <a:pt x="49203" y="68598"/>
                    <a:pt x="49253" y="68632"/>
                    <a:pt x="49302" y="68657"/>
                  </a:cubicBezTo>
                  <a:cubicBezTo>
                    <a:pt x="49313" y="68607"/>
                    <a:pt x="49327" y="68548"/>
                    <a:pt x="49342" y="68474"/>
                  </a:cubicBezTo>
                  <a:cubicBezTo>
                    <a:pt x="49466" y="67854"/>
                    <a:pt x="49784" y="67784"/>
                    <a:pt x="49917" y="67784"/>
                  </a:cubicBezTo>
                  <a:cubicBezTo>
                    <a:pt x="49942" y="67784"/>
                    <a:pt x="49967" y="67790"/>
                    <a:pt x="49986" y="67794"/>
                  </a:cubicBezTo>
                  <a:cubicBezTo>
                    <a:pt x="49862" y="67184"/>
                    <a:pt x="49714" y="66510"/>
                    <a:pt x="49640" y="66188"/>
                  </a:cubicBezTo>
                  <a:cubicBezTo>
                    <a:pt x="49104" y="63768"/>
                    <a:pt x="48459" y="62568"/>
                    <a:pt x="48029" y="61770"/>
                  </a:cubicBezTo>
                  <a:cubicBezTo>
                    <a:pt x="47294" y="60412"/>
                    <a:pt x="47160" y="59817"/>
                    <a:pt x="48345" y="57953"/>
                  </a:cubicBezTo>
                  <a:cubicBezTo>
                    <a:pt x="49064" y="56822"/>
                    <a:pt x="49337" y="56277"/>
                    <a:pt x="49521" y="55914"/>
                  </a:cubicBezTo>
                  <a:cubicBezTo>
                    <a:pt x="49853" y="55255"/>
                    <a:pt x="49932" y="55141"/>
                    <a:pt x="51157" y="53976"/>
                  </a:cubicBezTo>
                  <a:cubicBezTo>
                    <a:pt x="52089" y="53088"/>
                    <a:pt x="52663" y="52493"/>
                    <a:pt x="53040" y="52102"/>
                  </a:cubicBezTo>
                  <a:cubicBezTo>
                    <a:pt x="53139" y="51998"/>
                    <a:pt x="53228" y="51914"/>
                    <a:pt x="53303" y="51834"/>
                  </a:cubicBezTo>
                  <a:cubicBezTo>
                    <a:pt x="52396" y="50898"/>
                    <a:pt x="51985" y="50387"/>
                    <a:pt x="52143" y="49836"/>
                  </a:cubicBezTo>
                  <a:cubicBezTo>
                    <a:pt x="52193" y="49667"/>
                    <a:pt x="52336" y="49385"/>
                    <a:pt x="52768" y="49385"/>
                  </a:cubicBezTo>
                  <a:lnTo>
                    <a:pt x="53427" y="49381"/>
                  </a:lnTo>
                  <a:cubicBezTo>
                    <a:pt x="54697" y="49381"/>
                    <a:pt x="55644" y="49495"/>
                    <a:pt x="56129" y="50035"/>
                  </a:cubicBezTo>
                  <a:cubicBezTo>
                    <a:pt x="56417" y="50358"/>
                    <a:pt x="56372" y="50788"/>
                    <a:pt x="56248" y="51185"/>
                  </a:cubicBezTo>
                  <a:cubicBezTo>
                    <a:pt x="56427" y="51066"/>
                    <a:pt x="56645" y="50912"/>
                    <a:pt x="56912" y="50724"/>
                  </a:cubicBezTo>
                  <a:cubicBezTo>
                    <a:pt x="59917" y="48587"/>
                    <a:pt x="60408" y="48097"/>
                    <a:pt x="60427" y="48077"/>
                  </a:cubicBezTo>
                  <a:cubicBezTo>
                    <a:pt x="60457" y="48047"/>
                    <a:pt x="61038" y="47526"/>
                    <a:pt x="60998" y="46862"/>
                  </a:cubicBezTo>
                  <a:cubicBezTo>
                    <a:pt x="60953" y="46168"/>
                    <a:pt x="60576" y="44829"/>
                    <a:pt x="60398" y="44259"/>
                  </a:cubicBezTo>
                  <a:cubicBezTo>
                    <a:pt x="60210" y="44006"/>
                    <a:pt x="60051" y="43708"/>
                    <a:pt x="60155" y="43391"/>
                  </a:cubicBezTo>
                  <a:cubicBezTo>
                    <a:pt x="60225" y="43183"/>
                    <a:pt x="60383" y="43054"/>
                    <a:pt x="60571" y="43054"/>
                  </a:cubicBezTo>
                  <a:cubicBezTo>
                    <a:pt x="60740" y="43054"/>
                    <a:pt x="60983" y="43129"/>
                    <a:pt x="62088" y="44001"/>
                  </a:cubicBezTo>
                  <a:cubicBezTo>
                    <a:pt x="63150" y="44839"/>
                    <a:pt x="63378" y="45354"/>
                    <a:pt x="63512" y="45662"/>
                  </a:cubicBezTo>
                  <a:cubicBezTo>
                    <a:pt x="63527" y="45697"/>
                    <a:pt x="63541" y="45731"/>
                    <a:pt x="63557" y="45756"/>
                  </a:cubicBezTo>
                  <a:cubicBezTo>
                    <a:pt x="63606" y="45791"/>
                    <a:pt x="63878" y="45830"/>
                    <a:pt x="64340" y="45871"/>
                  </a:cubicBezTo>
                  <a:cubicBezTo>
                    <a:pt x="64667" y="45896"/>
                    <a:pt x="64949" y="45910"/>
                    <a:pt x="65207" y="45910"/>
                  </a:cubicBezTo>
                  <a:cubicBezTo>
                    <a:pt x="66576" y="45910"/>
                    <a:pt x="67324" y="45548"/>
                    <a:pt x="67790" y="44670"/>
                  </a:cubicBezTo>
                  <a:cubicBezTo>
                    <a:pt x="68038" y="44205"/>
                    <a:pt x="68296" y="43951"/>
                    <a:pt x="68589" y="43892"/>
                  </a:cubicBezTo>
                  <a:cubicBezTo>
                    <a:pt x="68584" y="43748"/>
                    <a:pt x="68573" y="43535"/>
                    <a:pt x="68559" y="43267"/>
                  </a:cubicBezTo>
                  <a:cubicBezTo>
                    <a:pt x="68470" y="41651"/>
                    <a:pt x="68450" y="41523"/>
                    <a:pt x="68291" y="40526"/>
                  </a:cubicBezTo>
                  <a:cubicBezTo>
                    <a:pt x="68237" y="40203"/>
                    <a:pt x="68172" y="39787"/>
                    <a:pt x="68088" y="39212"/>
                  </a:cubicBezTo>
                  <a:cubicBezTo>
                    <a:pt x="68043" y="38919"/>
                    <a:pt x="68008" y="38672"/>
                    <a:pt x="67978" y="38463"/>
                  </a:cubicBezTo>
                  <a:cubicBezTo>
                    <a:pt x="67850" y="37556"/>
                    <a:pt x="67840" y="37322"/>
                    <a:pt x="67820" y="36882"/>
                  </a:cubicBezTo>
                  <a:cubicBezTo>
                    <a:pt x="67811" y="36663"/>
                    <a:pt x="67795" y="36391"/>
                    <a:pt x="67765" y="35940"/>
                  </a:cubicBezTo>
                  <a:cubicBezTo>
                    <a:pt x="67756" y="35791"/>
                    <a:pt x="67740" y="35622"/>
                    <a:pt x="67726" y="35429"/>
                  </a:cubicBezTo>
                  <a:cubicBezTo>
                    <a:pt x="67646" y="34482"/>
                    <a:pt x="67552" y="34219"/>
                    <a:pt x="67418" y="33857"/>
                  </a:cubicBezTo>
                  <a:cubicBezTo>
                    <a:pt x="67250" y="33391"/>
                    <a:pt x="67037" y="32811"/>
                    <a:pt x="66779" y="30977"/>
                  </a:cubicBezTo>
                  <a:cubicBezTo>
                    <a:pt x="66621" y="29881"/>
                    <a:pt x="66466" y="29226"/>
                    <a:pt x="66353" y="28746"/>
                  </a:cubicBezTo>
                  <a:cubicBezTo>
                    <a:pt x="66085" y="27635"/>
                    <a:pt x="66020" y="27184"/>
                    <a:pt x="66427" y="25156"/>
                  </a:cubicBezTo>
                  <a:cubicBezTo>
                    <a:pt x="66507" y="24755"/>
                    <a:pt x="66580" y="24412"/>
                    <a:pt x="66650" y="24120"/>
                  </a:cubicBezTo>
                  <a:lnTo>
                    <a:pt x="66640" y="24120"/>
                  </a:lnTo>
                  <a:lnTo>
                    <a:pt x="66813" y="23446"/>
                  </a:lnTo>
                  <a:cubicBezTo>
                    <a:pt x="66873" y="23222"/>
                    <a:pt x="66923" y="23029"/>
                    <a:pt x="66972" y="22851"/>
                  </a:cubicBezTo>
                  <a:cubicBezTo>
                    <a:pt x="67239" y="21844"/>
                    <a:pt x="67280" y="21666"/>
                    <a:pt x="67061" y="21190"/>
                  </a:cubicBezTo>
                  <a:cubicBezTo>
                    <a:pt x="66957" y="20961"/>
                    <a:pt x="66932" y="20714"/>
                    <a:pt x="66992" y="20481"/>
                  </a:cubicBezTo>
                  <a:cubicBezTo>
                    <a:pt x="67012" y="20412"/>
                    <a:pt x="67037" y="20347"/>
                    <a:pt x="67061" y="20288"/>
                  </a:cubicBezTo>
                  <a:lnTo>
                    <a:pt x="67061" y="20288"/>
                  </a:lnTo>
                  <a:cubicBezTo>
                    <a:pt x="66774" y="20293"/>
                    <a:pt x="66422" y="20307"/>
                    <a:pt x="65996" y="20322"/>
                  </a:cubicBezTo>
                  <a:cubicBezTo>
                    <a:pt x="65678" y="20332"/>
                    <a:pt x="65371" y="20352"/>
                    <a:pt x="65058" y="20387"/>
                  </a:cubicBezTo>
                  <a:cubicBezTo>
                    <a:pt x="63765" y="20535"/>
                    <a:pt x="63026" y="20867"/>
                    <a:pt x="62535" y="21086"/>
                  </a:cubicBezTo>
                  <a:cubicBezTo>
                    <a:pt x="62218" y="21224"/>
                    <a:pt x="61969" y="21338"/>
                    <a:pt x="61722" y="21338"/>
                  </a:cubicBezTo>
                  <a:cubicBezTo>
                    <a:pt x="61207" y="21338"/>
                    <a:pt x="60879" y="20908"/>
                    <a:pt x="60413" y="20059"/>
                  </a:cubicBezTo>
                  <a:cubicBezTo>
                    <a:pt x="59773" y="18894"/>
                    <a:pt x="59660" y="18007"/>
                    <a:pt x="59600" y="17531"/>
                  </a:cubicBezTo>
                  <a:cubicBezTo>
                    <a:pt x="59600" y="17526"/>
                    <a:pt x="59600" y="17526"/>
                    <a:pt x="59594" y="17526"/>
                  </a:cubicBezTo>
                  <a:cubicBezTo>
                    <a:pt x="59560" y="17540"/>
                    <a:pt x="59521" y="17561"/>
                    <a:pt x="59471" y="17586"/>
                  </a:cubicBezTo>
                  <a:cubicBezTo>
                    <a:pt x="59154" y="17755"/>
                    <a:pt x="59129" y="17828"/>
                    <a:pt x="59104" y="17883"/>
                  </a:cubicBezTo>
                  <a:cubicBezTo>
                    <a:pt x="58935" y="18314"/>
                    <a:pt x="58717" y="18547"/>
                    <a:pt x="57324" y="18959"/>
                  </a:cubicBezTo>
                  <a:cubicBezTo>
                    <a:pt x="56482" y="19212"/>
                    <a:pt x="56095" y="19673"/>
                    <a:pt x="55787" y="20045"/>
                  </a:cubicBezTo>
                  <a:cubicBezTo>
                    <a:pt x="55534" y="20343"/>
                    <a:pt x="55276" y="20654"/>
                    <a:pt x="54875" y="20654"/>
                  </a:cubicBezTo>
                  <a:cubicBezTo>
                    <a:pt x="54523" y="20654"/>
                    <a:pt x="54146" y="20416"/>
                    <a:pt x="53581" y="19831"/>
                  </a:cubicBezTo>
                  <a:cubicBezTo>
                    <a:pt x="52981" y="19201"/>
                    <a:pt x="52624" y="18666"/>
                    <a:pt x="52336" y="18235"/>
                  </a:cubicBezTo>
                  <a:cubicBezTo>
                    <a:pt x="52287" y="18156"/>
                    <a:pt x="52237" y="18082"/>
                    <a:pt x="52193" y="18016"/>
                  </a:cubicBezTo>
                  <a:cubicBezTo>
                    <a:pt x="51880" y="17551"/>
                    <a:pt x="51702" y="17373"/>
                    <a:pt x="51235" y="17373"/>
                  </a:cubicBezTo>
                  <a:cubicBezTo>
                    <a:pt x="51068" y="17373"/>
                    <a:pt x="50869" y="17398"/>
                    <a:pt x="50631" y="17446"/>
                  </a:cubicBezTo>
                  <a:cubicBezTo>
                    <a:pt x="49832" y="17615"/>
                    <a:pt x="49466" y="17963"/>
                    <a:pt x="49144" y="18265"/>
                  </a:cubicBezTo>
                  <a:cubicBezTo>
                    <a:pt x="48881" y="18517"/>
                    <a:pt x="48603" y="18780"/>
                    <a:pt x="48192" y="18780"/>
                  </a:cubicBezTo>
                  <a:cubicBezTo>
                    <a:pt x="47979" y="18780"/>
                    <a:pt x="47750" y="18706"/>
                    <a:pt x="47482" y="18558"/>
                  </a:cubicBezTo>
                  <a:cubicBezTo>
                    <a:pt x="47066" y="18320"/>
                    <a:pt x="46967" y="18309"/>
                    <a:pt x="46868" y="18299"/>
                  </a:cubicBezTo>
                  <a:cubicBezTo>
                    <a:pt x="46571" y="18265"/>
                    <a:pt x="46293" y="18180"/>
                    <a:pt x="44965" y="17318"/>
                  </a:cubicBezTo>
                  <a:cubicBezTo>
                    <a:pt x="42972" y="16023"/>
                    <a:pt x="42530" y="15910"/>
                    <a:pt x="41454" y="15622"/>
                  </a:cubicBezTo>
                  <a:lnTo>
                    <a:pt x="41072" y="15523"/>
                  </a:lnTo>
                  <a:cubicBezTo>
                    <a:pt x="40899" y="15473"/>
                    <a:pt x="40755" y="15448"/>
                    <a:pt x="40641" y="15448"/>
                  </a:cubicBezTo>
                  <a:cubicBezTo>
                    <a:pt x="40487" y="15448"/>
                    <a:pt x="40432" y="15488"/>
                    <a:pt x="40329" y="15558"/>
                  </a:cubicBezTo>
                  <a:cubicBezTo>
                    <a:pt x="40194" y="15642"/>
                    <a:pt x="40016" y="15766"/>
                    <a:pt x="39723" y="15766"/>
                  </a:cubicBezTo>
                  <a:cubicBezTo>
                    <a:pt x="39476" y="15766"/>
                    <a:pt x="39173" y="15682"/>
                    <a:pt x="38766" y="15503"/>
                  </a:cubicBezTo>
                  <a:cubicBezTo>
                    <a:pt x="38668" y="15461"/>
                    <a:pt x="38568" y="15443"/>
                    <a:pt x="38467" y="15443"/>
                  </a:cubicBezTo>
                  <a:cubicBezTo>
                    <a:pt x="38158" y="15443"/>
                    <a:pt x="37838" y="15611"/>
                    <a:pt x="37533" y="15785"/>
                  </a:cubicBezTo>
                  <a:cubicBezTo>
                    <a:pt x="37235" y="15954"/>
                    <a:pt x="36952" y="16112"/>
                    <a:pt x="36654" y="16112"/>
                  </a:cubicBezTo>
                  <a:cubicBezTo>
                    <a:pt x="35837" y="16112"/>
                    <a:pt x="35574" y="14988"/>
                    <a:pt x="35430" y="13703"/>
                  </a:cubicBezTo>
                  <a:cubicBezTo>
                    <a:pt x="35420" y="13614"/>
                    <a:pt x="35410" y="13530"/>
                    <a:pt x="35400" y="13441"/>
                  </a:cubicBezTo>
                  <a:cubicBezTo>
                    <a:pt x="35068" y="10000"/>
                    <a:pt x="34964" y="8726"/>
                    <a:pt x="34810" y="6797"/>
                  </a:cubicBezTo>
                  <a:lnTo>
                    <a:pt x="34686" y="5280"/>
                  </a:lnTo>
                  <a:cubicBezTo>
                    <a:pt x="34577" y="3902"/>
                    <a:pt x="34642" y="2806"/>
                    <a:pt x="34691" y="2082"/>
                  </a:cubicBezTo>
                  <a:cubicBezTo>
                    <a:pt x="34707" y="1804"/>
                    <a:pt x="34726" y="1497"/>
                    <a:pt x="34721" y="1314"/>
                  </a:cubicBezTo>
                  <a:cubicBezTo>
                    <a:pt x="33938" y="1289"/>
                    <a:pt x="31657" y="1066"/>
                    <a:pt x="30021" y="714"/>
                  </a:cubicBezTo>
                  <a:cubicBezTo>
                    <a:pt x="29540" y="609"/>
                    <a:pt x="29128" y="540"/>
                    <a:pt x="28757" y="490"/>
                  </a:cubicBezTo>
                  <a:cubicBezTo>
                    <a:pt x="28137" y="417"/>
                    <a:pt x="27627" y="396"/>
                    <a:pt x="27061" y="382"/>
                  </a:cubicBezTo>
                  <a:cubicBezTo>
                    <a:pt x="26773" y="371"/>
                    <a:pt x="26471" y="362"/>
                    <a:pt x="26139" y="342"/>
                  </a:cubicBezTo>
                  <a:cubicBezTo>
                    <a:pt x="25073" y="287"/>
                    <a:pt x="23065" y="89"/>
                    <a:pt x="22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0"/>
            <p:cNvSpPr/>
            <p:nvPr/>
          </p:nvSpPr>
          <p:spPr>
            <a:xfrm>
              <a:off x="5520897" y="4093141"/>
              <a:ext cx="794" cy="1237"/>
            </a:xfrm>
            <a:custGeom>
              <a:avLst/>
              <a:gdLst/>
              <a:ahLst/>
              <a:cxnLst/>
              <a:rect l="l" t="t" r="r" b="b"/>
              <a:pathLst>
                <a:path w="61" h="95" extrusionOk="0">
                  <a:moveTo>
                    <a:pt x="60" y="0"/>
                  </a:moveTo>
                  <a:cubicBezTo>
                    <a:pt x="36" y="15"/>
                    <a:pt x="21" y="40"/>
                    <a:pt x="1" y="60"/>
                  </a:cubicBezTo>
                  <a:cubicBezTo>
                    <a:pt x="11" y="74"/>
                    <a:pt x="21" y="85"/>
                    <a:pt x="30" y="94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0"/>
            <p:cNvSpPr/>
            <p:nvPr/>
          </p:nvSpPr>
          <p:spPr>
            <a:xfrm>
              <a:off x="4933729" y="2864315"/>
              <a:ext cx="474254" cy="360975"/>
            </a:xfrm>
            <a:custGeom>
              <a:avLst/>
              <a:gdLst/>
              <a:ahLst/>
              <a:cxnLst/>
              <a:rect l="l" t="t" r="r" b="b"/>
              <a:pathLst>
                <a:path w="36432" h="27730" extrusionOk="0">
                  <a:moveTo>
                    <a:pt x="11681" y="0"/>
                  </a:moveTo>
                  <a:cubicBezTo>
                    <a:pt x="10332" y="0"/>
                    <a:pt x="8830" y="35"/>
                    <a:pt x="7377" y="69"/>
                  </a:cubicBezTo>
                  <a:cubicBezTo>
                    <a:pt x="6103" y="99"/>
                    <a:pt x="4789" y="129"/>
                    <a:pt x="3549" y="134"/>
                  </a:cubicBezTo>
                  <a:lnTo>
                    <a:pt x="0" y="23907"/>
                  </a:lnTo>
                  <a:cubicBezTo>
                    <a:pt x="2901" y="24417"/>
                    <a:pt x="20194" y="27407"/>
                    <a:pt x="29827" y="27705"/>
                  </a:cubicBezTo>
                  <a:cubicBezTo>
                    <a:pt x="30342" y="27719"/>
                    <a:pt x="30834" y="27730"/>
                    <a:pt x="31299" y="27730"/>
                  </a:cubicBezTo>
                  <a:cubicBezTo>
                    <a:pt x="32791" y="27730"/>
                    <a:pt x="33967" y="27645"/>
                    <a:pt x="34790" y="27476"/>
                  </a:cubicBezTo>
                  <a:lnTo>
                    <a:pt x="36212" y="10595"/>
                  </a:lnTo>
                  <a:cubicBezTo>
                    <a:pt x="36356" y="7635"/>
                    <a:pt x="36431" y="4294"/>
                    <a:pt x="36312" y="3461"/>
                  </a:cubicBezTo>
                  <a:cubicBezTo>
                    <a:pt x="35395" y="3227"/>
                    <a:pt x="30804" y="2747"/>
                    <a:pt x="27953" y="2484"/>
                  </a:cubicBezTo>
                  <a:cubicBezTo>
                    <a:pt x="27919" y="2484"/>
                    <a:pt x="25390" y="2211"/>
                    <a:pt x="22722" y="1804"/>
                  </a:cubicBezTo>
                  <a:cubicBezTo>
                    <a:pt x="22544" y="1779"/>
                    <a:pt x="22365" y="1750"/>
                    <a:pt x="22187" y="1726"/>
                  </a:cubicBezTo>
                  <a:cubicBezTo>
                    <a:pt x="20436" y="1447"/>
                    <a:pt x="20070" y="1333"/>
                    <a:pt x="19262" y="1090"/>
                  </a:cubicBezTo>
                  <a:cubicBezTo>
                    <a:pt x="18736" y="932"/>
                    <a:pt x="18017" y="714"/>
                    <a:pt x="16569" y="347"/>
                  </a:cubicBezTo>
                  <a:cubicBezTo>
                    <a:pt x="15617" y="109"/>
                    <a:pt x="14066" y="0"/>
                    <a:pt x="116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0"/>
            <p:cNvSpPr/>
            <p:nvPr/>
          </p:nvSpPr>
          <p:spPr>
            <a:xfrm>
              <a:off x="4611989" y="2727475"/>
              <a:ext cx="357317" cy="445784"/>
            </a:xfrm>
            <a:custGeom>
              <a:avLst/>
              <a:gdLst/>
              <a:ahLst/>
              <a:cxnLst/>
              <a:rect l="l" t="t" r="r" b="b"/>
              <a:pathLst>
                <a:path w="27449" h="34245" extrusionOk="0">
                  <a:moveTo>
                    <a:pt x="7483" y="1"/>
                  </a:moveTo>
                  <a:cubicBezTo>
                    <a:pt x="6526" y="3145"/>
                    <a:pt x="3353" y="13581"/>
                    <a:pt x="3268" y="13874"/>
                  </a:cubicBezTo>
                  <a:cubicBezTo>
                    <a:pt x="3229" y="14032"/>
                    <a:pt x="3099" y="14280"/>
                    <a:pt x="2758" y="14950"/>
                  </a:cubicBezTo>
                  <a:cubicBezTo>
                    <a:pt x="2540" y="15366"/>
                    <a:pt x="2291" y="15842"/>
                    <a:pt x="2153" y="16158"/>
                  </a:cubicBezTo>
                  <a:cubicBezTo>
                    <a:pt x="2044" y="16407"/>
                    <a:pt x="2019" y="17348"/>
                    <a:pt x="2009" y="17973"/>
                  </a:cubicBezTo>
                  <a:cubicBezTo>
                    <a:pt x="1984" y="19005"/>
                    <a:pt x="1964" y="19604"/>
                    <a:pt x="1781" y="19932"/>
                  </a:cubicBezTo>
                  <a:cubicBezTo>
                    <a:pt x="1662" y="20140"/>
                    <a:pt x="1573" y="20963"/>
                    <a:pt x="1518" y="21453"/>
                  </a:cubicBezTo>
                  <a:cubicBezTo>
                    <a:pt x="1483" y="21787"/>
                    <a:pt x="1449" y="22094"/>
                    <a:pt x="1404" y="22336"/>
                  </a:cubicBezTo>
                  <a:cubicBezTo>
                    <a:pt x="1305" y="22911"/>
                    <a:pt x="339" y="27631"/>
                    <a:pt x="1" y="29263"/>
                  </a:cubicBezTo>
                  <a:cubicBezTo>
                    <a:pt x="1147" y="29471"/>
                    <a:pt x="4270" y="30011"/>
                    <a:pt x="6273" y="30011"/>
                  </a:cubicBezTo>
                  <a:cubicBezTo>
                    <a:pt x="6322" y="30009"/>
                    <a:pt x="6372" y="30009"/>
                    <a:pt x="6421" y="30009"/>
                  </a:cubicBezTo>
                  <a:cubicBezTo>
                    <a:pt x="6471" y="30009"/>
                    <a:pt x="6521" y="30009"/>
                    <a:pt x="6570" y="30006"/>
                  </a:cubicBezTo>
                  <a:cubicBezTo>
                    <a:pt x="6783" y="30002"/>
                    <a:pt x="6982" y="29997"/>
                    <a:pt x="7170" y="29997"/>
                  </a:cubicBezTo>
                  <a:cubicBezTo>
                    <a:pt x="9144" y="29997"/>
                    <a:pt x="9882" y="30348"/>
                    <a:pt x="11107" y="30929"/>
                  </a:cubicBezTo>
                  <a:lnTo>
                    <a:pt x="11320" y="31027"/>
                  </a:lnTo>
                  <a:cubicBezTo>
                    <a:pt x="11940" y="31320"/>
                    <a:pt x="12172" y="31583"/>
                    <a:pt x="12341" y="31771"/>
                  </a:cubicBezTo>
                  <a:cubicBezTo>
                    <a:pt x="12524" y="31975"/>
                    <a:pt x="12634" y="32094"/>
                    <a:pt x="13908" y="32139"/>
                  </a:cubicBezTo>
                  <a:cubicBezTo>
                    <a:pt x="15945" y="32203"/>
                    <a:pt x="22247" y="33809"/>
                    <a:pt x="23922" y="34245"/>
                  </a:cubicBezTo>
                  <a:lnTo>
                    <a:pt x="27448" y="10650"/>
                  </a:lnTo>
                  <a:cubicBezTo>
                    <a:pt x="25187" y="10646"/>
                    <a:pt x="23615" y="10542"/>
                    <a:pt x="22510" y="10334"/>
                  </a:cubicBezTo>
                  <a:cubicBezTo>
                    <a:pt x="19139" y="9694"/>
                    <a:pt x="18712" y="8870"/>
                    <a:pt x="18474" y="7776"/>
                  </a:cubicBezTo>
                  <a:cubicBezTo>
                    <a:pt x="18430" y="7567"/>
                    <a:pt x="18389" y="7403"/>
                    <a:pt x="18300" y="7250"/>
                  </a:cubicBezTo>
                  <a:cubicBezTo>
                    <a:pt x="18003" y="6774"/>
                    <a:pt x="18018" y="6353"/>
                    <a:pt x="18082" y="6080"/>
                  </a:cubicBezTo>
                  <a:cubicBezTo>
                    <a:pt x="18206" y="5564"/>
                    <a:pt x="18598" y="5236"/>
                    <a:pt x="18856" y="5073"/>
                  </a:cubicBezTo>
                  <a:lnTo>
                    <a:pt x="19317" y="1161"/>
                  </a:lnTo>
                  <a:cubicBezTo>
                    <a:pt x="19302" y="1156"/>
                    <a:pt x="19288" y="1151"/>
                    <a:pt x="19277" y="1147"/>
                  </a:cubicBezTo>
                  <a:cubicBezTo>
                    <a:pt x="19238" y="1136"/>
                    <a:pt x="19198" y="1122"/>
                    <a:pt x="19148" y="1106"/>
                  </a:cubicBezTo>
                  <a:cubicBezTo>
                    <a:pt x="19099" y="1092"/>
                    <a:pt x="19050" y="1077"/>
                    <a:pt x="18990" y="1062"/>
                  </a:cubicBezTo>
                  <a:cubicBezTo>
                    <a:pt x="18945" y="1047"/>
                    <a:pt x="18895" y="1032"/>
                    <a:pt x="18846" y="1017"/>
                  </a:cubicBezTo>
                  <a:cubicBezTo>
                    <a:pt x="18801" y="1003"/>
                    <a:pt x="18752" y="993"/>
                    <a:pt x="18698" y="978"/>
                  </a:cubicBezTo>
                  <a:cubicBezTo>
                    <a:pt x="18663" y="963"/>
                    <a:pt x="18623" y="953"/>
                    <a:pt x="18583" y="943"/>
                  </a:cubicBezTo>
                  <a:cubicBezTo>
                    <a:pt x="18529" y="928"/>
                    <a:pt x="18469" y="914"/>
                    <a:pt x="18410" y="893"/>
                  </a:cubicBezTo>
                  <a:cubicBezTo>
                    <a:pt x="18370" y="884"/>
                    <a:pt x="18330" y="874"/>
                    <a:pt x="18286" y="864"/>
                  </a:cubicBezTo>
                  <a:cubicBezTo>
                    <a:pt x="18217" y="844"/>
                    <a:pt x="18142" y="824"/>
                    <a:pt x="18073" y="804"/>
                  </a:cubicBezTo>
                  <a:cubicBezTo>
                    <a:pt x="18038" y="799"/>
                    <a:pt x="18003" y="790"/>
                    <a:pt x="17968" y="779"/>
                  </a:cubicBezTo>
                  <a:cubicBezTo>
                    <a:pt x="17865" y="755"/>
                    <a:pt x="17755" y="726"/>
                    <a:pt x="17646" y="701"/>
                  </a:cubicBezTo>
                  <a:cubicBezTo>
                    <a:pt x="17611" y="690"/>
                    <a:pt x="17572" y="685"/>
                    <a:pt x="17537" y="676"/>
                  </a:cubicBezTo>
                  <a:cubicBezTo>
                    <a:pt x="17458" y="655"/>
                    <a:pt x="17373" y="641"/>
                    <a:pt x="17295" y="621"/>
                  </a:cubicBezTo>
                  <a:cubicBezTo>
                    <a:pt x="17249" y="611"/>
                    <a:pt x="17205" y="601"/>
                    <a:pt x="17160" y="591"/>
                  </a:cubicBezTo>
                  <a:cubicBezTo>
                    <a:pt x="17080" y="577"/>
                    <a:pt x="16997" y="557"/>
                    <a:pt x="16913" y="541"/>
                  </a:cubicBezTo>
                  <a:cubicBezTo>
                    <a:pt x="16872" y="532"/>
                    <a:pt x="16833" y="527"/>
                    <a:pt x="16789" y="517"/>
                  </a:cubicBezTo>
                  <a:cubicBezTo>
                    <a:pt x="16684" y="497"/>
                    <a:pt x="16581" y="482"/>
                    <a:pt x="16476" y="463"/>
                  </a:cubicBezTo>
                  <a:cubicBezTo>
                    <a:pt x="16456" y="458"/>
                    <a:pt x="16437" y="452"/>
                    <a:pt x="16412" y="452"/>
                  </a:cubicBezTo>
                  <a:cubicBezTo>
                    <a:pt x="16288" y="433"/>
                    <a:pt x="16164" y="413"/>
                    <a:pt x="16045" y="398"/>
                  </a:cubicBezTo>
                  <a:cubicBezTo>
                    <a:pt x="16005" y="392"/>
                    <a:pt x="15970" y="388"/>
                    <a:pt x="15931" y="383"/>
                  </a:cubicBezTo>
                  <a:cubicBezTo>
                    <a:pt x="15842" y="373"/>
                    <a:pt x="15753" y="358"/>
                    <a:pt x="15663" y="353"/>
                  </a:cubicBezTo>
                  <a:cubicBezTo>
                    <a:pt x="15623" y="348"/>
                    <a:pt x="15579" y="344"/>
                    <a:pt x="15540" y="339"/>
                  </a:cubicBezTo>
                  <a:cubicBezTo>
                    <a:pt x="15450" y="333"/>
                    <a:pt x="15366" y="323"/>
                    <a:pt x="15277" y="319"/>
                  </a:cubicBezTo>
                  <a:cubicBezTo>
                    <a:pt x="15242" y="319"/>
                    <a:pt x="15202" y="314"/>
                    <a:pt x="15167" y="314"/>
                  </a:cubicBezTo>
                  <a:cubicBezTo>
                    <a:pt x="15043" y="309"/>
                    <a:pt x="14924" y="303"/>
                    <a:pt x="14810" y="303"/>
                  </a:cubicBezTo>
                  <a:cubicBezTo>
                    <a:pt x="13849" y="303"/>
                    <a:pt x="13303" y="363"/>
                    <a:pt x="12822" y="417"/>
                  </a:cubicBezTo>
                  <a:cubicBezTo>
                    <a:pt x="12460" y="463"/>
                    <a:pt x="12148" y="497"/>
                    <a:pt x="11737" y="497"/>
                  </a:cubicBezTo>
                  <a:cubicBezTo>
                    <a:pt x="11483" y="497"/>
                    <a:pt x="11211" y="482"/>
                    <a:pt x="10904" y="452"/>
                  </a:cubicBezTo>
                  <a:cubicBezTo>
                    <a:pt x="10338" y="398"/>
                    <a:pt x="9957" y="323"/>
                    <a:pt x="9684" y="269"/>
                  </a:cubicBezTo>
                  <a:cubicBezTo>
                    <a:pt x="9515" y="239"/>
                    <a:pt x="9387" y="209"/>
                    <a:pt x="9272" y="200"/>
                  </a:cubicBezTo>
                  <a:cubicBezTo>
                    <a:pt x="9233" y="195"/>
                    <a:pt x="9197" y="195"/>
                    <a:pt x="9163" y="195"/>
                  </a:cubicBezTo>
                  <a:cubicBezTo>
                    <a:pt x="9025" y="195"/>
                    <a:pt x="8876" y="220"/>
                    <a:pt x="8588" y="348"/>
                  </a:cubicBezTo>
                  <a:cubicBezTo>
                    <a:pt x="8430" y="422"/>
                    <a:pt x="8291" y="452"/>
                    <a:pt x="8156" y="452"/>
                  </a:cubicBezTo>
                  <a:cubicBezTo>
                    <a:pt x="7884" y="452"/>
                    <a:pt x="7700" y="303"/>
                    <a:pt x="7567" y="125"/>
                  </a:cubicBezTo>
                  <a:cubicBezTo>
                    <a:pt x="7567" y="120"/>
                    <a:pt x="7561" y="120"/>
                    <a:pt x="7561" y="115"/>
                  </a:cubicBezTo>
                  <a:cubicBezTo>
                    <a:pt x="7537" y="85"/>
                    <a:pt x="7522" y="56"/>
                    <a:pt x="7502" y="26"/>
                  </a:cubicBezTo>
                  <a:cubicBezTo>
                    <a:pt x="7497" y="21"/>
                    <a:pt x="7488" y="12"/>
                    <a:pt x="7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0"/>
            <p:cNvSpPr/>
            <p:nvPr/>
          </p:nvSpPr>
          <p:spPr>
            <a:xfrm>
              <a:off x="4527896" y="2105512"/>
              <a:ext cx="372665" cy="624176"/>
            </a:xfrm>
            <a:custGeom>
              <a:avLst/>
              <a:gdLst/>
              <a:ahLst/>
              <a:cxnLst/>
              <a:rect l="l" t="t" r="r" b="b"/>
              <a:pathLst>
                <a:path w="28628" h="47949" extrusionOk="0">
                  <a:moveTo>
                    <a:pt x="11641" y="1"/>
                  </a:moveTo>
                  <a:lnTo>
                    <a:pt x="6620" y="17874"/>
                  </a:lnTo>
                  <a:cubicBezTo>
                    <a:pt x="6774" y="17959"/>
                    <a:pt x="6957" y="18078"/>
                    <a:pt x="7145" y="18216"/>
                  </a:cubicBezTo>
                  <a:cubicBezTo>
                    <a:pt x="7179" y="18241"/>
                    <a:pt x="7215" y="18266"/>
                    <a:pt x="7245" y="18291"/>
                  </a:cubicBezTo>
                  <a:cubicBezTo>
                    <a:pt x="7279" y="18320"/>
                    <a:pt x="7314" y="18345"/>
                    <a:pt x="7348" y="18375"/>
                  </a:cubicBezTo>
                  <a:cubicBezTo>
                    <a:pt x="7413" y="18430"/>
                    <a:pt x="7477" y="18489"/>
                    <a:pt x="7542" y="18549"/>
                  </a:cubicBezTo>
                  <a:lnTo>
                    <a:pt x="7602" y="18608"/>
                  </a:lnTo>
                  <a:cubicBezTo>
                    <a:pt x="7651" y="18662"/>
                    <a:pt x="7701" y="18717"/>
                    <a:pt x="7751" y="18776"/>
                  </a:cubicBezTo>
                  <a:cubicBezTo>
                    <a:pt x="7770" y="18801"/>
                    <a:pt x="7790" y="18826"/>
                    <a:pt x="7810" y="18851"/>
                  </a:cubicBezTo>
                  <a:cubicBezTo>
                    <a:pt x="7874" y="18930"/>
                    <a:pt x="7934" y="19009"/>
                    <a:pt x="7989" y="19099"/>
                  </a:cubicBezTo>
                  <a:cubicBezTo>
                    <a:pt x="7993" y="19108"/>
                    <a:pt x="7998" y="19119"/>
                    <a:pt x="8003" y="19128"/>
                  </a:cubicBezTo>
                  <a:cubicBezTo>
                    <a:pt x="8053" y="19208"/>
                    <a:pt x="8092" y="19293"/>
                    <a:pt x="8131" y="19382"/>
                  </a:cubicBezTo>
                  <a:cubicBezTo>
                    <a:pt x="8147" y="19406"/>
                    <a:pt x="8156" y="19435"/>
                    <a:pt x="8167" y="19460"/>
                  </a:cubicBezTo>
                  <a:cubicBezTo>
                    <a:pt x="8206" y="19560"/>
                    <a:pt x="8241" y="19664"/>
                    <a:pt x="8266" y="19778"/>
                  </a:cubicBezTo>
                  <a:cubicBezTo>
                    <a:pt x="8355" y="20195"/>
                    <a:pt x="8360" y="20854"/>
                    <a:pt x="7840" y="21602"/>
                  </a:cubicBezTo>
                  <a:cubicBezTo>
                    <a:pt x="6555" y="23447"/>
                    <a:pt x="5524" y="24121"/>
                    <a:pt x="4527" y="24776"/>
                  </a:cubicBezTo>
                  <a:lnTo>
                    <a:pt x="4220" y="24974"/>
                  </a:lnTo>
                  <a:cubicBezTo>
                    <a:pt x="3456" y="25485"/>
                    <a:pt x="2296" y="26253"/>
                    <a:pt x="2218" y="26625"/>
                  </a:cubicBezTo>
                  <a:cubicBezTo>
                    <a:pt x="2177" y="26778"/>
                    <a:pt x="2138" y="26913"/>
                    <a:pt x="2099" y="27036"/>
                  </a:cubicBezTo>
                  <a:cubicBezTo>
                    <a:pt x="1999" y="27339"/>
                    <a:pt x="1999" y="27339"/>
                    <a:pt x="2133" y="27542"/>
                  </a:cubicBezTo>
                  <a:cubicBezTo>
                    <a:pt x="2163" y="27581"/>
                    <a:pt x="2193" y="27616"/>
                    <a:pt x="2227" y="27652"/>
                  </a:cubicBezTo>
                  <a:cubicBezTo>
                    <a:pt x="2241" y="27666"/>
                    <a:pt x="2257" y="27675"/>
                    <a:pt x="2266" y="27686"/>
                  </a:cubicBezTo>
                  <a:cubicBezTo>
                    <a:pt x="2296" y="27711"/>
                    <a:pt x="2321" y="27735"/>
                    <a:pt x="2351" y="27755"/>
                  </a:cubicBezTo>
                  <a:cubicBezTo>
                    <a:pt x="2366" y="27765"/>
                    <a:pt x="2376" y="27771"/>
                    <a:pt x="2385" y="27780"/>
                  </a:cubicBezTo>
                  <a:cubicBezTo>
                    <a:pt x="2420" y="27805"/>
                    <a:pt x="2455" y="27824"/>
                    <a:pt x="2495" y="27844"/>
                  </a:cubicBezTo>
                  <a:cubicBezTo>
                    <a:pt x="2500" y="27849"/>
                    <a:pt x="2509" y="27854"/>
                    <a:pt x="2515" y="27860"/>
                  </a:cubicBezTo>
                  <a:cubicBezTo>
                    <a:pt x="2559" y="27884"/>
                    <a:pt x="2604" y="27904"/>
                    <a:pt x="2648" y="27924"/>
                  </a:cubicBezTo>
                  <a:lnTo>
                    <a:pt x="2648" y="27929"/>
                  </a:lnTo>
                  <a:cubicBezTo>
                    <a:pt x="2747" y="27973"/>
                    <a:pt x="2852" y="28013"/>
                    <a:pt x="2941" y="28043"/>
                  </a:cubicBezTo>
                  <a:cubicBezTo>
                    <a:pt x="2950" y="28043"/>
                    <a:pt x="2961" y="28048"/>
                    <a:pt x="2971" y="28048"/>
                  </a:cubicBezTo>
                  <a:cubicBezTo>
                    <a:pt x="3005" y="28057"/>
                    <a:pt x="3040" y="28068"/>
                    <a:pt x="3069" y="28078"/>
                  </a:cubicBezTo>
                  <a:cubicBezTo>
                    <a:pt x="3110" y="28087"/>
                    <a:pt x="3149" y="28098"/>
                    <a:pt x="3184" y="28103"/>
                  </a:cubicBezTo>
                  <a:lnTo>
                    <a:pt x="3199" y="28107"/>
                  </a:lnTo>
                  <a:lnTo>
                    <a:pt x="3367" y="28137"/>
                  </a:lnTo>
                  <a:lnTo>
                    <a:pt x="3467" y="28336"/>
                  </a:lnTo>
                  <a:cubicBezTo>
                    <a:pt x="3639" y="28687"/>
                    <a:pt x="3794" y="29526"/>
                    <a:pt x="3259" y="30448"/>
                  </a:cubicBezTo>
                  <a:cubicBezTo>
                    <a:pt x="3199" y="30547"/>
                    <a:pt x="3140" y="30680"/>
                    <a:pt x="3069" y="30839"/>
                  </a:cubicBezTo>
                  <a:cubicBezTo>
                    <a:pt x="2604" y="31954"/>
                    <a:pt x="1930" y="34404"/>
                    <a:pt x="1632" y="35821"/>
                  </a:cubicBezTo>
                  <a:cubicBezTo>
                    <a:pt x="1523" y="36352"/>
                    <a:pt x="1360" y="36913"/>
                    <a:pt x="1186" y="37438"/>
                  </a:cubicBezTo>
                  <a:cubicBezTo>
                    <a:pt x="898" y="38311"/>
                    <a:pt x="575" y="39098"/>
                    <a:pt x="397" y="39526"/>
                  </a:cubicBezTo>
                  <a:lnTo>
                    <a:pt x="308" y="39753"/>
                  </a:lnTo>
                  <a:cubicBezTo>
                    <a:pt x="293" y="39783"/>
                    <a:pt x="278" y="39833"/>
                    <a:pt x="264" y="39887"/>
                  </a:cubicBezTo>
                  <a:cubicBezTo>
                    <a:pt x="259" y="39902"/>
                    <a:pt x="259" y="39927"/>
                    <a:pt x="254" y="39942"/>
                  </a:cubicBezTo>
                  <a:cubicBezTo>
                    <a:pt x="243" y="39986"/>
                    <a:pt x="229" y="40031"/>
                    <a:pt x="218" y="40080"/>
                  </a:cubicBezTo>
                  <a:cubicBezTo>
                    <a:pt x="214" y="40105"/>
                    <a:pt x="209" y="40130"/>
                    <a:pt x="204" y="40160"/>
                  </a:cubicBezTo>
                  <a:cubicBezTo>
                    <a:pt x="195" y="40210"/>
                    <a:pt x="184" y="40264"/>
                    <a:pt x="174" y="40318"/>
                  </a:cubicBezTo>
                  <a:cubicBezTo>
                    <a:pt x="170" y="40348"/>
                    <a:pt x="165" y="40378"/>
                    <a:pt x="159" y="40407"/>
                  </a:cubicBezTo>
                  <a:cubicBezTo>
                    <a:pt x="149" y="40467"/>
                    <a:pt x="140" y="40532"/>
                    <a:pt x="129" y="40596"/>
                  </a:cubicBezTo>
                  <a:cubicBezTo>
                    <a:pt x="124" y="40626"/>
                    <a:pt x="120" y="40656"/>
                    <a:pt x="115" y="40686"/>
                  </a:cubicBezTo>
                  <a:cubicBezTo>
                    <a:pt x="99" y="40764"/>
                    <a:pt x="90" y="40844"/>
                    <a:pt x="76" y="40924"/>
                  </a:cubicBezTo>
                  <a:cubicBezTo>
                    <a:pt x="76" y="40943"/>
                    <a:pt x="70" y="40958"/>
                    <a:pt x="70" y="40972"/>
                  </a:cubicBezTo>
                  <a:cubicBezTo>
                    <a:pt x="55" y="41072"/>
                    <a:pt x="40" y="41171"/>
                    <a:pt x="30" y="41270"/>
                  </a:cubicBezTo>
                  <a:cubicBezTo>
                    <a:pt x="26" y="41300"/>
                    <a:pt x="21" y="41320"/>
                    <a:pt x="21" y="41345"/>
                  </a:cubicBezTo>
                  <a:cubicBezTo>
                    <a:pt x="10" y="41404"/>
                    <a:pt x="5" y="41459"/>
                    <a:pt x="1" y="41519"/>
                  </a:cubicBezTo>
                  <a:cubicBezTo>
                    <a:pt x="392" y="41746"/>
                    <a:pt x="1047" y="42059"/>
                    <a:pt x="1533" y="42059"/>
                  </a:cubicBezTo>
                  <a:cubicBezTo>
                    <a:pt x="1646" y="42059"/>
                    <a:pt x="1746" y="42039"/>
                    <a:pt x="1820" y="42004"/>
                  </a:cubicBezTo>
                  <a:cubicBezTo>
                    <a:pt x="2033" y="41910"/>
                    <a:pt x="2241" y="41860"/>
                    <a:pt x="2445" y="41860"/>
                  </a:cubicBezTo>
                  <a:cubicBezTo>
                    <a:pt x="2955" y="41860"/>
                    <a:pt x="3307" y="42168"/>
                    <a:pt x="3497" y="42331"/>
                  </a:cubicBezTo>
                  <a:cubicBezTo>
                    <a:pt x="3526" y="42356"/>
                    <a:pt x="3550" y="42381"/>
                    <a:pt x="3575" y="42396"/>
                  </a:cubicBezTo>
                  <a:cubicBezTo>
                    <a:pt x="3650" y="42425"/>
                    <a:pt x="3813" y="42535"/>
                    <a:pt x="4270" y="42842"/>
                  </a:cubicBezTo>
                  <a:cubicBezTo>
                    <a:pt x="4770" y="43180"/>
                    <a:pt x="5460" y="43635"/>
                    <a:pt x="6193" y="44077"/>
                  </a:cubicBezTo>
                  <a:cubicBezTo>
                    <a:pt x="6396" y="44201"/>
                    <a:pt x="6561" y="44304"/>
                    <a:pt x="6709" y="44393"/>
                  </a:cubicBezTo>
                  <a:cubicBezTo>
                    <a:pt x="7126" y="44656"/>
                    <a:pt x="7369" y="44810"/>
                    <a:pt x="7884" y="44984"/>
                  </a:cubicBezTo>
                  <a:cubicBezTo>
                    <a:pt x="8286" y="45118"/>
                    <a:pt x="8851" y="45262"/>
                    <a:pt x="9783" y="45485"/>
                  </a:cubicBezTo>
                  <a:cubicBezTo>
                    <a:pt x="10224" y="45583"/>
                    <a:pt x="10556" y="45638"/>
                    <a:pt x="10774" y="45649"/>
                  </a:cubicBezTo>
                  <a:cubicBezTo>
                    <a:pt x="10755" y="45494"/>
                    <a:pt x="10749" y="45301"/>
                    <a:pt x="10838" y="45113"/>
                  </a:cubicBezTo>
                  <a:cubicBezTo>
                    <a:pt x="10904" y="44969"/>
                    <a:pt x="11007" y="44860"/>
                    <a:pt x="11142" y="44786"/>
                  </a:cubicBezTo>
                  <a:cubicBezTo>
                    <a:pt x="11191" y="44761"/>
                    <a:pt x="11240" y="44741"/>
                    <a:pt x="11290" y="44727"/>
                  </a:cubicBezTo>
                  <a:cubicBezTo>
                    <a:pt x="11399" y="44697"/>
                    <a:pt x="11503" y="44681"/>
                    <a:pt x="11607" y="44681"/>
                  </a:cubicBezTo>
                  <a:cubicBezTo>
                    <a:pt x="11677" y="44681"/>
                    <a:pt x="11737" y="44686"/>
                    <a:pt x="11801" y="44697"/>
                  </a:cubicBezTo>
                  <a:cubicBezTo>
                    <a:pt x="12232" y="44771"/>
                    <a:pt x="12589" y="45093"/>
                    <a:pt x="12936" y="45405"/>
                  </a:cubicBezTo>
                  <a:cubicBezTo>
                    <a:pt x="13169" y="45613"/>
                    <a:pt x="13407" y="45832"/>
                    <a:pt x="13664" y="45970"/>
                  </a:cubicBezTo>
                  <a:cubicBezTo>
                    <a:pt x="13833" y="46065"/>
                    <a:pt x="13982" y="46189"/>
                    <a:pt x="14116" y="46347"/>
                  </a:cubicBezTo>
                  <a:cubicBezTo>
                    <a:pt x="14254" y="46511"/>
                    <a:pt x="14349" y="46684"/>
                    <a:pt x="14423" y="46839"/>
                  </a:cubicBezTo>
                  <a:cubicBezTo>
                    <a:pt x="14448" y="46892"/>
                    <a:pt x="14473" y="46942"/>
                    <a:pt x="14492" y="46987"/>
                  </a:cubicBezTo>
                  <a:cubicBezTo>
                    <a:pt x="14538" y="47071"/>
                    <a:pt x="14597" y="47205"/>
                    <a:pt x="14622" y="47230"/>
                  </a:cubicBezTo>
                  <a:cubicBezTo>
                    <a:pt x="14636" y="47225"/>
                    <a:pt x="14686" y="47219"/>
                    <a:pt x="14780" y="47175"/>
                  </a:cubicBezTo>
                  <a:cubicBezTo>
                    <a:pt x="15116" y="47024"/>
                    <a:pt x="15366" y="46968"/>
                    <a:pt x="15622" y="46968"/>
                  </a:cubicBezTo>
                  <a:cubicBezTo>
                    <a:pt x="15820" y="46968"/>
                    <a:pt x="16021" y="47002"/>
                    <a:pt x="16268" y="47052"/>
                  </a:cubicBezTo>
                  <a:cubicBezTo>
                    <a:pt x="16545" y="47106"/>
                    <a:pt x="16892" y="47171"/>
                    <a:pt x="17423" y="47225"/>
                  </a:cubicBezTo>
                  <a:cubicBezTo>
                    <a:pt x="17699" y="47251"/>
                    <a:pt x="17939" y="47262"/>
                    <a:pt x="18161" y="47262"/>
                  </a:cubicBezTo>
                  <a:cubicBezTo>
                    <a:pt x="18537" y="47262"/>
                    <a:pt x="18860" y="47231"/>
                    <a:pt x="19213" y="47190"/>
                  </a:cubicBezTo>
                  <a:cubicBezTo>
                    <a:pt x="19684" y="47136"/>
                    <a:pt x="20274" y="47071"/>
                    <a:pt x="21270" y="47071"/>
                  </a:cubicBezTo>
                  <a:cubicBezTo>
                    <a:pt x="22966" y="47071"/>
                    <a:pt x="25073" y="47676"/>
                    <a:pt x="25940" y="47949"/>
                  </a:cubicBezTo>
                  <a:cubicBezTo>
                    <a:pt x="27007" y="42787"/>
                    <a:pt x="28553" y="34929"/>
                    <a:pt x="28627" y="33501"/>
                  </a:cubicBezTo>
                  <a:cubicBezTo>
                    <a:pt x="28618" y="33501"/>
                    <a:pt x="28613" y="33496"/>
                    <a:pt x="28603" y="33492"/>
                  </a:cubicBezTo>
                  <a:cubicBezTo>
                    <a:pt x="28246" y="33338"/>
                    <a:pt x="27503" y="33238"/>
                    <a:pt x="26382" y="33199"/>
                  </a:cubicBezTo>
                  <a:cubicBezTo>
                    <a:pt x="26009" y="33185"/>
                    <a:pt x="25593" y="33179"/>
                    <a:pt x="25137" y="33179"/>
                  </a:cubicBezTo>
                  <a:cubicBezTo>
                    <a:pt x="24492" y="33179"/>
                    <a:pt x="24231" y="33268"/>
                    <a:pt x="23828" y="33407"/>
                  </a:cubicBezTo>
                  <a:cubicBezTo>
                    <a:pt x="23630" y="33471"/>
                    <a:pt x="23402" y="33551"/>
                    <a:pt x="23100" y="33625"/>
                  </a:cubicBezTo>
                  <a:cubicBezTo>
                    <a:pt x="22856" y="33684"/>
                    <a:pt x="22698" y="33720"/>
                    <a:pt x="22565" y="33720"/>
                  </a:cubicBezTo>
                  <a:cubicBezTo>
                    <a:pt x="22499" y="33720"/>
                    <a:pt x="22435" y="33709"/>
                    <a:pt x="22380" y="33695"/>
                  </a:cubicBezTo>
                  <a:cubicBezTo>
                    <a:pt x="22217" y="33650"/>
                    <a:pt x="22108" y="33546"/>
                    <a:pt x="22000" y="33442"/>
                  </a:cubicBezTo>
                  <a:cubicBezTo>
                    <a:pt x="21900" y="33343"/>
                    <a:pt x="21756" y="33208"/>
                    <a:pt x="21483" y="33025"/>
                  </a:cubicBezTo>
                  <a:cubicBezTo>
                    <a:pt x="21389" y="32966"/>
                    <a:pt x="21286" y="32901"/>
                    <a:pt x="21161" y="32832"/>
                  </a:cubicBezTo>
                  <a:cubicBezTo>
                    <a:pt x="20130" y="32242"/>
                    <a:pt x="19927" y="31013"/>
                    <a:pt x="19882" y="29609"/>
                  </a:cubicBezTo>
                  <a:cubicBezTo>
                    <a:pt x="19872" y="29282"/>
                    <a:pt x="19872" y="28950"/>
                    <a:pt x="19867" y="28613"/>
                  </a:cubicBezTo>
                  <a:cubicBezTo>
                    <a:pt x="19867" y="28137"/>
                    <a:pt x="19862" y="27646"/>
                    <a:pt x="19837" y="27155"/>
                  </a:cubicBezTo>
                  <a:cubicBezTo>
                    <a:pt x="19758" y="25728"/>
                    <a:pt x="19739" y="25718"/>
                    <a:pt x="19218" y="25391"/>
                  </a:cubicBezTo>
                  <a:cubicBezTo>
                    <a:pt x="19014" y="25261"/>
                    <a:pt x="18737" y="25087"/>
                    <a:pt x="18389" y="24815"/>
                  </a:cubicBezTo>
                  <a:cubicBezTo>
                    <a:pt x="17978" y="24483"/>
                    <a:pt x="17710" y="24320"/>
                    <a:pt x="17586" y="24320"/>
                  </a:cubicBezTo>
                  <a:cubicBezTo>
                    <a:pt x="17552" y="24320"/>
                    <a:pt x="17527" y="24325"/>
                    <a:pt x="17492" y="24329"/>
                  </a:cubicBezTo>
                  <a:cubicBezTo>
                    <a:pt x="17428" y="24342"/>
                    <a:pt x="17357" y="24350"/>
                    <a:pt x="17278" y="24350"/>
                  </a:cubicBezTo>
                  <a:cubicBezTo>
                    <a:pt x="17091" y="24350"/>
                    <a:pt x="16863" y="24305"/>
                    <a:pt x="16590" y="24176"/>
                  </a:cubicBezTo>
                  <a:cubicBezTo>
                    <a:pt x="16520" y="24146"/>
                    <a:pt x="16451" y="24106"/>
                    <a:pt x="16377" y="24062"/>
                  </a:cubicBezTo>
                  <a:cubicBezTo>
                    <a:pt x="16158" y="23927"/>
                    <a:pt x="15936" y="23725"/>
                    <a:pt x="15856" y="23387"/>
                  </a:cubicBezTo>
                  <a:cubicBezTo>
                    <a:pt x="15782" y="23090"/>
                    <a:pt x="15842" y="22822"/>
                    <a:pt x="15955" y="22565"/>
                  </a:cubicBezTo>
                  <a:cubicBezTo>
                    <a:pt x="16020" y="22410"/>
                    <a:pt x="16104" y="22261"/>
                    <a:pt x="16188" y="22119"/>
                  </a:cubicBezTo>
                  <a:cubicBezTo>
                    <a:pt x="16273" y="21959"/>
                    <a:pt x="16362" y="21801"/>
                    <a:pt x="16437" y="21637"/>
                  </a:cubicBezTo>
                  <a:cubicBezTo>
                    <a:pt x="16680" y="21071"/>
                    <a:pt x="16818" y="20938"/>
                    <a:pt x="17130" y="20810"/>
                  </a:cubicBezTo>
                  <a:cubicBezTo>
                    <a:pt x="17259" y="20755"/>
                    <a:pt x="17433" y="20680"/>
                    <a:pt x="17775" y="20393"/>
                  </a:cubicBezTo>
                  <a:lnTo>
                    <a:pt x="17934" y="20259"/>
                  </a:lnTo>
                  <a:lnTo>
                    <a:pt x="17943" y="20268"/>
                  </a:lnTo>
                  <a:lnTo>
                    <a:pt x="18197" y="20645"/>
                  </a:lnTo>
                  <a:lnTo>
                    <a:pt x="17973" y="20229"/>
                  </a:lnTo>
                  <a:lnTo>
                    <a:pt x="18156" y="20071"/>
                  </a:lnTo>
                  <a:cubicBezTo>
                    <a:pt x="18543" y="19753"/>
                    <a:pt x="18989" y="19451"/>
                    <a:pt x="19525" y="19138"/>
                  </a:cubicBezTo>
                  <a:lnTo>
                    <a:pt x="19813" y="18970"/>
                  </a:lnTo>
                  <a:cubicBezTo>
                    <a:pt x="19911" y="18911"/>
                    <a:pt x="20016" y="18851"/>
                    <a:pt x="20119" y="18792"/>
                  </a:cubicBezTo>
                  <a:cubicBezTo>
                    <a:pt x="19758" y="18787"/>
                    <a:pt x="19362" y="18762"/>
                    <a:pt x="18915" y="18721"/>
                  </a:cubicBezTo>
                  <a:cubicBezTo>
                    <a:pt x="18762" y="18707"/>
                    <a:pt x="18608" y="18692"/>
                    <a:pt x="18449" y="18673"/>
                  </a:cubicBezTo>
                  <a:cubicBezTo>
                    <a:pt x="17279" y="18543"/>
                    <a:pt x="16907" y="18449"/>
                    <a:pt x="16709" y="18078"/>
                  </a:cubicBezTo>
                  <a:cubicBezTo>
                    <a:pt x="16545" y="17765"/>
                    <a:pt x="16625" y="17448"/>
                    <a:pt x="16684" y="17190"/>
                  </a:cubicBezTo>
                  <a:cubicBezTo>
                    <a:pt x="16764" y="16883"/>
                    <a:pt x="16858" y="16496"/>
                    <a:pt x="16704" y="15861"/>
                  </a:cubicBezTo>
                  <a:cubicBezTo>
                    <a:pt x="16556" y="15222"/>
                    <a:pt x="16486" y="15058"/>
                    <a:pt x="16456" y="15018"/>
                  </a:cubicBezTo>
                  <a:lnTo>
                    <a:pt x="16456" y="15018"/>
                  </a:lnTo>
                  <a:cubicBezTo>
                    <a:pt x="16462" y="15026"/>
                    <a:pt x="16457" y="15030"/>
                    <a:pt x="16445" y="15030"/>
                  </a:cubicBezTo>
                  <a:cubicBezTo>
                    <a:pt x="16436" y="15030"/>
                    <a:pt x="16423" y="15028"/>
                    <a:pt x="16407" y="15023"/>
                  </a:cubicBezTo>
                  <a:cubicBezTo>
                    <a:pt x="16080" y="14944"/>
                    <a:pt x="15663" y="14795"/>
                    <a:pt x="14943" y="13962"/>
                  </a:cubicBezTo>
                  <a:cubicBezTo>
                    <a:pt x="14646" y="13620"/>
                    <a:pt x="14438" y="13382"/>
                    <a:pt x="14289" y="13218"/>
                  </a:cubicBezTo>
                  <a:cubicBezTo>
                    <a:pt x="13908" y="12787"/>
                    <a:pt x="13858" y="12733"/>
                    <a:pt x="13754" y="12421"/>
                  </a:cubicBezTo>
                  <a:cubicBezTo>
                    <a:pt x="13714" y="12296"/>
                    <a:pt x="13645" y="12094"/>
                    <a:pt x="13437" y="11642"/>
                  </a:cubicBezTo>
                  <a:cubicBezTo>
                    <a:pt x="13184" y="11101"/>
                    <a:pt x="13035" y="10660"/>
                    <a:pt x="13135" y="10273"/>
                  </a:cubicBezTo>
                  <a:cubicBezTo>
                    <a:pt x="13224" y="9911"/>
                    <a:pt x="13476" y="9767"/>
                    <a:pt x="13660" y="9664"/>
                  </a:cubicBezTo>
                  <a:cubicBezTo>
                    <a:pt x="13819" y="9570"/>
                    <a:pt x="13977" y="9481"/>
                    <a:pt x="14106" y="9257"/>
                  </a:cubicBezTo>
                  <a:cubicBezTo>
                    <a:pt x="14304" y="8925"/>
                    <a:pt x="14304" y="8925"/>
                    <a:pt x="14121" y="8465"/>
                  </a:cubicBezTo>
                  <a:cubicBezTo>
                    <a:pt x="13972" y="8108"/>
                    <a:pt x="13754" y="7561"/>
                    <a:pt x="13506" y="6680"/>
                  </a:cubicBezTo>
                  <a:cubicBezTo>
                    <a:pt x="12946" y="4691"/>
                    <a:pt x="14414" y="2218"/>
                    <a:pt x="15217" y="1052"/>
                  </a:cubicBezTo>
                  <a:cubicBezTo>
                    <a:pt x="14076" y="720"/>
                    <a:pt x="12877" y="367"/>
                    <a:pt x="11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0"/>
            <p:cNvSpPr/>
            <p:nvPr/>
          </p:nvSpPr>
          <p:spPr>
            <a:xfrm>
              <a:off x="4110971" y="2216200"/>
              <a:ext cx="515558" cy="425386"/>
            </a:xfrm>
            <a:custGeom>
              <a:avLst/>
              <a:gdLst/>
              <a:ahLst/>
              <a:cxnLst/>
              <a:rect l="l" t="t" r="r" b="b"/>
              <a:pathLst>
                <a:path w="39605" h="32678" extrusionOk="0">
                  <a:moveTo>
                    <a:pt x="10805" y="1"/>
                  </a:moveTo>
                  <a:cubicBezTo>
                    <a:pt x="10423" y="1"/>
                    <a:pt x="10258" y="95"/>
                    <a:pt x="10233" y="129"/>
                  </a:cubicBezTo>
                  <a:cubicBezTo>
                    <a:pt x="9972" y="527"/>
                    <a:pt x="8558" y="3704"/>
                    <a:pt x="7968" y="5762"/>
                  </a:cubicBezTo>
                  <a:cubicBezTo>
                    <a:pt x="7324" y="8008"/>
                    <a:pt x="5464" y="11593"/>
                    <a:pt x="3734" y="13923"/>
                  </a:cubicBezTo>
                  <a:cubicBezTo>
                    <a:pt x="2684" y="15335"/>
                    <a:pt x="2569" y="15424"/>
                    <a:pt x="2327" y="15529"/>
                  </a:cubicBezTo>
                  <a:cubicBezTo>
                    <a:pt x="2277" y="15549"/>
                    <a:pt x="2153" y="15598"/>
                    <a:pt x="1563" y="16243"/>
                  </a:cubicBezTo>
                  <a:cubicBezTo>
                    <a:pt x="1375" y="16451"/>
                    <a:pt x="1166" y="16674"/>
                    <a:pt x="1032" y="16833"/>
                  </a:cubicBezTo>
                  <a:cubicBezTo>
                    <a:pt x="1131" y="17135"/>
                    <a:pt x="1107" y="17522"/>
                    <a:pt x="968" y="18057"/>
                  </a:cubicBezTo>
                  <a:cubicBezTo>
                    <a:pt x="784" y="18751"/>
                    <a:pt x="869" y="19024"/>
                    <a:pt x="918" y="19064"/>
                  </a:cubicBezTo>
                  <a:lnTo>
                    <a:pt x="1151" y="19282"/>
                  </a:lnTo>
                  <a:lnTo>
                    <a:pt x="977" y="19986"/>
                  </a:lnTo>
                  <a:lnTo>
                    <a:pt x="640" y="19986"/>
                  </a:lnTo>
                  <a:lnTo>
                    <a:pt x="601" y="19976"/>
                  </a:lnTo>
                  <a:cubicBezTo>
                    <a:pt x="427" y="20343"/>
                    <a:pt x="179" y="21528"/>
                    <a:pt x="0" y="22822"/>
                  </a:cubicBezTo>
                  <a:lnTo>
                    <a:pt x="31255" y="32678"/>
                  </a:lnTo>
                  <a:cubicBezTo>
                    <a:pt x="31330" y="32068"/>
                    <a:pt x="31464" y="31176"/>
                    <a:pt x="31617" y="30799"/>
                  </a:cubicBezTo>
                  <a:lnTo>
                    <a:pt x="31711" y="30561"/>
                  </a:lnTo>
                  <a:cubicBezTo>
                    <a:pt x="31944" y="29986"/>
                    <a:pt x="32461" y="28742"/>
                    <a:pt x="32768" y="27561"/>
                  </a:cubicBezTo>
                  <a:cubicBezTo>
                    <a:pt x="32807" y="27393"/>
                    <a:pt x="32847" y="27224"/>
                    <a:pt x="32882" y="27061"/>
                  </a:cubicBezTo>
                  <a:cubicBezTo>
                    <a:pt x="33198" y="25554"/>
                    <a:pt x="34056" y="22351"/>
                    <a:pt x="34632" y="21350"/>
                  </a:cubicBezTo>
                  <a:cubicBezTo>
                    <a:pt x="34840" y="20993"/>
                    <a:pt x="34864" y="20715"/>
                    <a:pt x="34850" y="20541"/>
                  </a:cubicBezTo>
                  <a:cubicBezTo>
                    <a:pt x="34503" y="20442"/>
                    <a:pt x="33898" y="20204"/>
                    <a:pt x="33551" y="19694"/>
                  </a:cubicBezTo>
                  <a:cubicBezTo>
                    <a:pt x="33491" y="19614"/>
                    <a:pt x="33447" y="19529"/>
                    <a:pt x="33407" y="19451"/>
                  </a:cubicBezTo>
                  <a:cubicBezTo>
                    <a:pt x="33134" y="18900"/>
                    <a:pt x="33273" y="18474"/>
                    <a:pt x="33377" y="18151"/>
                  </a:cubicBezTo>
                  <a:cubicBezTo>
                    <a:pt x="33407" y="18057"/>
                    <a:pt x="33442" y="17959"/>
                    <a:pt x="33466" y="17844"/>
                  </a:cubicBezTo>
                  <a:cubicBezTo>
                    <a:pt x="33640" y="17096"/>
                    <a:pt x="34493" y="16495"/>
                    <a:pt x="35871" y="15579"/>
                  </a:cubicBezTo>
                  <a:lnTo>
                    <a:pt x="36184" y="15375"/>
                  </a:lnTo>
                  <a:cubicBezTo>
                    <a:pt x="37155" y="14735"/>
                    <a:pt x="38077" y="14136"/>
                    <a:pt x="39262" y="12430"/>
                  </a:cubicBezTo>
                  <a:cubicBezTo>
                    <a:pt x="39605" y="11939"/>
                    <a:pt x="39541" y="11637"/>
                    <a:pt x="39516" y="11543"/>
                  </a:cubicBezTo>
                  <a:cubicBezTo>
                    <a:pt x="39367" y="10854"/>
                    <a:pt x="38374" y="10303"/>
                    <a:pt x="38023" y="10154"/>
                  </a:cubicBezTo>
                  <a:cubicBezTo>
                    <a:pt x="37681" y="10055"/>
                    <a:pt x="31657" y="8296"/>
                    <a:pt x="28068" y="7953"/>
                  </a:cubicBezTo>
                  <a:cubicBezTo>
                    <a:pt x="27924" y="7939"/>
                    <a:pt x="27790" y="7923"/>
                    <a:pt x="27656" y="7918"/>
                  </a:cubicBezTo>
                  <a:cubicBezTo>
                    <a:pt x="27418" y="7898"/>
                    <a:pt x="27189" y="7889"/>
                    <a:pt x="26981" y="7889"/>
                  </a:cubicBezTo>
                  <a:cubicBezTo>
                    <a:pt x="23501" y="7889"/>
                    <a:pt x="21990" y="7472"/>
                    <a:pt x="19967" y="5946"/>
                  </a:cubicBezTo>
                  <a:cubicBezTo>
                    <a:pt x="18970" y="5191"/>
                    <a:pt x="17997" y="5097"/>
                    <a:pt x="17264" y="5097"/>
                  </a:cubicBezTo>
                  <a:cubicBezTo>
                    <a:pt x="17056" y="5097"/>
                    <a:pt x="16862" y="5102"/>
                    <a:pt x="16684" y="5113"/>
                  </a:cubicBezTo>
                  <a:cubicBezTo>
                    <a:pt x="16516" y="5117"/>
                    <a:pt x="16357" y="5122"/>
                    <a:pt x="16208" y="5122"/>
                  </a:cubicBezTo>
                  <a:cubicBezTo>
                    <a:pt x="15871" y="5122"/>
                    <a:pt x="15643" y="5092"/>
                    <a:pt x="15450" y="5013"/>
                  </a:cubicBezTo>
                  <a:cubicBezTo>
                    <a:pt x="15405" y="4998"/>
                    <a:pt x="15361" y="4983"/>
                    <a:pt x="15311" y="4964"/>
                  </a:cubicBezTo>
                  <a:cubicBezTo>
                    <a:pt x="15301" y="4959"/>
                    <a:pt x="15286" y="4948"/>
                    <a:pt x="15271" y="4944"/>
                  </a:cubicBezTo>
                  <a:cubicBezTo>
                    <a:pt x="15231" y="4929"/>
                    <a:pt x="15196" y="4914"/>
                    <a:pt x="15152" y="4900"/>
                  </a:cubicBezTo>
                  <a:cubicBezTo>
                    <a:pt x="15132" y="4889"/>
                    <a:pt x="15112" y="4879"/>
                    <a:pt x="15088" y="4870"/>
                  </a:cubicBezTo>
                  <a:cubicBezTo>
                    <a:pt x="15052" y="4854"/>
                    <a:pt x="15013" y="4840"/>
                    <a:pt x="14979" y="4820"/>
                  </a:cubicBezTo>
                  <a:cubicBezTo>
                    <a:pt x="14954" y="4810"/>
                    <a:pt x="14924" y="4795"/>
                    <a:pt x="14899" y="4785"/>
                  </a:cubicBezTo>
                  <a:cubicBezTo>
                    <a:pt x="14864" y="4765"/>
                    <a:pt x="14830" y="4751"/>
                    <a:pt x="14791" y="4731"/>
                  </a:cubicBezTo>
                  <a:lnTo>
                    <a:pt x="14701" y="4685"/>
                  </a:lnTo>
                  <a:cubicBezTo>
                    <a:pt x="14666" y="4666"/>
                    <a:pt x="14631" y="4646"/>
                    <a:pt x="14592" y="4626"/>
                  </a:cubicBezTo>
                  <a:cubicBezTo>
                    <a:pt x="14562" y="4607"/>
                    <a:pt x="14532" y="4587"/>
                    <a:pt x="14503" y="4572"/>
                  </a:cubicBezTo>
                  <a:cubicBezTo>
                    <a:pt x="14468" y="4547"/>
                    <a:pt x="14428" y="4527"/>
                    <a:pt x="14393" y="4507"/>
                  </a:cubicBezTo>
                  <a:cubicBezTo>
                    <a:pt x="14364" y="4483"/>
                    <a:pt x="14329" y="4463"/>
                    <a:pt x="14299" y="4443"/>
                  </a:cubicBezTo>
                  <a:cubicBezTo>
                    <a:pt x="14265" y="4418"/>
                    <a:pt x="14230" y="4394"/>
                    <a:pt x="14196" y="4369"/>
                  </a:cubicBezTo>
                  <a:cubicBezTo>
                    <a:pt x="14166" y="4344"/>
                    <a:pt x="14130" y="4319"/>
                    <a:pt x="14101" y="4294"/>
                  </a:cubicBezTo>
                  <a:cubicBezTo>
                    <a:pt x="14066" y="4269"/>
                    <a:pt x="14036" y="4239"/>
                    <a:pt x="14002" y="4215"/>
                  </a:cubicBezTo>
                  <a:cubicBezTo>
                    <a:pt x="13972" y="4186"/>
                    <a:pt x="13942" y="4156"/>
                    <a:pt x="13913" y="4131"/>
                  </a:cubicBezTo>
                  <a:cubicBezTo>
                    <a:pt x="13878" y="4101"/>
                    <a:pt x="13848" y="4071"/>
                    <a:pt x="13819" y="4037"/>
                  </a:cubicBezTo>
                  <a:cubicBezTo>
                    <a:pt x="13789" y="4007"/>
                    <a:pt x="13759" y="3977"/>
                    <a:pt x="13734" y="3948"/>
                  </a:cubicBezTo>
                  <a:cubicBezTo>
                    <a:pt x="13704" y="3912"/>
                    <a:pt x="13675" y="3877"/>
                    <a:pt x="13645" y="3843"/>
                  </a:cubicBezTo>
                  <a:cubicBezTo>
                    <a:pt x="13620" y="3808"/>
                    <a:pt x="13595" y="3774"/>
                    <a:pt x="13571" y="3739"/>
                  </a:cubicBezTo>
                  <a:cubicBezTo>
                    <a:pt x="13541" y="3704"/>
                    <a:pt x="13516" y="3664"/>
                    <a:pt x="13491" y="3630"/>
                  </a:cubicBezTo>
                  <a:cubicBezTo>
                    <a:pt x="13466" y="3591"/>
                    <a:pt x="13446" y="3550"/>
                    <a:pt x="13427" y="3511"/>
                  </a:cubicBezTo>
                  <a:cubicBezTo>
                    <a:pt x="13402" y="3472"/>
                    <a:pt x="13382" y="3431"/>
                    <a:pt x="13363" y="3387"/>
                  </a:cubicBezTo>
                  <a:cubicBezTo>
                    <a:pt x="13343" y="3347"/>
                    <a:pt x="13322" y="3303"/>
                    <a:pt x="13308" y="3264"/>
                  </a:cubicBezTo>
                  <a:cubicBezTo>
                    <a:pt x="13288" y="3218"/>
                    <a:pt x="13274" y="3174"/>
                    <a:pt x="13258" y="3124"/>
                  </a:cubicBezTo>
                  <a:cubicBezTo>
                    <a:pt x="13244" y="3079"/>
                    <a:pt x="13233" y="3035"/>
                    <a:pt x="13219" y="2985"/>
                  </a:cubicBezTo>
                  <a:cubicBezTo>
                    <a:pt x="13208" y="2941"/>
                    <a:pt x="13194" y="2891"/>
                    <a:pt x="13184" y="2836"/>
                  </a:cubicBezTo>
                  <a:cubicBezTo>
                    <a:pt x="13174" y="2788"/>
                    <a:pt x="13169" y="2738"/>
                    <a:pt x="13164" y="2688"/>
                  </a:cubicBezTo>
                  <a:cubicBezTo>
                    <a:pt x="13159" y="2633"/>
                    <a:pt x="13155" y="2579"/>
                    <a:pt x="13149" y="2525"/>
                  </a:cubicBezTo>
                  <a:cubicBezTo>
                    <a:pt x="13144" y="2470"/>
                    <a:pt x="13144" y="2415"/>
                    <a:pt x="13144" y="2360"/>
                  </a:cubicBezTo>
                  <a:lnTo>
                    <a:pt x="13144" y="2266"/>
                  </a:lnTo>
                  <a:cubicBezTo>
                    <a:pt x="12773" y="1399"/>
                    <a:pt x="12232" y="417"/>
                    <a:pt x="11965" y="269"/>
                  </a:cubicBezTo>
                  <a:cubicBezTo>
                    <a:pt x="11691" y="115"/>
                    <a:pt x="11201" y="1"/>
                    <a:pt x="10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0"/>
            <p:cNvSpPr/>
            <p:nvPr/>
          </p:nvSpPr>
          <p:spPr>
            <a:xfrm>
              <a:off x="4249413" y="2018321"/>
              <a:ext cx="419840" cy="316000"/>
            </a:xfrm>
            <a:custGeom>
              <a:avLst/>
              <a:gdLst/>
              <a:ahLst/>
              <a:cxnLst/>
              <a:rect l="l" t="t" r="r" b="b"/>
              <a:pathLst>
                <a:path w="32252" h="24275" extrusionOk="0">
                  <a:moveTo>
                    <a:pt x="10918" y="1"/>
                  </a:moveTo>
                  <a:cubicBezTo>
                    <a:pt x="10764" y="914"/>
                    <a:pt x="10367" y="2763"/>
                    <a:pt x="9460" y="4161"/>
                  </a:cubicBezTo>
                  <a:cubicBezTo>
                    <a:pt x="9401" y="4245"/>
                    <a:pt x="9356" y="4319"/>
                    <a:pt x="9316" y="4388"/>
                  </a:cubicBezTo>
                  <a:cubicBezTo>
                    <a:pt x="9693" y="4453"/>
                    <a:pt x="9852" y="4740"/>
                    <a:pt x="9916" y="4983"/>
                  </a:cubicBezTo>
                  <a:cubicBezTo>
                    <a:pt x="10085" y="5614"/>
                    <a:pt x="9897" y="5905"/>
                    <a:pt x="9678" y="6248"/>
                  </a:cubicBezTo>
                  <a:cubicBezTo>
                    <a:pt x="9490" y="6545"/>
                    <a:pt x="9168" y="7042"/>
                    <a:pt x="8742" y="8211"/>
                  </a:cubicBezTo>
                  <a:cubicBezTo>
                    <a:pt x="8305" y="9386"/>
                    <a:pt x="7888" y="10115"/>
                    <a:pt x="7149" y="10115"/>
                  </a:cubicBezTo>
                  <a:cubicBezTo>
                    <a:pt x="6957" y="10115"/>
                    <a:pt x="6758" y="10070"/>
                    <a:pt x="6555" y="10021"/>
                  </a:cubicBezTo>
                  <a:cubicBezTo>
                    <a:pt x="6298" y="9957"/>
                    <a:pt x="6010" y="9887"/>
                    <a:pt x="5648" y="9887"/>
                  </a:cubicBezTo>
                  <a:cubicBezTo>
                    <a:pt x="4810" y="9887"/>
                    <a:pt x="4636" y="9887"/>
                    <a:pt x="4577" y="9451"/>
                  </a:cubicBezTo>
                  <a:cubicBezTo>
                    <a:pt x="4552" y="9287"/>
                    <a:pt x="4566" y="8994"/>
                    <a:pt x="4914" y="8836"/>
                  </a:cubicBezTo>
                  <a:cubicBezTo>
                    <a:pt x="4923" y="8831"/>
                    <a:pt x="4934" y="8826"/>
                    <a:pt x="4948" y="8820"/>
                  </a:cubicBezTo>
                  <a:cubicBezTo>
                    <a:pt x="4829" y="8369"/>
                    <a:pt x="4993" y="8023"/>
                    <a:pt x="5152" y="7690"/>
                  </a:cubicBezTo>
                  <a:cubicBezTo>
                    <a:pt x="5286" y="7413"/>
                    <a:pt x="5469" y="7026"/>
                    <a:pt x="5653" y="6362"/>
                  </a:cubicBezTo>
                  <a:cubicBezTo>
                    <a:pt x="5841" y="5687"/>
                    <a:pt x="5989" y="5152"/>
                    <a:pt x="6392" y="5152"/>
                  </a:cubicBezTo>
                  <a:cubicBezTo>
                    <a:pt x="6559" y="5152"/>
                    <a:pt x="6669" y="5261"/>
                    <a:pt x="6738" y="5326"/>
                  </a:cubicBezTo>
                  <a:cubicBezTo>
                    <a:pt x="7071" y="5083"/>
                    <a:pt x="7522" y="4349"/>
                    <a:pt x="7630" y="4056"/>
                  </a:cubicBezTo>
                  <a:cubicBezTo>
                    <a:pt x="7606" y="4017"/>
                    <a:pt x="7531" y="3937"/>
                    <a:pt x="7328" y="3788"/>
                  </a:cubicBezTo>
                  <a:cubicBezTo>
                    <a:pt x="7199" y="3699"/>
                    <a:pt x="6674" y="3591"/>
                    <a:pt x="6208" y="3496"/>
                  </a:cubicBezTo>
                  <a:cubicBezTo>
                    <a:pt x="5394" y="3333"/>
                    <a:pt x="4275" y="3109"/>
                    <a:pt x="3298" y="2644"/>
                  </a:cubicBezTo>
                  <a:cubicBezTo>
                    <a:pt x="2177" y="2108"/>
                    <a:pt x="1978" y="1795"/>
                    <a:pt x="1721" y="1290"/>
                  </a:cubicBezTo>
                  <a:cubicBezTo>
                    <a:pt x="1621" y="1092"/>
                    <a:pt x="1508" y="868"/>
                    <a:pt x="1240" y="546"/>
                  </a:cubicBezTo>
                  <a:cubicBezTo>
                    <a:pt x="1195" y="943"/>
                    <a:pt x="1215" y="1667"/>
                    <a:pt x="1225" y="2093"/>
                  </a:cubicBezTo>
                  <a:cubicBezTo>
                    <a:pt x="1235" y="2376"/>
                    <a:pt x="1240" y="2644"/>
                    <a:pt x="1240" y="2866"/>
                  </a:cubicBezTo>
                  <a:cubicBezTo>
                    <a:pt x="1240" y="3258"/>
                    <a:pt x="1264" y="3506"/>
                    <a:pt x="1300" y="3769"/>
                  </a:cubicBezTo>
                  <a:cubicBezTo>
                    <a:pt x="1359" y="4275"/>
                    <a:pt x="1419" y="4800"/>
                    <a:pt x="1235" y="6184"/>
                  </a:cubicBezTo>
                  <a:cubicBezTo>
                    <a:pt x="1086" y="7303"/>
                    <a:pt x="1101" y="7353"/>
                    <a:pt x="1121" y="7428"/>
                  </a:cubicBezTo>
                  <a:cubicBezTo>
                    <a:pt x="1170" y="7601"/>
                    <a:pt x="1215" y="7820"/>
                    <a:pt x="1240" y="8374"/>
                  </a:cubicBezTo>
                  <a:cubicBezTo>
                    <a:pt x="1270" y="9035"/>
                    <a:pt x="1294" y="9108"/>
                    <a:pt x="1330" y="9207"/>
                  </a:cubicBezTo>
                  <a:cubicBezTo>
                    <a:pt x="1403" y="9401"/>
                    <a:pt x="1478" y="9630"/>
                    <a:pt x="1568" y="10273"/>
                  </a:cubicBezTo>
                  <a:cubicBezTo>
                    <a:pt x="1607" y="10571"/>
                    <a:pt x="1641" y="10998"/>
                    <a:pt x="1438" y="11300"/>
                  </a:cubicBezTo>
                  <a:cubicBezTo>
                    <a:pt x="1359" y="11424"/>
                    <a:pt x="1205" y="11573"/>
                    <a:pt x="943" y="11573"/>
                  </a:cubicBezTo>
                  <a:cubicBezTo>
                    <a:pt x="788" y="11573"/>
                    <a:pt x="625" y="11518"/>
                    <a:pt x="472" y="11463"/>
                  </a:cubicBezTo>
                  <a:cubicBezTo>
                    <a:pt x="337" y="11419"/>
                    <a:pt x="204" y="11374"/>
                    <a:pt x="104" y="11374"/>
                  </a:cubicBezTo>
                  <a:cubicBezTo>
                    <a:pt x="65" y="11374"/>
                    <a:pt x="55" y="11385"/>
                    <a:pt x="55" y="11385"/>
                  </a:cubicBezTo>
                  <a:cubicBezTo>
                    <a:pt x="1" y="11493"/>
                    <a:pt x="65" y="11994"/>
                    <a:pt x="189" y="12440"/>
                  </a:cubicBezTo>
                  <a:cubicBezTo>
                    <a:pt x="491" y="12623"/>
                    <a:pt x="1259" y="13090"/>
                    <a:pt x="2241" y="13650"/>
                  </a:cubicBezTo>
                  <a:cubicBezTo>
                    <a:pt x="3779" y="14518"/>
                    <a:pt x="3863" y="15167"/>
                    <a:pt x="3367" y="17115"/>
                  </a:cubicBezTo>
                  <a:cubicBezTo>
                    <a:pt x="3347" y="17209"/>
                    <a:pt x="3328" y="17309"/>
                    <a:pt x="3317" y="17417"/>
                  </a:cubicBezTo>
                  <a:cubicBezTo>
                    <a:pt x="3257" y="18033"/>
                    <a:pt x="3575" y="18449"/>
                    <a:pt x="4056" y="18767"/>
                  </a:cubicBezTo>
                  <a:cubicBezTo>
                    <a:pt x="4344" y="18959"/>
                    <a:pt x="4691" y="19113"/>
                    <a:pt x="5048" y="19252"/>
                  </a:cubicBezTo>
                  <a:cubicBezTo>
                    <a:pt x="5197" y="19307"/>
                    <a:pt x="5419" y="19312"/>
                    <a:pt x="5573" y="19312"/>
                  </a:cubicBezTo>
                  <a:cubicBezTo>
                    <a:pt x="5712" y="19312"/>
                    <a:pt x="5861" y="19307"/>
                    <a:pt x="6024" y="19302"/>
                  </a:cubicBezTo>
                  <a:cubicBezTo>
                    <a:pt x="6213" y="19297"/>
                    <a:pt x="6417" y="19287"/>
                    <a:pt x="6629" y="19287"/>
                  </a:cubicBezTo>
                  <a:cubicBezTo>
                    <a:pt x="7467" y="19287"/>
                    <a:pt x="8577" y="19401"/>
                    <a:pt x="9742" y="20279"/>
                  </a:cubicBezTo>
                  <a:cubicBezTo>
                    <a:pt x="11641" y="21712"/>
                    <a:pt x="13000" y="22083"/>
                    <a:pt x="16346" y="22083"/>
                  </a:cubicBezTo>
                  <a:cubicBezTo>
                    <a:pt x="19410" y="22083"/>
                    <a:pt x="25673" y="23824"/>
                    <a:pt x="27240" y="24275"/>
                  </a:cubicBezTo>
                  <a:lnTo>
                    <a:pt x="32252" y="6461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0"/>
            <p:cNvSpPr/>
            <p:nvPr/>
          </p:nvSpPr>
          <p:spPr>
            <a:xfrm>
              <a:off x="6617556" y="3330992"/>
              <a:ext cx="326596" cy="261782"/>
            </a:xfrm>
            <a:custGeom>
              <a:avLst/>
              <a:gdLst/>
              <a:ahLst/>
              <a:cxnLst/>
              <a:rect l="l" t="t" r="r" b="b"/>
              <a:pathLst>
                <a:path w="25089" h="20110" extrusionOk="0">
                  <a:moveTo>
                    <a:pt x="9327" y="1"/>
                  </a:moveTo>
                  <a:cubicBezTo>
                    <a:pt x="8261" y="1"/>
                    <a:pt x="6981" y="60"/>
                    <a:pt x="5910" y="159"/>
                  </a:cubicBezTo>
                  <a:cubicBezTo>
                    <a:pt x="5430" y="204"/>
                    <a:pt x="5192" y="243"/>
                    <a:pt x="5073" y="278"/>
                  </a:cubicBezTo>
                  <a:cubicBezTo>
                    <a:pt x="5038" y="575"/>
                    <a:pt x="4919" y="878"/>
                    <a:pt x="4528" y="1216"/>
                  </a:cubicBezTo>
                  <a:cubicBezTo>
                    <a:pt x="4105" y="1577"/>
                    <a:pt x="4002" y="1711"/>
                    <a:pt x="3897" y="1840"/>
                  </a:cubicBezTo>
                  <a:cubicBezTo>
                    <a:pt x="3773" y="1994"/>
                    <a:pt x="3650" y="2152"/>
                    <a:pt x="3183" y="2544"/>
                  </a:cubicBezTo>
                  <a:cubicBezTo>
                    <a:pt x="3059" y="2648"/>
                    <a:pt x="2961" y="2733"/>
                    <a:pt x="2876" y="2802"/>
                  </a:cubicBezTo>
                  <a:cubicBezTo>
                    <a:pt x="2494" y="3138"/>
                    <a:pt x="2435" y="3168"/>
                    <a:pt x="1999" y="3248"/>
                  </a:cubicBezTo>
                  <a:cubicBezTo>
                    <a:pt x="1870" y="3273"/>
                    <a:pt x="1696" y="3307"/>
                    <a:pt x="1444" y="3362"/>
                  </a:cubicBezTo>
                  <a:cubicBezTo>
                    <a:pt x="1300" y="3397"/>
                    <a:pt x="1156" y="3422"/>
                    <a:pt x="1018" y="3447"/>
                  </a:cubicBezTo>
                  <a:cubicBezTo>
                    <a:pt x="918" y="3461"/>
                    <a:pt x="819" y="3476"/>
                    <a:pt x="725" y="3486"/>
                  </a:cubicBezTo>
                  <a:cubicBezTo>
                    <a:pt x="700" y="3491"/>
                    <a:pt x="670" y="3495"/>
                    <a:pt x="645" y="3500"/>
                  </a:cubicBezTo>
                  <a:cubicBezTo>
                    <a:pt x="402" y="3525"/>
                    <a:pt x="189" y="3541"/>
                    <a:pt x="0" y="3545"/>
                  </a:cubicBezTo>
                  <a:cubicBezTo>
                    <a:pt x="6" y="3560"/>
                    <a:pt x="11" y="3570"/>
                    <a:pt x="16" y="3580"/>
                  </a:cubicBezTo>
                  <a:cubicBezTo>
                    <a:pt x="25" y="3595"/>
                    <a:pt x="36" y="3619"/>
                    <a:pt x="45" y="3635"/>
                  </a:cubicBezTo>
                  <a:cubicBezTo>
                    <a:pt x="70" y="3674"/>
                    <a:pt x="89" y="3714"/>
                    <a:pt x="114" y="3754"/>
                  </a:cubicBezTo>
                  <a:cubicBezTo>
                    <a:pt x="125" y="3774"/>
                    <a:pt x="139" y="3793"/>
                    <a:pt x="149" y="3813"/>
                  </a:cubicBezTo>
                  <a:cubicBezTo>
                    <a:pt x="185" y="3863"/>
                    <a:pt x="219" y="3912"/>
                    <a:pt x="254" y="3962"/>
                  </a:cubicBezTo>
                  <a:cubicBezTo>
                    <a:pt x="258" y="3967"/>
                    <a:pt x="263" y="3976"/>
                    <a:pt x="268" y="3987"/>
                  </a:cubicBezTo>
                  <a:cubicBezTo>
                    <a:pt x="313" y="4042"/>
                    <a:pt x="363" y="4095"/>
                    <a:pt x="417" y="4150"/>
                  </a:cubicBezTo>
                  <a:lnTo>
                    <a:pt x="462" y="4195"/>
                  </a:lnTo>
                  <a:cubicBezTo>
                    <a:pt x="506" y="4239"/>
                    <a:pt x="546" y="4280"/>
                    <a:pt x="595" y="4319"/>
                  </a:cubicBezTo>
                  <a:cubicBezTo>
                    <a:pt x="615" y="4333"/>
                    <a:pt x="640" y="4353"/>
                    <a:pt x="661" y="4369"/>
                  </a:cubicBezTo>
                  <a:cubicBezTo>
                    <a:pt x="709" y="4408"/>
                    <a:pt x="764" y="4447"/>
                    <a:pt x="819" y="4482"/>
                  </a:cubicBezTo>
                  <a:cubicBezTo>
                    <a:pt x="839" y="4497"/>
                    <a:pt x="863" y="4518"/>
                    <a:pt x="888" y="4532"/>
                  </a:cubicBezTo>
                  <a:cubicBezTo>
                    <a:pt x="972" y="4582"/>
                    <a:pt x="1057" y="4631"/>
                    <a:pt x="1156" y="4681"/>
                  </a:cubicBezTo>
                  <a:cubicBezTo>
                    <a:pt x="1652" y="4928"/>
                    <a:pt x="2093" y="4953"/>
                    <a:pt x="2485" y="4978"/>
                  </a:cubicBezTo>
                  <a:cubicBezTo>
                    <a:pt x="3100" y="5017"/>
                    <a:pt x="3734" y="5058"/>
                    <a:pt x="4116" y="6014"/>
                  </a:cubicBezTo>
                  <a:cubicBezTo>
                    <a:pt x="4320" y="6525"/>
                    <a:pt x="4448" y="6962"/>
                    <a:pt x="4558" y="7348"/>
                  </a:cubicBezTo>
                  <a:cubicBezTo>
                    <a:pt x="4700" y="7839"/>
                    <a:pt x="4805" y="8191"/>
                    <a:pt x="4979" y="8409"/>
                  </a:cubicBezTo>
                  <a:cubicBezTo>
                    <a:pt x="5187" y="8671"/>
                    <a:pt x="6416" y="9301"/>
                    <a:pt x="7006" y="9604"/>
                  </a:cubicBezTo>
                  <a:cubicBezTo>
                    <a:pt x="7487" y="9857"/>
                    <a:pt x="7770" y="10001"/>
                    <a:pt x="7904" y="10099"/>
                  </a:cubicBezTo>
                  <a:lnTo>
                    <a:pt x="7943" y="10129"/>
                  </a:lnTo>
                  <a:cubicBezTo>
                    <a:pt x="8350" y="10422"/>
                    <a:pt x="9425" y="11211"/>
                    <a:pt x="9995" y="12376"/>
                  </a:cubicBezTo>
                  <a:cubicBezTo>
                    <a:pt x="10120" y="12628"/>
                    <a:pt x="10199" y="12811"/>
                    <a:pt x="10269" y="12966"/>
                  </a:cubicBezTo>
                  <a:cubicBezTo>
                    <a:pt x="10471" y="13431"/>
                    <a:pt x="10501" y="13491"/>
                    <a:pt x="11374" y="14348"/>
                  </a:cubicBezTo>
                  <a:cubicBezTo>
                    <a:pt x="11821" y="14785"/>
                    <a:pt x="12054" y="14854"/>
                    <a:pt x="12251" y="14918"/>
                  </a:cubicBezTo>
                  <a:cubicBezTo>
                    <a:pt x="12702" y="15053"/>
                    <a:pt x="12940" y="15227"/>
                    <a:pt x="13368" y="16292"/>
                  </a:cubicBezTo>
                  <a:cubicBezTo>
                    <a:pt x="14041" y="17993"/>
                    <a:pt x="14052" y="18023"/>
                    <a:pt x="14393" y="19391"/>
                  </a:cubicBezTo>
                  <a:cubicBezTo>
                    <a:pt x="14418" y="19481"/>
                    <a:pt x="14438" y="19564"/>
                    <a:pt x="14463" y="19639"/>
                  </a:cubicBezTo>
                  <a:cubicBezTo>
                    <a:pt x="14468" y="19664"/>
                    <a:pt x="14473" y="19683"/>
                    <a:pt x="14482" y="19703"/>
                  </a:cubicBezTo>
                  <a:cubicBezTo>
                    <a:pt x="14498" y="19758"/>
                    <a:pt x="14512" y="19808"/>
                    <a:pt x="14528" y="19852"/>
                  </a:cubicBezTo>
                  <a:cubicBezTo>
                    <a:pt x="14537" y="19872"/>
                    <a:pt x="14542" y="19891"/>
                    <a:pt x="14553" y="19916"/>
                  </a:cubicBezTo>
                  <a:cubicBezTo>
                    <a:pt x="14567" y="19951"/>
                    <a:pt x="14576" y="19991"/>
                    <a:pt x="14592" y="20021"/>
                  </a:cubicBezTo>
                  <a:cubicBezTo>
                    <a:pt x="14601" y="20040"/>
                    <a:pt x="14606" y="20060"/>
                    <a:pt x="14617" y="20075"/>
                  </a:cubicBezTo>
                  <a:cubicBezTo>
                    <a:pt x="14622" y="20090"/>
                    <a:pt x="14626" y="20099"/>
                    <a:pt x="14631" y="20110"/>
                  </a:cubicBezTo>
                  <a:cubicBezTo>
                    <a:pt x="14800" y="19460"/>
                    <a:pt x="14924" y="18865"/>
                    <a:pt x="14910" y="18648"/>
                  </a:cubicBezTo>
                  <a:lnTo>
                    <a:pt x="14904" y="18548"/>
                  </a:lnTo>
                  <a:cubicBezTo>
                    <a:pt x="14850" y="17838"/>
                    <a:pt x="14770" y="16763"/>
                    <a:pt x="15311" y="16079"/>
                  </a:cubicBezTo>
                  <a:cubicBezTo>
                    <a:pt x="15484" y="15866"/>
                    <a:pt x="15707" y="15751"/>
                    <a:pt x="15970" y="15751"/>
                  </a:cubicBezTo>
                  <a:cubicBezTo>
                    <a:pt x="16317" y="15751"/>
                    <a:pt x="16674" y="15950"/>
                    <a:pt x="17026" y="16143"/>
                  </a:cubicBezTo>
                  <a:cubicBezTo>
                    <a:pt x="17224" y="16252"/>
                    <a:pt x="17438" y="16371"/>
                    <a:pt x="17596" y="16417"/>
                  </a:cubicBezTo>
                  <a:cubicBezTo>
                    <a:pt x="17839" y="16417"/>
                    <a:pt x="18146" y="15191"/>
                    <a:pt x="18276" y="14666"/>
                  </a:cubicBezTo>
                  <a:lnTo>
                    <a:pt x="18325" y="14477"/>
                  </a:lnTo>
                  <a:cubicBezTo>
                    <a:pt x="18450" y="13977"/>
                    <a:pt x="18569" y="13506"/>
                    <a:pt x="18965" y="13506"/>
                  </a:cubicBezTo>
                  <a:cubicBezTo>
                    <a:pt x="19098" y="13506"/>
                    <a:pt x="19203" y="13570"/>
                    <a:pt x="19287" y="13625"/>
                  </a:cubicBezTo>
                  <a:cubicBezTo>
                    <a:pt x="19386" y="13694"/>
                    <a:pt x="19496" y="13763"/>
                    <a:pt x="19713" y="13763"/>
                  </a:cubicBezTo>
                  <a:cubicBezTo>
                    <a:pt x="20249" y="13763"/>
                    <a:pt x="20844" y="13447"/>
                    <a:pt x="21473" y="13104"/>
                  </a:cubicBezTo>
                  <a:cubicBezTo>
                    <a:pt x="21681" y="12990"/>
                    <a:pt x="21894" y="12881"/>
                    <a:pt x="22103" y="12777"/>
                  </a:cubicBezTo>
                  <a:cubicBezTo>
                    <a:pt x="22441" y="12614"/>
                    <a:pt x="22470" y="12554"/>
                    <a:pt x="22391" y="11145"/>
                  </a:cubicBezTo>
                  <a:cubicBezTo>
                    <a:pt x="22366" y="10699"/>
                    <a:pt x="22336" y="10145"/>
                    <a:pt x="22326" y="9470"/>
                  </a:cubicBezTo>
                  <a:cubicBezTo>
                    <a:pt x="22287" y="7294"/>
                    <a:pt x="24096" y="6143"/>
                    <a:pt x="25073" y="5523"/>
                  </a:cubicBezTo>
                  <a:cubicBezTo>
                    <a:pt x="25077" y="5518"/>
                    <a:pt x="25083" y="5518"/>
                    <a:pt x="25088" y="5514"/>
                  </a:cubicBezTo>
                  <a:cubicBezTo>
                    <a:pt x="25013" y="5459"/>
                    <a:pt x="24924" y="5399"/>
                    <a:pt x="24835" y="5335"/>
                  </a:cubicBezTo>
                  <a:cubicBezTo>
                    <a:pt x="24816" y="5321"/>
                    <a:pt x="24795" y="5305"/>
                    <a:pt x="24770" y="5291"/>
                  </a:cubicBezTo>
                  <a:cubicBezTo>
                    <a:pt x="24676" y="5226"/>
                    <a:pt x="24578" y="5161"/>
                    <a:pt x="24468" y="5092"/>
                  </a:cubicBezTo>
                  <a:cubicBezTo>
                    <a:pt x="24363" y="5028"/>
                    <a:pt x="24244" y="4958"/>
                    <a:pt x="24131" y="4889"/>
                  </a:cubicBezTo>
                  <a:cubicBezTo>
                    <a:pt x="24102" y="4875"/>
                    <a:pt x="24072" y="4854"/>
                    <a:pt x="24047" y="4839"/>
                  </a:cubicBezTo>
                  <a:cubicBezTo>
                    <a:pt x="23798" y="4696"/>
                    <a:pt x="23536" y="4557"/>
                    <a:pt x="23253" y="4422"/>
                  </a:cubicBezTo>
                  <a:cubicBezTo>
                    <a:pt x="23223" y="4403"/>
                    <a:pt x="23189" y="4388"/>
                    <a:pt x="23159" y="4374"/>
                  </a:cubicBezTo>
                  <a:cubicBezTo>
                    <a:pt x="22871" y="4239"/>
                    <a:pt x="22574" y="4115"/>
                    <a:pt x="22267" y="4006"/>
                  </a:cubicBezTo>
                  <a:cubicBezTo>
                    <a:pt x="22228" y="3992"/>
                    <a:pt x="22192" y="3976"/>
                    <a:pt x="22157" y="3967"/>
                  </a:cubicBezTo>
                  <a:cubicBezTo>
                    <a:pt x="21999" y="3912"/>
                    <a:pt x="21846" y="3863"/>
                    <a:pt x="21681" y="3818"/>
                  </a:cubicBezTo>
                  <a:cubicBezTo>
                    <a:pt x="20516" y="3495"/>
                    <a:pt x="20164" y="3278"/>
                    <a:pt x="20100" y="2445"/>
                  </a:cubicBezTo>
                  <a:cubicBezTo>
                    <a:pt x="20080" y="2216"/>
                    <a:pt x="20061" y="1983"/>
                    <a:pt x="19818" y="1567"/>
                  </a:cubicBezTo>
                  <a:cubicBezTo>
                    <a:pt x="19520" y="1061"/>
                    <a:pt x="19377" y="1061"/>
                    <a:pt x="19322" y="1061"/>
                  </a:cubicBezTo>
                  <a:cubicBezTo>
                    <a:pt x="19237" y="1061"/>
                    <a:pt x="19123" y="1101"/>
                    <a:pt x="18995" y="1150"/>
                  </a:cubicBezTo>
                  <a:cubicBezTo>
                    <a:pt x="18789" y="1228"/>
                    <a:pt x="18532" y="1324"/>
                    <a:pt x="18214" y="1324"/>
                  </a:cubicBezTo>
                  <a:cubicBezTo>
                    <a:pt x="18125" y="1324"/>
                    <a:pt x="18032" y="1316"/>
                    <a:pt x="17933" y="1299"/>
                  </a:cubicBezTo>
                  <a:cubicBezTo>
                    <a:pt x="17803" y="1274"/>
                    <a:pt x="17701" y="1263"/>
                    <a:pt x="17613" y="1263"/>
                  </a:cubicBezTo>
                  <a:cubicBezTo>
                    <a:pt x="17437" y="1263"/>
                    <a:pt x="17317" y="1309"/>
                    <a:pt x="17135" y="1388"/>
                  </a:cubicBezTo>
                  <a:cubicBezTo>
                    <a:pt x="16853" y="1518"/>
                    <a:pt x="16471" y="1686"/>
                    <a:pt x="15628" y="1775"/>
                  </a:cubicBezTo>
                  <a:cubicBezTo>
                    <a:pt x="15336" y="1805"/>
                    <a:pt x="15093" y="1840"/>
                    <a:pt x="14894" y="1870"/>
                  </a:cubicBezTo>
                  <a:cubicBezTo>
                    <a:pt x="14631" y="1909"/>
                    <a:pt x="14423" y="1944"/>
                    <a:pt x="14240" y="1944"/>
                  </a:cubicBezTo>
                  <a:cubicBezTo>
                    <a:pt x="13625" y="1944"/>
                    <a:pt x="13303" y="1587"/>
                    <a:pt x="12762" y="834"/>
                  </a:cubicBezTo>
                  <a:cubicBezTo>
                    <a:pt x="12301" y="193"/>
                    <a:pt x="12182" y="193"/>
                    <a:pt x="12132" y="193"/>
                  </a:cubicBezTo>
                  <a:cubicBezTo>
                    <a:pt x="12098" y="193"/>
                    <a:pt x="12063" y="198"/>
                    <a:pt x="12024" y="204"/>
                  </a:cubicBezTo>
                  <a:cubicBezTo>
                    <a:pt x="11954" y="211"/>
                    <a:pt x="11875" y="216"/>
                    <a:pt x="11793" y="216"/>
                  </a:cubicBezTo>
                  <a:cubicBezTo>
                    <a:pt x="11763" y="216"/>
                    <a:pt x="11732" y="215"/>
                    <a:pt x="11702" y="214"/>
                  </a:cubicBezTo>
                  <a:cubicBezTo>
                    <a:pt x="11583" y="204"/>
                    <a:pt x="11459" y="184"/>
                    <a:pt x="11334" y="145"/>
                  </a:cubicBezTo>
                  <a:cubicBezTo>
                    <a:pt x="11047" y="55"/>
                    <a:pt x="10313" y="1"/>
                    <a:pt x="9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0"/>
            <p:cNvSpPr/>
            <p:nvPr/>
          </p:nvSpPr>
          <p:spPr>
            <a:xfrm>
              <a:off x="6469886" y="3374913"/>
              <a:ext cx="334016" cy="352306"/>
            </a:xfrm>
            <a:custGeom>
              <a:avLst/>
              <a:gdLst/>
              <a:ahLst/>
              <a:cxnLst/>
              <a:rect l="l" t="t" r="r" b="b"/>
              <a:pathLst>
                <a:path w="25659" h="27064" extrusionOk="0">
                  <a:moveTo>
                    <a:pt x="10290" y="1"/>
                  </a:moveTo>
                  <a:cubicBezTo>
                    <a:pt x="10223" y="1"/>
                    <a:pt x="10135" y="27"/>
                    <a:pt x="10035" y="52"/>
                  </a:cubicBezTo>
                  <a:cubicBezTo>
                    <a:pt x="9813" y="112"/>
                    <a:pt x="9511" y="192"/>
                    <a:pt x="9108" y="192"/>
                  </a:cubicBezTo>
                  <a:cubicBezTo>
                    <a:pt x="8950" y="192"/>
                    <a:pt x="8781" y="176"/>
                    <a:pt x="8613" y="151"/>
                  </a:cubicBezTo>
                  <a:cubicBezTo>
                    <a:pt x="8494" y="132"/>
                    <a:pt x="8380" y="121"/>
                    <a:pt x="8261" y="112"/>
                  </a:cubicBezTo>
                  <a:cubicBezTo>
                    <a:pt x="8035" y="91"/>
                    <a:pt x="7818" y="83"/>
                    <a:pt x="7627" y="83"/>
                  </a:cubicBezTo>
                  <a:cubicBezTo>
                    <a:pt x="7354" y="83"/>
                    <a:pt x="7132" y="99"/>
                    <a:pt x="7007" y="117"/>
                  </a:cubicBezTo>
                  <a:cubicBezTo>
                    <a:pt x="7007" y="121"/>
                    <a:pt x="7001" y="121"/>
                    <a:pt x="7001" y="121"/>
                  </a:cubicBezTo>
                  <a:cubicBezTo>
                    <a:pt x="6987" y="137"/>
                    <a:pt x="6977" y="151"/>
                    <a:pt x="6962" y="167"/>
                  </a:cubicBezTo>
                  <a:cubicBezTo>
                    <a:pt x="6932" y="201"/>
                    <a:pt x="6902" y="236"/>
                    <a:pt x="6873" y="270"/>
                  </a:cubicBezTo>
                  <a:cubicBezTo>
                    <a:pt x="6838" y="311"/>
                    <a:pt x="6808" y="350"/>
                    <a:pt x="6774" y="384"/>
                  </a:cubicBezTo>
                  <a:cubicBezTo>
                    <a:pt x="6749" y="409"/>
                    <a:pt x="6724" y="430"/>
                    <a:pt x="6699" y="453"/>
                  </a:cubicBezTo>
                  <a:cubicBezTo>
                    <a:pt x="6660" y="494"/>
                    <a:pt x="6614" y="528"/>
                    <a:pt x="6570" y="563"/>
                  </a:cubicBezTo>
                  <a:cubicBezTo>
                    <a:pt x="6555" y="578"/>
                    <a:pt x="6541" y="588"/>
                    <a:pt x="6520" y="597"/>
                  </a:cubicBezTo>
                  <a:cubicBezTo>
                    <a:pt x="6472" y="638"/>
                    <a:pt x="6417" y="677"/>
                    <a:pt x="6362" y="707"/>
                  </a:cubicBezTo>
                  <a:cubicBezTo>
                    <a:pt x="6353" y="712"/>
                    <a:pt x="6342" y="716"/>
                    <a:pt x="6332" y="721"/>
                  </a:cubicBezTo>
                  <a:cubicBezTo>
                    <a:pt x="6273" y="757"/>
                    <a:pt x="6213" y="787"/>
                    <a:pt x="6149" y="810"/>
                  </a:cubicBezTo>
                  <a:cubicBezTo>
                    <a:pt x="6138" y="816"/>
                    <a:pt x="6129" y="816"/>
                    <a:pt x="6119" y="821"/>
                  </a:cubicBezTo>
                  <a:cubicBezTo>
                    <a:pt x="6060" y="846"/>
                    <a:pt x="5996" y="865"/>
                    <a:pt x="5925" y="881"/>
                  </a:cubicBezTo>
                  <a:cubicBezTo>
                    <a:pt x="5911" y="885"/>
                    <a:pt x="5896" y="890"/>
                    <a:pt x="5881" y="890"/>
                  </a:cubicBezTo>
                  <a:cubicBezTo>
                    <a:pt x="5817" y="906"/>
                    <a:pt x="5758" y="915"/>
                    <a:pt x="5687" y="925"/>
                  </a:cubicBezTo>
                  <a:cubicBezTo>
                    <a:pt x="5662" y="925"/>
                    <a:pt x="5633" y="929"/>
                    <a:pt x="5603" y="929"/>
                  </a:cubicBezTo>
                  <a:cubicBezTo>
                    <a:pt x="5549" y="935"/>
                    <a:pt x="5490" y="940"/>
                    <a:pt x="5435" y="940"/>
                  </a:cubicBezTo>
                  <a:lnTo>
                    <a:pt x="5415" y="940"/>
                  </a:lnTo>
                  <a:cubicBezTo>
                    <a:pt x="5335" y="940"/>
                    <a:pt x="5257" y="935"/>
                    <a:pt x="5172" y="929"/>
                  </a:cubicBezTo>
                  <a:cubicBezTo>
                    <a:pt x="5113" y="925"/>
                    <a:pt x="5044" y="925"/>
                    <a:pt x="4974" y="920"/>
                  </a:cubicBezTo>
                  <a:lnTo>
                    <a:pt x="4949" y="920"/>
                  </a:lnTo>
                  <a:cubicBezTo>
                    <a:pt x="4857" y="917"/>
                    <a:pt x="4757" y="916"/>
                    <a:pt x="4650" y="916"/>
                  </a:cubicBezTo>
                  <a:cubicBezTo>
                    <a:pt x="3388" y="916"/>
                    <a:pt x="1106" y="1092"/>
                    <a:pt x="1" y="1188"/>
                  </a:cubicBezTo>
                  <a:cubicBezTo>
                    <a:pt x="452" y="2189"/>
                    <a:pt x="1241" y="3993"/>
                    <a:pt x="1454" y="4842"/>
                  </a:cubicBezTo>
                  <a:lnTo>
                    <a:pt x="1523" y="5124"/>
                  </a:lnTo>
                  <a:cubicBezTo>
                    <a:pt x="1717" y="5867"/>
                    <a:pt x="1722" y="5908"/>
                    <a:pt x="2033" y="8015"/>
                  </a:cubicBezTo>
                  <a:lnTo>
                    <a:pt x="2168" y="8897"/>
                  </a:lnTo>
                  <a:cubicBezTo>
                    <a:pt x="2431" y="10663"/>
                    <a:pt x="2465" y="10712"/>
                    <a:pt x="2669" y="10974"/>
                  </a:cubicBezTo>
                  <a:cubicBezTo>
                    <a:pt x="2877" y="11242"/>
                    <a:pt x="3218" y="11693"/>
                    <a:pt x="3859" y="13162"/>
                  </a:cubicBezTo>
                  <a:cubicBezTo>
                    <a:pt x="4314" y="14212"/>
                    <a:pt x="4562" y="14718"/>
                    <a:pt x="4706" y="15020"/>
                  </a:cubicBezTo>
                  <a:cubicBezTo>
                    <a:pt x="4919" y="15457"/>
                    <a:pt x="4939" y="15512"/>
                    <a:pt x="5008" y="15958"/>
                  </a:cubicBezTo>
                  <a:cubicBezTo>
                    <a:pt x="5044" y="16171"/>
                    <a:pt x="5097" y="16507"/>
                    <a:pt x="5216" y="17118"/>
                  </a:cubicBezTo>
                  <a:cubicBezTo>
                    <a:pt x="5524" y="18649"/>
                    <a:pt x="5237" y="19190"/>
                    <a:pt x="4726" y="19908"/>
                  </a:cubicBezTo>
                  <a:cubicBezTo>
                    <a:pt x="4404" y="20360"/>
                    <a:pt x="4042" y="20871"/>
                    <a:pt x="3769" y="22100"/>
                  </a:cubicBezTo>
                  <a:cubicBezTo>
                    <a:pt x="3461" y="23514"/>
                    <a:pt x="3665" y="23608"/>
                    <a:pt x="4419" y="23949"/>
                  </a:cubicBezTo>
                  <a:cubicBezTo>
                    <a:pt x="4919" y="24173"/>
                    <a:pt x="5598" y="24485"/>
                    <a:pt x="6228" y="25298"/>
                  </a:cubicBezTo>
                  <a:cubicBezTo>
                    <a:pt x="6545" y="25704"/>
                    <a:pt x="6739" y="25942"/>
                    <a:pt x="6852" y="26077"/>
                  </a:cubicBezTo>
                  <a:cubicBezTo>
                    <a:pt x="7017" y="26171"/>
                    <a:pt x="7161" y="26374"/>
                    <a:pt x="7190" y="26578"/>
                  </a:cubicBezTo>
                  <a:cubicBezTo>
                    <a:pt x="7250" y="26582"/>
                    <a:pt x="7324" y="26587"/>
                    <a:pt x="7388" y="26597"/>
                  </a:cubicBezTo>
                  <a:cubicBezTo>
                    <a:pt x="7706" y="26622"/>
                    <a:pt x="8182" y="26667"/>
                    <a:pt x="8920" y="26869"/>
                  </a:cubicBezTo>
                  <a:cubicBezTo>
                    <a:pt x="9307" y="26974"/>
                    <a:pt x="9565" y="27043"/>
                    <a:pt x="9684" y="27063"/>
                  </a:cubicBezTo>
                  <a:cubicBezTo>
                    <a:pt x="9808" y="26979"/>
                    <a:pt x="9966" y="26944"/>
                    <a:pt x="10220" y="26944"/>
                  </a:cubicBezTo>
                  <a:cubicBezTo>
                    <a:pt x="10319" y="26944"/>
                    <a:pt x="10438" y="26949"/>
                    <a:pt x="10591" y="26964"/>
                  </a:cubicBezTo>
                  <a:cubicBezTo>
                    <a:pt x="10710" y="26974"/>
                    <a:pt x="10809" y="26974"/>
                    <a:pt x="10898" y="26974"/>
                  </a:cubicBezTo>
                  <a:cubicBezTo>
                    <a:pt x="11225" y="26974"/>
                    <a:pt x="11291" y="26929"/>
                    <a:pt x="11504" y="26770"/>
                  </a:cubicBezTo>
                  <a:cubicBezTo>
                    <a:pt x="11538" y="26745"/>
                    <a:pt x="11577" y="26716"/>
                    <a:pt x="11618" y="26686"/>
                  </a:cubicBezTo>
                  <a:cubicBezTo>
                    <a:pt x="11905" y="26482"/>
                    <a:pt x="12362" y="26205"/>
                    <a:pt x="13358" y="25887"/>
                  </a:cubicBezTo>
                  <a:cubicBezTo>
                    <a:pt x="14081" y="25655"/>
                    <a:pt x="14424" y="25560"/>
                    <a:pt x="14682" y="25560"/>
                  </a:cubicBezTo>
                  <a:cubicBezTo>
                    <a:pt x="14969" y="25560"/>
                    <a:pt x="15128" y="25685"/>
                    <a:pt x="15286" y="25804"/>
                  </a:cubicBezTo>
                  <a:cubicBezTo>
                    <a:pt x="15504" y="25972"/>
                    <a:pt x="15866" y="26255"/>
                    <a:pt x="17086" y="26557"/>
                  </a:cubicBezTo>
                  <a:lnTo>
                    <a:pt x="17210" y="26587"/>
                  </a:lnTo>
                  <a:cubicBezTo>
                    <a:pt x="18078" y="26800"/>
                    <a:pt x="18554" y="26919"/>
                    <a:pt x="18792" y="26919"/>
                  </a:cubicBezTo>
                  <a:cubicBezTo>
                    <a:pt x="18916" y="26919"/>
                    <a:pt x="18936" y="26905"/>
                    <a:pt x="19124" y="26736"/>
                  </a:cubicBezTo>
                  <a:cubicBezTo>
                    <a:pt x="19371" y="26518"/>
                    <a:pt x="19748" y="26185"/>
                    <a:pt x="20621" y="25754"/>
                  </a:cubicBezTo>
                  <a:cubicBezTo>
                    <a:pt x="20993" y="25566"/>
                    <a:pt x="21245" y="25436"/>
                    <a:pt x="21419" y="25342"/>
                  </a:cubicBezTo>
                  <a:cubicBezTo>
                    <a:pt x="21419" y="25010"/>
                    <a:pt x="21652" y="24782"/>
                    <a:pt x="21762" y="24679"/>
                  </a:cubicBezTo>
                  <a:lnTo>
                    <a:pt x="21826" y="24619"/>
                  </a:lnTo>
                  <a:cubicBezTo>
                    <a:pt x="22227" y="24222"/>
                    <a:pt x="22495" y="23960"/>
                    <a:pt x="22931" y="23960"/>
                  </a:cubicBezTo>
                  <a:cubicBezTo>
                    <a:pt x="23224" y="23960"/>
                    <a:pt x="23570" y="24084"/>
                    <a:pt x="24106" y="24281"/>
                  </a:cubicBezTo>
                  <a:cubicBezTo>
                    <a:pt x="24146" y="24301"/>
                    <a:pt x="24186" y="24311"/>
                    <a:pt x="24220" y="24331"/>
                  </a:cubicBezTo>
                  <a:cubicBezTo>
                    <a:pt x="24275" y="23919"/>
                    <a:pt x="24369" y="23399"/>
                    <a:pt x="24518" y="22963"/>
                  </a:cubicBezTo>
                  <a:cubicBezTo>
                    <a:pt x="24666" y="22546"/>
                    <a:pt x="24662" y="22472"/>
                    <a:pt x="24641" y="22303"/>
                  </a:cubicBezTo>
                  <a:cubicBezTo>
                    <a:pt x="24632" y="22194"/>
                    <a:pt x="24618" y="22075"/>
                    <a:pt x="24618" y="21907"/>
                  </a:cubicBezTo>
                  <a:cubicBezTo>
                    <a:pt x="24618" y="21396"/>
                    <a:pt x="24677" y="20638"/>
                    <a:pt x="25188" y="19894"/>
                  </a:cubicBezTo>
                  <a:cubicBezTo>
                    <a:pt x="25306" y="19720"/>
                    <a:pt x="25494" y="19091"/>
                    <a:pt x="25648" y="17885"/>
                  </a:cubicBezTo>
                  <a:cubicBezTo>
                    <a:pt x="25653" y="17871"/>
                    <a:pt x="25653" y="17856"/>
                    <a:pt x="25659" y="17837"/>
                  </a:cubicBezTo>
                  <a:cubicBezTo>
                    <a:pt x="25629" y="17812"/>
                    <a:pt x="25599" y="17782"/>
                    <a:pt x="25574" y="17747"/>
                  </a:cubicBezTo>
                  <a:cubicBezTo>
                    <a:pt x="25376" y="17499"/>
                    <a:pt x="25158" y="17073"/>
                    <a:pt x="24975" y="16329"/>
                  </a:cubicBezTo>
                  <a:cubicBezTo>
                    <a:pt x="24647" y="15011"/>
                    <a:pt x="24647" y="15011"/>
                    <a:pt x="23993" y="13370"/>
                  </a:cubicBezTo>
                  <a:cubicBezTo>
                    <a:pt x="23689" y="12611"/>
                    <a:pt x="23611" y="12586"/>
                    <a:pt x="23407" y="12526"/>
                  </a:cubicBezTo>
                  <a:cubicBezTo>
                    <a:pt x="23169" y="12452"/>
                    <a:pt x="22808" y="12343"/>
                    <a:pt x="22227" y="11773"/>
                  </a:cubicBezTo>
                  <a:cubicBezTo>
                    <a:pt x="21280" y="10851"/>
                    <a:pt x="21181" y="10702"/>
                    <a:pt x="20909" y="10077"/>
                  </a:cubicBezTo>
                  <a:cubicBezTo>
                    <a:pt x="20844" y="9938"/>
                    <a:pt x="20769" y="9764"/>
                    <a:pt x="20655" y="9532"/>
                  </a:cubicBezTo>
                  <a:cubicBezTo>
                    <a:pt x="20190" y="8585"/>
                    <a:pt x="19238" y="7890"/>
                    <a:pt x="18881" y="7629"/>
                  </a:cubicBezTo>
                  <a:lnTo>
                    <a:pt x="18841" y="7599"/>
                  </a:lnTo>
                  <a:cubicBezTo>
                    <a:pt x="18751" y="7529"/>
                    <a:pt x="18390" y="7345"/>
                    <a:pt x="18043" y="7167"/>
                  </a:cubicBezTo>
                  <a:cubicBezTo>
                    <a:pt x="16927" y="6597"/>
                    <a:pt x="16055" y="6126"/>
                    <a:pt x="15753" y="5748"/>
                  </a:cubicBezTo>
                  <a:cubicBezTo>
                    <a:pt x="15455" y="5372"/>
                    <a:pt x="15311" y="4886"/>
                    <a:pt x="15147" y="4327"/>
                  </a:cubicBezTo>
                  <a:cubicBezTo>
                    <a:pt x="15044" y="3964"/>
                    <a:pt x="14925" y="3553"/>
                    <a:pt x="14741" y="3091"/>
                  </a:cubicBezTo>
                  <a:cubicBezTo>
                    <a:pt x="14577" y="2684"/>
                    <a:pt x="14384" y="2655"/>
                    <a:pt x="13789" y="2615"/>
                  </a:cubicBezTo>
                  <a:cubicBezTo>
                    <a:pt x="13358" y="2590"/>
                    <a:pt x="12822" y="2556"/>
                    <a:pt x="12202" y="2244"/>
                  </a:cubicBezTo>
                  <a:cubicBezTo>
                    <a:pt x="11087" y="1693"/>
                    <a:pt x="10735" y="890"/>
                    <a:pt x="10497" y="359"/>
                  </a:cubicBezTo>
                  <a:cubicBezTo>
                    <a:pt x="10433" y="201"/>
                    <a:pt x="10373" y="73"/>
                    <a:pt x="10319" y="2"/>
                  </a:cubicBezTo>
                  <a:cubicBezTo>
                    <a:pt x="10310" y="1"/>
                    <a:pt x="10300" y="1"/>
                    <a:pt x="10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0"/>
            <p:cNvSpPr/>
            <p:nvPr/>
          </p:nvSpPr>
          <p:spPr>
            <a:xfrm>
              <a:off x="5874322" y="3291302"/>
              <a:ext cx="302644" cy="287400"/>
            </a:xfrm>
            <a:custGeom>
              <a:avLst/>
              <a:gdLst/>
              <a:ahLst/>
              <a:cxnLst/>
              <a:rect l="l" t="t" r="r" b="b"/>
              <a:pathLst>
                <a:path w="23249" h="22078" extrusionOk="0">
                  <a:moveTo>
                    <a:pt x="5801" y="0"/>
                  </a:moveTo>
                  <a:cubicBezTo>
                    <a:pt x="5533" y="0"/>
                    <a:pt x="5073" y="119"/>
                    <a:pt x="4334" y="313"/>
                  </a:cubicBezTo>
                  <a:cubicBezTo>
                    <a:pt x="4151" y="357"/>
                    <a:pt x="3962" y="407"/>
                    <a:pt x="3774" y="457"/>
                  </a:cubicBezTo>
                  <a:cubicBezTo>
                    <a:pt x="3728" y="466"/>
                    <a:pt x="3689" y="481"/>
                    <a:pt x="3645" y="491"/>
                  </a:cubicBezTo>
                  <a:cubicBezTo>
                    <a:pt x="3461" y="535"/>
                    <a:pt x="3282" y="581"/>
                    <a:pt x="3104" y="625"/>
                  </a:cubicBezTo>
                  <a:cubicBezTo>
                    <a:pt x="3099" y="629"/>
                    <a:pt x="3089" y="629"/>
                    <a:pt x="3085" y="629"/>
                  </a:cubicBezTo>
                  <a:cubicBezTo>
                    <a:pt x="2895" y="679"/>
                    <a:pt x="2712" y="725"/>
                    <a:pt x="2529" y="769"/>
                  </a:cubicBezTo>
                  <a:cubicBezTo>
                    <a:pt x="2485" y="778"/>
                    <a:pt x="2445" y="789"/>
                    <a:pt x="2400" y="803"/>
                  </a:cubicBezTo>
                  <a:cubicBezTo>
                    <a:pt x="2247" y="838"/>
                    <a:pt x="2098" y="878"/>
                    <a:pt x="1954" y="913"/>
                  </a:cubicBezTo>
                  <a:cubicBezTo>
                    <a:pt x="1920" y="917"/>
                    <a:pt x="1890" y="927"/>
                    <a:pt x="1860" y="933"/>
                  </a:cubicBezTo>
                  <a:cubicBezTo>
                    <a:pt x="1696" y="972"/>
                    <a:pt x="1538" y="1011"/>
                    <a:pt x="1378" y="1046"/>
                  </a:cubicBezTo>
                  <a:cubicBezTo>
                    <a:pt x="1334" y="1061"/>
                    <a:pt x="1284" y="1071"/>
                    <a:pt x="1240" y="1082"/>
                  </a:cubicBezTo>
                  <a:cubicBezTo>
                    <a:pt x="1131" y="1105"/>
                    <a:pt x="1027" y="1130"/>
                    <a:pt x="923" y="1155"/>
                  </a:cubicBezTo>
                  <a:cubicBezTo>
                    <a:pt x="873" y="1171"/>
                    <a:pt x="824" y="1180"/>
                    <a:pt x="779" y="1190"/>
                  </a:cubicBezTo>
                  <a:cubicBezTo>
                    <a:pt x="650" y="1220"/>
                    <a:pt x="531" y="1245"/>
                    <a:pt x="422" y="1274"/>
                  </a:cubicBezTo>
                  <a:cubicBezTo>
                    <a:pt x="378" y="1284"/>
                    <a:pt x="337" y="1295"/>
                    <a:pt x="298" y="1299"/>
                  </a:cubicBezTo>
                  <a:cubicBezTo>
                    <a:pt x="218" y="1320"/>
                    <a:pt x="144" y="1334"/>
                    <a:pt x="75" y="1354"/>
                  </a:cubicBezTo>
                  <a:cubicBezTo>
                    <a:pt x="50" y="1359"/>
                    <a:pt x="25" y="1364"/>
                    <a:pt x="0" y="1368"/>
                  </a:cubicBezTo>
                  <a:lnTo>
                    <a:pt x="135" y="1874"/>
                  </a:lnTo>
                  <a:lnTo>
                    <a:pt x="1051" y="18345"/>
                  </a:lnTo>
                  <a:cubicBezTo>
                    <a:pt x="1240" y="18329"/>
                    <a:pt x="1433" y="18320"/>
                    <a:pt x="1627" y="18315"/>
                  </a:cubicBezTo>
                  <a:cubicBezTo>
                    <a:pt x="2326" y="18290"/>
                    <a:pt x="2831" y="18276"/>
                    <a:pt x="3183" y="18270"/>
                  </a:cubicBezTo>
                  <a:lnTo>
                    <a:pt x="3323" y="18270"/>
                  </a:lnTo>
                  <a:cubicBezTo>
                    <a:pt x="3863" y="18270"/>
                    <a:pt x="4220" y="18270"/>
                    <a:pt x="4300" y="18736"/>
                  </a:cubicBezTo>
                  <a:cubicBezTo>
                    <a:pt x="4378" y="19173"/>
                    <a:pt x="4062" y="19356"/>
                    <a:pt x="3853" y="19475"/>
                  </a:cubicBezTo>
                  <a:cubicBezTo>
                    <a:pt x="3764" y="19530"/>
                    <a:pt x="3540" y="19658"/>
                    <a:pt x="3446" y="19757"/>
                  </a:cubicBezTo>
                  <a:cubicBezTo>
                    <a:pt x="3799" y="20576"/>
                    <a:pt x="3675" y="21106"/>
                    <a:pt x="3417" y="22077"/>
                  </a:cubicBezTo>
                  <a:lnTo>
                    <a:pt x="16808" y="21661"/>
                  </a:lnTo>
                  <a:cubicBezTo>
                    <a:pt x="17140" y="20818"/>
                    <a:pt x="17442" y="19644"/>
                    <a:pt x="17229" y="19272"/>
                  </a:cubicBezTo>
                  <a:cubicBezTo>
                    <a:pt x="17125" y="19084"/>
                    <a:pt x="16956" y="18984"/>
                    <a:pt x="16783" y="18880"/>
                  </a:cubicBezTo>
                  <a:cubicBezTo>
                    <a:pt x="16555" y="18741"/>
                    <a:pt x="16268" y="18573"/>
                    <a:pt x="16199" y="18146"/>
                  </a:cubicBezTo>
                  <a:cubicBezTo>
                    <a:pt x="16119" y="17685"/>
                    <a:pt x="16377" y="17199"/>
                    <a:pt x="16783" y="16610"/>
                  </a:cubicBezTo>
                  <a:cubicBezTo>
                    <a:pt x="17219" y="15985"/>
                    <a:pt x="17526" y="15514"/>
                    <a:pt x="17824" y="15072"/>
                  </a:cubicBezTo>
                  <a:cubicBezTo>
                    <a:pt x="18300" y="14349"/>
                    <a:pt x="18746" y="13670"/>
                    <a:pt x="19594" y="12528"/>
                  </a:cubicBezTo>
                  <a:cubicBezTo>
                    <a:pt x="19709" y="12375"/>
                    <a:pt x="19812" y="12231"/>
                    <a:pt x="19917" y="12102"/>
                  </a:cubicBezTo>
                  <a:cubicBezTo>
                    <a:pt x="20219" y="11716"/>
                    <a:pt x="20462" y="11428"/>
                    <a:pt x="20670" y="11180"/>
                  </a:cubicBezTo>
                  <a:cubicBezTo>
                    <a:pt x="21071" y="10709"/>
                    <a:pt x="21290" y="10457"/>
                    <a:pt x="21478" y="9986"/>
                  </a:cubicBezTo>
                  <a:cubicBezTo>
                    <a:pt x="21542" y="9832"/>
                    <a:pt x="21607" y="9649"/>
                    <a:pt x="21672" y="9430"/>
                  </a:cubicBezTo>
                  <a:cubicBezTo>
                    <a:pt x="21924" y="8567"/>
                    <a:pt x="21974" y="8364"/>
                    <a:pt x="21999" y="8126"/>
                  </a:cubicBezTo>
                  <a:cubicBezTo>
                    <a:pt x="22009" y="8052"/>
                    <a:pt x="22014" y="7968"/>
                    <a:pt x="22023" y="7869"/>
                  </a:cubicBezTo>
                  <a:cubicBezTo>
                    <a:pt x="22034" y="7700"/>
                    <a:pt x="22053" y="7482"/>
                    <a:pt x="22089" y="7160"/>
                  </a:cubicBezTo>
                  <a:cubicBezTo>
                    <a:pt x="22103" y="7050"/>
                    <a:pt x="22123" y="6926"/>
                    <a:pt x="22148" y="6793"/>
                  </a:cubicBezTo>
                  <a:cubicBezTo>
                    <a:pt x="22158" y="6763"/>
                    <a:pt x="22162" y="6728"/>
                    <a:pt x="22167" y="6698"/>
                  </a:cubicBezTo>
                  <a:cubicBezTo>
                    <a:pt x="22197" y="6569"/>
                    <a:pt x="22227" y="6430"/>
                    <a:pt x="22267" y="6287"/>
                  </a:cubicBezTo>
                  <a:cubicBezTo>
                    <a:pt x="22272" y="6272"/>
                    <a:pt x="22277" y="6252"/>
                    <a:pt x="22281" y="6237"/>
                  </a:cubicBezTo>
                  <a:cubicBezTo>
                    <a:pt x="22316" y="6103"/>
                    <a:pt x="22356" y="5970"/>
                    <a:pt x="22396" y="5831"/>
                  </a:cubicBezTo>
                  <a:cubicBezTo>
                    <a:pt x="22405" y="5791"/>
                    <a:pt x="22420" y="5752"/>
                    <a:pt x="22430" y="5712"/>
                  </a:cubicBezTo>
                  <a:cubicBezTo>
                    <a:pt x="22475" y="5568"/>
                    <a:pt x="22524" y="5419"/>
                    <a:pt x="22574" y="5270"/>
                  </a:cubicBezTo>
                  <a:cubicBezTo>
                    <a:pt x="22584" y="5236"/>
                    <a:pt x="22594" y="5206"/>
                    <a:pt x="22604" y="5176"/>
                  </a:cubicBezTo>
                  <a:cubicBezTo>
                    <a:pt x="22648" y="5052"/>
                    <a:pt x="22688" y="4924"/>
                    <a:pt x="22732" y="4800"/>
                  </a:cubicBezTo>
                  <a:cubicBezTo>
                    <a:pt x="22748" y="4760"/>
                    <a:pt x="22762" y="4720"/>
                    <a:pt x="22777" y="4675"/>
                  </a:cubicBezTo>
                  <a:cubicBezTo>
                    <a:pt x="22826" y="4542"/>
                    <a:pt x="22876" y="4403"/>
                    <a:pt x="22926" y="4274"/>
                  </a:cubicBezTo>
                  <a:cubicBezTo>
                    <a:pt x="22940" y="4235"/>
                    <a:pt x="22956" y="4194"/>
                    <a:pt x="22970" y="4155"/>
                  </a:cubicBezTo>
                  <a:cubicBezTo>
                    <a:pt x="23005" y="4061"/>
                    <a:pt x="23040" y="3967"/>
                    <a:pt x="23075" y="3872"/>
                  </a:cubicBezTo>
                  <a:cubicBezTo>
                    <a:pt x="23089" y="3837"/>
                    <a:pt x="23105" y="3798"/>
                    <a:pt x="23119" y="3759"/>
                  </a:cubicBezTo>
                  <a:cubicBezTo>
                    <a:pt x="23159" y="3654"/>
                    <a:pt x="23199" y="3560"/>
                    <a:pt x="23233" y="3471"/>
                  </a:cubicBezTo>
                  <a:cubicBezTo>
                    <a:pt x="23238" y="3461"/>
                    <a:pt x="23243" y="3446"/>
                    <a:pt x="23249" y="3436"/>
                  </a:cubicBezTo>
                  <a:cubicBezTo>
                    <a:pt x="23224" y="3416"/>
                    <a:pt x="23194" y="3391"/>
                    <a:pt x="23169" y="3372"/>
                  </a:cubicBezTo>
                  <a:cubicBezTo>
                    <a:pt x="23059" y="3288"/>
                    <a:pt x="22956" y="3203"/>
                    <a:pt x="22846" y="3104"/>
                  </a:cubicBezTo>
                  <a:cubicBezTo>
                    <a:pt x="22807" y="3069"/>
                    <a:pt x="22767" y="3034"/>
                    <a:pt x="22723" y="3000"/>
                  </a:cubicBezTo>
                  <a:cubicBezTo>
                    <a:pt x="22584" y="2866"/>
                    <a:pt x="22450" y="2732"/>
                    <a:pt x="22321" y="2583"/>
                  </a:cubicBezTo>
                  <a:cubicBezTo>
                    <a:pt x="21979" y="2197"/>
                    <a:pt x="21845" y="1934"/>
                    <a:pt x="21746" y="1741"/>
                  </a:cubicBezTo>
                  <a:cubicBezTo>
                    <a:pt x="21652" y="1562"/>
                    <a:pt x="21613" y="1478"/>
                    <a:pt x="21375" y="1299"/>
                  </a:cubicBezTo>
                  <a:cubicBezTo>
                    <a:pt x="21151" y="1130"/>
                    <a:pt x="21002" y="1082"/>
                    <a:pt x="20739" y="1082"/>
                  </a:cubicBezTo>
                  <a:cubicBezTo>
                    <a:pt x="20680" y="1082"/>
                    <a:pt x="20620" y="1082"/>
                    <a:pt x="20551" y="1086"/>
                  </a:cubicBezTo>
                  <a:cubicBezTo>
                    <a:pt x="20338" y="1101"/>
                    <a:pt x="20075" y="1141"/>
                    <a:pt x="19723" y="1185"/>
                  </a:cubicBezTo>
                  <a:cubicBezTo>
                    <a:pt x="19495" y="1220"/>
                    <a:pt x="19238" y="1254"/>
                    <a:pt x="18935" y="1290"/>
                  </a:cubicBezTo>
                  <a:cubicBezTo>
                    <a:pt x="18602" y="1334"/>
                    <a:pt x="18167" y="1354"/>
                    <a:pt x="17572" y="1354"/>
                  </a:cubicBezTo>
                  <a:cubicBezTo>
                    <a:pt x="17006" y="1354"/>
                    <a:pt x="16362" y="1334"/>
                    <a:pt x="15702" y="1320"/>
                  </a:cubicBezTo>
                  <a:cubicBezTo>
                    <a:pt x="14998" y="1299"/>
                    <a:pt x="14270" y="1274"/>
                    <a:pt x="13586" y="1274"/>
                  </a:cubicBezTo>
                  <a:cubicBezTo>
                    <a:pt x="12306" y="1274"/>
                    <a:pt x="11473" y="1349"/>
                    <a:pt x="10957" y="1503"/>
                  </a:cubicBezTo>
                  <a:cubicBezTo>
                    <a:pt x="10422" y="1666"/>
                    <a:pt x="10229" y="1865"/>
                    <a:pt x="10085" y="2013"/>
                  </a:cubicBezTo>
                  <a:cubicBezTo>
                    <a:pt x="9952" y="2147"/>
                    <a:pt x="9787" y="2316"/>
                    <a:pt x="9510" y="2316"/>
                  </a:cubicBezTo>
                  <a:cubicBezTo>
                    <a:pt x="9197" y="2316"/>
                    <a:pt x="8815" y="2103"/>
                    <a:pt x="7824" y="1462"/>
                  </a:cubicBezTo>
                  <a:cubicBezTo>
                    <a:pt x="7055" y="972"/>
                    <a:pt x="6644" y="585"/>
                    <a:pt x="6371" y="332"/>
                  </a:cubicBezTo>
                  <a:cubicBezTo>
                    <a:pt x="6069" y="50"/>
                    <a:pt x="6005" y="0"/>
                    <a:pt x="5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0"/>
            <p:cNvSpPr/>
            <p:nvPr/>
          </p:nvSpPr>
          <p:spPr>
            <a:xfrm>
              <a:off x="6171720" y="3225017"/>
              <a:ext cx="540408" cy="166468"/>
            </a:xfrm>
            <a:custGeom>
              <a:avLst/>
              <a:gdLst/>
              <a:ahLst/>
              <a:cxnLst/>
              <a:rect l="l" t="t" r="r" b="b"/>
              <a:pathLst>
                <a:path w="41514" h="12788" extrusionOk="0">
                  <a:moveTo>
                    <a:pt x="40829" y="0"/>
                  </a:moveTo>
                  <a:cubicBezTo>
                    <a:pt x="40585" y="0"/>
                    <a:pt x="40134" y="140"/>
                    <a:pt x="39659" y="293"/>
                  </a:cubicBezTo>
                  <a:cubicBezTo>
                    <a:pt x="39098" y="467"/>
                    <a:pt x="38464" y="670"/>
                    <a:pt x="37919" y="714"/>
                  </a:cubicBezTo>
                  <a:cubicBezTo>
                    <a:pt x="37809" y="724"/>
                    <a:pt x="37715" y="735"/>
                    <a:pt x="37621" y="739"/>
                  </a:cubicBezTo>
                  <a:cubicBezTo>
                    <a:pt x="37601" y="739"/>
                    <a:pt x="37581" y="739"/>
                    <a:pt x="37567" y="744"/>
                  </a:cubicBezTo>
                  <a:cubicBezTo>
                    <a:pt x="37473" y="749"/>
                    <a:pt x="37388" y="749"/>
                    <a:pt x="37304" y="754"/>
                  </a:cubicBezTo>
                  <a:lnTo>
                    <a:pt x="37006" y="754"/>
                  </a:lnTo>
                  <a:cubicBezTo>
                    <a:pt x="36937" y="754"/>
                    <a:pt x="36867" y="749"/>
                    <a:pt x="36798" y="744"/>
                  </a:cubicBezTo>
                  <a:cubicBezTo>
                    <a:pt x="36778" y="744"/>
                    <a:pt x="36754" y="739"/>
                    <a:pt x="36734" y="739"/>
                  </a:cubicBezTo>
                  <a:cubicBezTo>
                    <a:pt x="36679" y="739"/>
                    <a:pt x="36624" y="730"/>
                    <a:pt x="36570" y="730"/>
                  </a:cubicBezTo>
                  <a:cubicBezTo>
                    <a:pt x="36540" y="724"/>
                    <a:pt x="36510" y="719"/>
                    <a:pt x="36480" y="719"/>
                  </a:cubicBezTo>
                  <a:cubicBezTo>
                    <a:pt x="36407" y="710"/>
                    <a:pt x="36332" y="700"/>
                    <a:pt x="36253" y="689"/>
                  </a:cubicBezTo>
                  <a:cubicBezTo>
                    <a:pt x="36228" y="689"/>
                    <a:pt x="36203" y="685"/>
                    <a:pt x="36178" y="680"/>
                  </a:cubicBezTo>
                  <a:cubicBezTo>
                    <a:pt x="36109" y="670"/>
                    <a:pt x="36034" y="660"/>
                    <a:pt x="35956" y="650"/>
                  </a:cubicBezTo>
                  <a:cubicBezTo>
                    <a:pt x="35921" y="645"/>
                    <a:pt x="35876" y="641"/>
                    <a:pt x="35837" y="635"/>
                  </a:cubicBezTo>
                  <a:cubicBezTo>
                    <a:pt x="35737" y="620"/>
                    <a:pt x="35638" y="605"/>
                    <a:pt x="35524" y="586"/>
                  </a:cubicBezTo>
                  <a:lnTo>
                    <a:pt x="35004" y="511"/>
                  </a:lnTo>
                  <a:cubicBezTo>
                    <a:pt x="34775" y="481"/>
                    <a:pt x="34523" y="442"/>
                    <a:pt x="34225" y="403"/>
                  </a:cubicBezTo>
                  <a:cubicBezTo>
                    <a:pt x="33700" y="332"/>
                    <a:pt x="33347" y="298"/>
                    <a:pt x="33125" y="298"/>
                  </a:cubicBezTo>
                  <a:cubicBezTo>
                    <a:pt x="32926" y="298"/>
                    <a:pt x="32881" y="323"/>
                    <a:pt x="32876" y="323"/>
                  </a:cubicBezTo>
                  <a:cubicBezTo>
                    <a:pt x="32862" y="337"/>
                    <a:pt x="32846" y="357"/>
                    <a:pt x="32832" y="378"/>
                  </a:cubicBezTo>
                  <a:cubicBezTo>
                    <a:pt x="32679" y="566"/>
                    <a:pt x="32480" y="764"/>
                    <a:pt x="31979" y="957"/>
                  </a:cubicBezTo>
                  <a:cubicBezTo>
                    <a:pt x="31656" y="1077"/>
                    <a:pt x="31415" y="1126"/>
                    <a:pt x="31209" y="1126"/>
                  </a:cubicBezTo>
                  <a:cubicBezTo>
                    <a:pt x="31140" y="1126"/>
                    <a:pt x="31076" y="1121"/>
                    <a:pt x="31013" y="1111"/>
                  </a:cubicBezTo>
                  <a:cubicBezTo>
                    <a:pt x="30814" y="1081"/>
                    <a:pt x="30631" y="1012"/>
                    <a:pt x="30418" y="918"/>
                  </a:cubicBezTo>
                  <a:cubicBezTo>
                    <a:pt x="30016" y="739"/>
                    <a:pt x="29411" y="481"/>
                    <a:pt x="28092" y="243"/>
                  </a:cubicBezTo>
                  <a:cubicBezTo>
                    <a:pt x="27542" y="149"/>
                    <a:pt x="27175" y="105"/>
                    <a:pt x="26931" y="105"/>
                  </a:cubicBezTo>
                  <a:cubicBezTo>
                    <a:pt x="26654" y="105"/>
                    <a:pt x="26645" y="119"/>
                    <a:pt x="26530" y="303"/>
                  </a:cubicBezTo>
                  <a:cubicBezTo>
                    <a:pt x="26322" y="650"/>
                    <a:pt x="26050" y="1017"/>
                    <a:pt x="25375" y="1399"/>
                  </a:cubicBezTo>
                  <a:cubicBezTo>
                    <a:pt x="25152" y="1522"/>
                    <a:pt x="24879" y="1652"/>
                    <a:pt x="24547" y="1785"/>
                  </a:cubicBezTo>
                  <a:cubicBezTo>
                    <a:pt x="23258" y="2296"/>
                    <a:pt x="22737" y="2449"/>
                    <a:pt x="22336" y="2449"/>
                  </a:cubicBezTo>
                  <a:cubicBezTo>
                    <a:pt x="22142" y="2449"/>
                    <a:pt x="21989" y="2415"/>
                    <a:pt x="21815" y="2371"/>
                  </a:cubicBezTo>
                  <a:cubicBezTo>
                    <a:pt x="21547" y="2311"/>
                    <a:pt x="21181" y="2222"/>
                    <a:pt x="20382" y="2222"/>
                  </a:cubicBezTo>
                  <a:lnTo>
                    <a:pt x="20304" y="2222"/>
                  </a:lnTo>
                  <a:cubicBezTo>
                    <a:pt x="19054" y="2222"/>
                    <a:pt x="18945" y="2252"/>
                    <a:pt x="18572" y="2355"/>
                  </a:cubicBezTo>
                  <a:cubicBezTo>
                    <a:pt x="18538" y="2366"/>
                    <a:pt x="18499" y="2375"/>
                    <a:pt x="18459" y="2385"/>
                  </a:cubicBezTo>
                  <a:cubicBezTo>
                    <a:pt x="18156" y="2470"/>
                    <a:pt x="17691" y="2584"/>
                    <a:pt x="16674" y="2737"/>
                  </a:cubicBezTo>
                  <a:cubicBezTo>
                    <a:pt x="15826" y="2866"/>
                    <a:pt x="15425" y="2920"/>
                    <a:pt x="15172" y="2936"/>
                  </a:cubicBezTo>
                  <a:lnTo>
                    <a:pt x="15073" y="2936"/>
                  </a:lnTo>
                  <a:cubicBezTo>
                    <a:pt x="14819" y="2936"/>
                    <a:pt x="14696" y="2881"/>
                    <a:pt x="14537" y="2797"/>
                  </a:cubicBezTo>
                  <a:cubicBezTo>
                    <a:pt x="14389" y="2717"/>
                    <a:pt x="14130" y="2579"/>
                    <a:pt x="13263" y="2425"/>
                  </a:cubicBezTo>
                  <a:cubicBezTo>
                    <a:pt x="12474" y="2281"/>
                    <a:pt x="12014" y="2222"/>
                    <a:pt x="11771" y="2222"/>
                  </a:cubicBezTo>
                  <a:cubicBezTo>
                    <a:pt x="11641" y="2222"/>
                    <a:pt x="11617" y="2232"/>
                    <a:pt x="11542" y="2266"/>
                  </a:cubicBezTo>
                  <a:cubicBezTo>
                    <a:pt x="11409" y="2330"/>
                    <a:pt x="11265" y="2390"/>
                    <a:pt x="10968" y="2430"/>
                  </a:cubicBezTo>
                  <a:cubicBezTo>
                    <a:pt x="10730" y="2455"/>
                    <a:pt x="10600" y="2634"/>
                    <a:pt x="10357" y="3000"/>
                  </a:cubicBezTo>
                  <a:cubicBezTo>
                    <a:pt x="10071" y="3431"/>
                    <a:pt x="9708" y="3972"/>
                    <a:pt x="8970" y="4229"/>
                  </a:cubicBezTo>
                  <a:cubicBezTo>
                    <a:pt x="8097" y="4532"/>
                    <a:pt x="7408" y="4591"/>
                    <a:pt x="6515" y="4591"/>
                  </a:cubicBezTo>
                  <a:cubicBezTo>
                    <a:pt x="6133" y="4591"/>
                    <a:pt x="5702" y="4582"/>
                    <a:pt x="5192" y="4567"/>
                  </a:cubicBezTo>
                  <a:lnTo>
                    <a:pt x="4765" y="4557"/>
                  </a:lnTo>
                  <a:cubicBezTo>
                    <a:pt x="4616" y="4552"/>
                    <a:pt x="4483" y="4547"/>
                    <a:pt x="4364" y="4538"/>
                  </a:cubicBezTo>
                  <a:cubicBezTo>
                    <a:pt x="4329" y="4538"/>
                    <a:pt x="4300" y="4532"/>
                    <a:pt x="4270" y="4527"/>
                  </a:cubicBezTo>
                  <a:cubicBezTo>
                    <a:pt x="4185" y="4522"/>
                    <a:pt x="4110" y="4517"/>
                    <a:pt x="4041" y="4508"/>
                  </a:cubicBezTo>
                  <a:cubicBezTo>
                    <a:pt x="4007" y="4502"/>
                    <a:pt x="3977" y="4492"/>
                    <a:pt x="3943" y="4488"/>
                  </a:cubicBezTo>
                  <a:cubicBezTo>
                    <a:pt x="3888" y="4478"/>
                    <a:pt x="3833" y="4467"/>
                    <a:pt x="3783" y="4458"/>
                  </a:cubicBezTo>
                  <a:cubicBezTo>
                    <a:pt x="3753" y="4453"/>
                    <a:pt x="3728" y="4442"/>
                    <a:pt x="3699" y="4433"/>
                  </a:cubicBezTo>
                  <a:cubicBezTo>
                    <a:pt x="3659" y="4423"/>
                    <a:pt x="3620" y="4408"/>
                    <a:pt x="3586" y="4398"/>
                  </a:cubicBezTo>
                  <a:cubicBezTo>
                    <a:pt x="3580" y="4394"/>
                    <a:pt x="3570" y="4394"/>
                    <a:pt x="3561" y="4389"/>
                  </a:cubicBezTo>
                  <a:cubicBezTo>
                    <a:pt x="3496" y="4438"/>
                    <a:pt x="3442" y="4488"/>
                    <a:pt x="3382" y="4538"/>
                  </a:cubicBezTo>
                  <a:cubicBezTo>
                    <a:pt x="3342" y="4572"/>
                    <a:pt x="3298" y="4607"/>
                    <a:pt x="3263" y="4641"/>
                  </a:cubicBezTo>
                  <a:cubicBezTo>
                    <a:pt x="3204" y="4696"/>
                    <a:pt x="3154" y="4746"/>
                    <a:pt x="3104" y="4799"/>
                  </a:cubicBezTo>
                  <a:cubicBezTo>
                    <a:pt x="3069" y="4835"/>
                    <a:pt x="3030" y="4870"/>
                    <a:pt x="2995" y="4904"/>
                  </a:cubicBezTo>
                  <a:cubicBezTo>
                    <a:pt x="2950" y="4954"/>
                    <a:pt x="2911" y="4998"/>
                    <a:pt x="2872" y="5048"/>
                  </a:cubicBezTo>
                  <a:cubicBezTo>
                    <a:pt x="2842" y="5083"/>
                    <a:pt x="2806" y="5122"/>
                    <a:pt x="2776" y="5152"/>
                  </a:cubicBezTo>
                  <a:cubicBezTo>
                    <a:pt x="2742" y="5201"/>
                    <a:pt x="2707" y="5246"/>
                    <a:pt x="2678" y="5291"/>
                  </a:cubicBezTo>
                  <a:cubicBezTo>
                    <a:pt x="2653" y="5320"/>
                    <a:pt x="2623" y="5355"/>
                    <a:pt x="2604" y="5390"/>
                  </a:cubicBezTo>
                  <a:cubicBezTo>
                    <a:pt x="2574" y="5430"/>
                    <a:pt x="2549" y="5469"/>
                    <a:pt x="2524" y="5513"/>
                  </a:cubicBezTo>
                  <a:cubicBezTo>
                    <a:pt x="2504" y="5538"/>
                    <a:pt x="2485" y="5573"/>
                    <a:pt x="2470" y="5598"/>
                  </a:cubicBezTo>
                  <a:cubicBezTo>
                    <a:pt x="2445" y="5638"/>
                    <a:pt x="2425" y="5677"/>
                    <a:pt x="2405" y="5717"/>
                  </a:cubicBezTo>
                  <a:cubicBezTo>
                    <a:pt x="2396" y="5737"/>
                    <a:pt x="2380" y="5762"/>
                    <a:pt x="2371" y="5781"/>
                  </a:cubicBezTo>
                  <a:cubicBezTo>
                    <a:pt x="2351" y="5821"/>
                    <a:pt x="2341" y="5856"/>
                    <a:pt x="2326" y="5895"/>
                  </a:cubicBezTo>
                  <a:cubicBezTo>
                    <a:pt x="2321" y="5906"/>
                    <a:pt x="2316" y="5920"/>
                    <a:pt x="2311" y="5930"/>
                  </a:cubicBezTo>
                  <a:cubicBezTo>
                    <a:pt x="2296" y="5975"/>
                    <a:pt x="2286" y="6009"/>
                    <a:pt x="2286" y="6039"/>
                  </a:cubicBezTo>
                  <a:cubicBezTo>
                    <a:pt x="2277" y="6094"/>
                    <a:pt x="2316" y="6268"/>
                    <a:pt x="2341" y="6396"/>
                  </a:cubicBezTo>
                  <a:cubicBezTo>
                    <a:pt x="2430" y="6817"/>
                    <a:pt x="2559" y="7453"/>
                    <a:pt x="2321" y="8231"/>
                  </a:cubicBezTo>
                  <a:cubicBezTo>
                    <a:pt x="2291" y="8339"/>
                    <a:pt x="2247" y="8428"/>
                    <a:pt x="2197" y="8513"/>
                  </a:cubicBezTo>
                  <a:cubicBezTo>
                    <a:pt x="2192" y="8528"/>
                    <a:pt x="2182" y="8543"/>
                    <a:pt x="2172" y="8558"/>
                  </a:cubicBezTo>
                  <a:cubicBezTo>
                    <a:pt x="2122" y="8637"/>
                    <a:pt x="2063" y="8707"/>
                    <a:pt x="1998" y="8762"/>
                  </a:cubicBezTo>
                  <a:cubicBezTo>
                    <a:pt x="1989" y="8771"/>
                    <a:pt x="1979" y="8776"/>
                    <a:pt x="1969" y="8785"/>
                  </a:cubicBezTo>
                  <a:cubicBezTo>
                    <a:pt x="1909" y="8831"/>
                    <a:pt x="1845" y="8870"/>
                    <a:pt x="1776" y="8900"/>
                  </a:cubicBezTo>
                  <a:cubicBezTo>
                    <a:pt x="1760" y="8904"/>
                    <a:pt x="1751" y="8910"/>
                    <a:pt x="1735" y="8920"/>
                  </a:cubicBezTo>
                  <a:cubicBezTo>
                    <a:pt x="1662" y="8945"/>
                    <a:pt x="1582" y="8954"/>
                    <a:pt x="1497" y="8959"/>
                  </a:cubicBezTo>
                  <a:cubicBezTo>
                    <a:pt x="1488" y="8959"/>
                    <a:pt x="1478" y="8964"/>
                    <a:pt x="1463" y="8964"/>
                  </a:cubicBezTo>
                  <a:cubicBezTo>
                    <a:pt x="1453" y="8964"/>
                    <a:pt x="1433" y="8959"/>
                    <a:pt x="1424" y="8959"/>
                  </a:cubicBezTo>
                  <a:cubicBezTo>
                    <a:pt x="1334" y="8954"/>
                    <a:pt x="1245" y="8945"/>
                    <a:pt x="1146" y="8915"/>
                  </a:cubicBezTo>
                  <a:cubicBezTo>
                    <a:pt x="719" y="9986"/>
                    <a:pt x="124" y="11617"/>
                    <a:pt x="40" y="12391"/>
                  </a:cubicBezTo>
                  <a:cubicBezTo>
                    <a:pt x="21" y="12544"/>
                    <a:pt x="10" y="12673"/>
                    <a:pt x="0" y="12787"/>
                  </a:cubicBezTo>
                  <a:lnTo>
                    <a:pt x="9881" y="12787"/>
                  </a:lnTo>
                  <a:lnTo>
                    <a:pt x="22212" y="11751"/>
                  </a:lnTo>
                  <a:cubicBezTo>
                    <a:pt x="22326" y="11736"/>
                    <a:pt x="24433" y="11547"/>
                    <a:pt x="26183" y="11458"/>
                  </a:cubicBezTo>
                  <a:cubicBezTo>
                    <a:pt x="26342" y="11453"/>
                    <a:pt x="26501" y="11448"/>
                    <a:pt x="26649" y="11439"/>
                  </a:cubicBezTo>
                  <a:cubicBezTo>
                    <a:pt x="27031" y="11423"/>
                    <a:pt x="27378" y="11419"/>
                    <a:pt x="27670" y="11419"/>
                  </a:cubicBezTo>
                  <a:cubicBezTo>
                    <a:pt x="27844" y="11423"/>
                    <a:pt x="28002" y="11428"/>
                    <a:pt x="28127" y="11439"/>
                  </a:cubicBezTo>
                  <a:cubicBezTo>
                    <a:pt x="28198" y="11444"/>
                    <a:pt x="28265" y="11447"/>
                    <a:pt x="28328" y="11447"/>
                  </a:cubicBezTo>
                  <a:cubicBezTo>
                    <a:pt x="28808" y="11447"/>
                    <a:pt x="29084" y="11290"/>
                    <a:pt x="29396" y="10833"/>
                  </a:cubicBezTo>
                  <a:cubicBezTo>
                    <a:pt x="29475" y="10725"/>
                    <a:pt x="29555" y="10586"/>
                    <a:pt x="29634" y="10442"/>
                  </a:cubicBezTo>
                  <a:cubicBezTo>
                    <a:pt x="29728" y="10279"/>
                    <a:pt x="29828" y="10094"/>
                    <a:pt x="29936" y="9886"/>
                  </a:cubicBezTo>
                  <a:cubicBezTo>
                    <a:pt x="29986" y="9787"/>
                    <a:pt x="30041" y="9689"/>
                    <a:pt x="30095" y="9579"/>
                  </a:cubicBezTo>
                  <a:cubicBezTo>
                    <a:pt x="30189" y="9391"/>
                    <a:pt x="30299" y="9183"/>
                    <a:pt x="30412" y="8964"/>
                  </a:cubicBezTo>
                  <a:cubicBezTo>
                    <a:pt x="30709" y="8394"/>
                    <a:pt x="30883" y="8062"/>
                    <a:pt x="30977" y="7869"/>
                  </a:cubicBezTo>
                  <a:cubicBezTo>
                    <a:pt x="31107" y="7625"/>
                    <a:pt x="31181" y="7483"/>
                    <a:pt x="31300" y="7417"/>
                  </a:cubicBezTo>
                  <a:cubicBezTo>
                    <a:pt x="31542" y="7130"/>
                    <a:pt x="31999" y="7060"/>
                    <a:pt x="32846" y="6961"/>
                  </a:cubicBezTo>
                  <a:cubicBezTo>
                    <a:pt x="33416" y="6897"/>
                    <a:pt x="34061" y="6817"/>
                    <a:pt x="34503" y="6634"/>
                  </a:cubicBezTo>
                  <a:cubicBezTo>
                    <a:pt x="34889" y="6476"/>
                    <a:pt x="34910" y="6441"/>
                    <a:pt x="34988" y="6302"/>
                  </a:cubicBezTo>
                  <a:cubicBezTo>
                    <a:pt x="35127" y="6069"/>
                    <a:pt x="35331" y="5721"/>
                    <a:pt x="36089" y="5043"/>
                  </a:cubicBezTo>
                  <a:cubicBezTo>
                    <a:pt x="37111" y="4126"/>
                    <a:pt x="37398" y="4056"/>
                    <a:pt x="37855" y="4012"/>
                  </a:cubicBezTo>
                  <a:cubicBezTo>
                    <a:pt x="38018" y="3996"/>
                    <a:pt x="38191" y="3982"/>
                    <a:pt x="38484" y="3877"/>
                  </a:cubicBezTo>
                  <a:cubicBezTo>
                    <a:pt x="38820" y="3761"/>
                    <a:pt x="39047" y="3723"/>
                    <a:pt x="39229" y="3723"/>
                  </a:cubicBezTo>
                  <a:cubicBezTo>
                    <a:pt x="39240" y="3723"/>
                    <a:pt x="39251" y="3723"/>
                    <a:pt x="39262" y="3724"/>
                  </a:cubicBezTo>
                  <a:cubicBezTo>
                    <a:pt x="39377" y="3728"/>
                    <a:pt x="39475" y="3749"/>
                    <a:pt x="39574" y="3774"/>
                  </a:cubicBezTo>
                  <a:cubicBezTo>
                    <a:pt x="39754" y="3820"/>
                    <a:pt x="39984" y="3874"/>
                    <a:pt x="40470" y="3874"/>
                  </a:cubicBezTo>
                  <a:cubicBezTo>
                    <a:pt x="40613" y="3874"/>
                    <a:pt x="40779" y="3869"/>
                    <a:pt x="40972" y="3858"/>
                  </a:cubicBezTo>
                  <a:cubicBezTo>
                    <a:pt x="41260" y="3843"/>
                    <a:pt x="41424" y="3803"/>
                    <a:pt x="41514" y="3774"/>
                  </a:cubicBezTo>
                  <a:cubicBezTo>
                    <a:pt x="41489" y="3709"/>
                    <a:pt x="41454" y="3634"/>
                    <a:pt x="41429" y="3580"/>
                  </a:cubicBezTo>
                  <a:cubicBezTo>
                    <a:pt x="41290" y="3258"/>
                    <a:pt x="41102" y="2817"/>
                    <a:pt x="41226" y="2336"/>
                  </a:cubicBezTo>
                  <a:cubicBezTo>
                    <a:pt x="41246" y="2271"/>
                    <a:pt x="41255" y="2192"/>
                    <a:pt x="41260" y="2108"/>
                  </a:cubicBezTo>
                  <a:lnTo>
                    <a:pt x="41260" y="2092"/>
                  </a:lnTo>
                  <a:cubicBezTo>
                    <a:pt x="41265" y="2009"/>
                    <a:pt x="41260" y="1914"/>
                    <a:pt x="41255" y="1820"/>
                  </a:cubicBezTo>
                  <a:lnTo>
                    <a:pt x="41255" y="1785"/>
                  </a:lnTo>
                  <a:cubicBezTo>
                    <a:pt x="41251" y="1691"/>
                    <a:pt x="41240" y="1593"/>
                    <a:pt x="41226" y="1488"/>
                  </a:cubicBezTo>
                  <a:cubicBezTo>
                    <a:pt x="41226" y="1474"/>
                    <a:pt x="41226" y="1458"/>
                    <a:pt x="41221" y="1449"/>
                  </a:cubicBezTo>
                  <a:cubicBezTo>
                    <a:pt x="41210" y="1344"/>
                    <a:pt x="41191" y="1245"/>
                    <a:pt x="41176" y="1140"/>
                  </a:cubicBezTo>
                  <a:cubicBezTo>
                    <a:pt x="41171" y="1126"/>
                    <a:pt x="41171" y="1111"/>
                    <a:pt x="41166" y="1092"/>
                  </a:cubicBezTo>
                  <a:cubicBezTo>
                    <a:pt x="41146" y="992"/>
                    <a:pt x="41127" y="893"/>
                    <a:pt x="41102" y="794"/>
                  </a:cubicBezTo>
                  <a:cubicBezTo>
                    <a:pt x="41102" y="779"/>
                    <a:pt x="41097" y="764"/>
                    <a:pt x="41091" y="749"/>
                  </a:cubicBezTo>
                  <a:cubicBezTo>
                    <a:pt x="41072" y="655"/>
                    <a:pt x="41047" y="561"/>
                    <a:pt x="41022" y="476"/>
                  </a:cubicBezTo>
                  <a:cubicBezTo>
                    <a:pt x="41017" y="462"/>
                    <a:pt x="41017" y="451"/>
                    <a:pt x="41013" y="437"/>
                  </a:cubicBezTo>
                  <a:cubicBezTo>
                    <a:pt x="40988" y="353"/>
                    <a:pt x="40963" y="273"/>
                    <a:pt x="40938" y="204"/>
                  </a:cubicBezTo>
                  <a:cubicBezTo>
                    <a:pt x="40933" y="194"/>
                    <a:pt x="40933" y="188"/>
                    <a:pt x="40928" y="184"/>
                  </a:cubicBezTo>
                  <a:cubicBezTo>
                    <a:pt x="40903" y="110"/>
                    <a:pt x="40878" y="50"/>
                    <a:pt x="40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0"/>
            <p:cNvSpPr/>
            <p:nvPr/>
          </p:nvSpPr>
          <p:spPr>
            <a:xfrm>
              <a:off x="6628478" y="3160802"/>
              <a:ext cx="125541" cy="60896"/>
            </a:xfrm>
            <a:custGeom>
              <a:avLst/>
              <a:gdLst/>
              <a:ahLst/>
              <a:cxnLst/>
              <a:rect l="l" t="t" r="r" b="b"/>
              <a:pathLst>
                <a:path w="9644" h="4678" extrusionOk="0">
                  <a:moveTo>
                    <a:pt x="9206" y="0"/>
                  </a:moveTo>
                  <a:cubicBezTo>
                    <a:pt x="9202" y="5"/>
                    <a:pt x="9197" y="5"/>
                    <a:pt x="9186" y="11"/>
                  </a:cubicBezTo>
                  <a:cubicBezTo>
                    <a:pt x="9117" y="41"/>
                    <a:pt x="9058" y="70"/>
                    <a:pt x="8998" y="89"/>
                  </a:cubicBezTo>
                  <a:lnTo>
                    <a:pt x="8998" y="94"/>
                  </a:lnTo>
                  <a:cubicBezTo>
                    <a:pt x="8934" y="119"/>
                    <a:pt x="8874" y="144"/>
                    <a:pt x="8815" y="169"/>
                  </a:cubicBezTo>
                  <a:cubicBezTo>
                    <a:pt x="8572" y="263"/>
                    <a:pt x="8275" y="382"/>
                    <a:pt x="7407" y="799"/>
                  </a:cubicBezTo>
                  <a:cubicBezTo>
                    <a:pt x="6886" y="1046"/>
                    <a:pt x="6683" y="1190"/>
                    <a:pt x="6604" y="1254"/>
                  </a:cubicBezTo>
                  <a:cubicBezTo>
                    <a:pt x="6539" y="1656"/>
                    <a:pt x="6232" y="1775"/>
                    <a:pt x="6039" y="1845"/>
                  </a:cubicBezTo>
                  <a:cubicBezTo>
                    <a:pt x="5920" y="1890"/>
                    <a:pt x="5795" y="1909"/>
                    <a:pt x="5671" y="1909"/>
                  </a:cubicBezTo>
                  <a:cubicBezTo>
                    <a:pt x="5170" y="1909"/>
                    <a:pt x="4714" y="1552"/>
                    <a:pt x="4314" y="1240"/>
                  </a:cubicBezTo>
                  <a:cubicBezTo>
                    <a:pt x="4080" y="1057"/>
                    <a:pt x="3861" y="883"/>
                    <a:pt x="3673" y="808"/>
                  </a:cubicBezTo>
                  <a:cubicBezTo>
                    <a:pt x="3614" y="784"/>
                    <a:pt x="3554" y="759"/>
                    <a:pt x="3495" y="725"/>
                  </a:cubicBezTo>
                  <a:lnTo>
                    <a:pt x="3495" y="739"/>
                  </a:lnTo>
                  <a:cubicBezTo>
                    <a:pt x="3500" y="819"/>
                    <a:pt x="3495" y="897"/>
                    <a:pt x="3490" y="977"/>
                  </a:cubicBezTo>
                  <a:cubicBezTo>
                    <a:pt x="3485" y="993"/>
                    <a:pt x="3485" y="1007"/>
                    <a:pt x="3485" y="1022"/>
                  </a:cubicBezTo>
                  <a:cubicBezTo>
                    <a:pt x="3475" y="1101"/>
                    <a:pt x="3456" y="1181"/>
                    <a:pt x="3431" y="1254"/>
                  </a:cubicBezTo>
                  <a:cubicBezTo>
                    <a:pt x="3431" y="1270"/>
                    <a:pt x="3426" y="1279"/>
                    <a:pt x="3421" y="1295"/>
                  </a:cubicBezTo>
                  <a:cubicBezTo>
                    <a:pt x="3391" y="1373"/>
                    <a:pt x="3356" y="1448"/>
                    <a:pt x="3307" y="1522"/>
                  </a:cubicBezTo>
                  <a:cubicBezTo>
                    <a:pt x="3302" y="1533"/>
                    <a:pt x="3296" y="1538"/>
                    <a:pt x="3291" y="1547"/>
                  </a:cubicBezTo>
                  <a:cubicBezTo>
                    <a:pt x="3243" y="1627"/>
                    <a:pt x="3177" y="1696"/>
                    <a:pt x="3103" y="1771"/>
                  </a:cubicBezTo>
                  <a:cubicBezTo>
                    <a:pt x="2761" y="2082"/>
                    <a:pt x="2627" y="2128"/>
                    <a:pt x="2355" y="2162"/>
                  </a:cubicBezTo>
                  <a:cubicBezTo>
                    <a:pt x="2181" y="2187"/>
                    <a:pt x="1918" y="2222"/>
                    <a:pt x="1279" y="2480"/>
                  </a:cubicBezTo>
                  <a:cubicBezTo>
                    <a:pt x="1056" y="2569"/>
                    <a:pt x="863" y="2643"/>
                    <a:pt x="699" y="2702"/>
                  </a:cubicBezTo>
                  <a:cubicBezTo>
                    <a:pt x="0" y="2965"/>
                    <a:pt x="0" y="2965"/>
                    <a:pt x="0" y="3640"/>
                  </a:cubicBezTo>
                  <a:cubicBezTo>
                    <a:pt x="0" y="3922"/>
                    <a:pt x="104" y="4086"/>
                    <a:pt x="232" y="4289"/>
                  </a:cubicBezTo>
                  <a:cubicBezTo>
                    <a:pt x="273" y="4354"/>
                    <a:pt x="317" y="4418"/>
                    <a:pt x="351" y="4492"/>
                  </a:cubicBezTo>
                  <a:lnTo>
                    <a:pt x="530" y="4517"/>
                  </a:lnTo>
                  <a:cubicBezTo>
                    <a:pt x="1271" y="4624"/>
                    <a:pt x="1638" y="4677"/>
                    <a:pt x="2068" y="4677"/>
                  </a:cubicBezTo>
                  <a:cubicBezTo>
                    <a:pt x="2274" y="4677"/>
                    <a:pt x="2494" y="4665"/>
                    <a:pt x="2776" y="4641"/>
                  </a:cubicBezTo>
                  <a:cubicBezTo>
                    <a:pt x="3252" y="4601"/>
                    <a:pt x="3847" y="4413"/>
                    <a:pt x="4373" y="4245"/>
                  </a:cubicBezTo>
                  <a:cubicBezTo>
                    <a:pt x="4923" y="4071"/>
                    <a:pt x="5399" y="3922"/>
                    <a:pt x="5741" y="3922"/>
                  </a:cubicBezTo>
                  <a:cubicBezTo>
                    <a:pt x="5831" y="3922"/>
                    <a:pt x="6083" y="3922"/>
                    <a:pt x="6271" y="4130"/>
                  </a:cubicBezTo>
                  <a:cubicBezTo>
                    <a:pt x="6282" y="4135"/>
                    <a:pt x="6296" y="4140"/>
                    <a:pt x="6316" y="4151"/>
                  </a:cubicBezTo>
                  <a:cubicBezTo>
                    <a:pt x="6321" y="4155"/>
                    <a:pt x="6321" y="4155"/>
                    <a:pt x="6326" y="4155"/>
                  </a:cubicBezTo>
                  <a:cubicBezTo>
                    <a:pt x="6341" y="4165"/>
                    <a:pt x="6360" y="4170"/>
                    <a:pt x="6385" y="4180"/>
                  </a:cubicBezTo>
                  <a:cubicBezTo>
                    <a:pt x="6390" y="4185"/>
                    <a:pt x="6405" y="4185"/>
                    <a:pt x="6415" y="4190"/>
                  </a:cubicBezTo>
                  <a:cubicBezTo>
                    <a:pt x="6435" y="4195"/>
                    <a:pt x="6460" y="4205"/>
                    <a:pt x="6485" y="4210"/>
                  </a:cubicBezTo>
                  <a:cubicBezTo>
                    <a:pt x="6499" y="4215"/>
                    <a:pt x="6520" y="4220"/>
                    <a:pt x="6534" y="4224"/>
                  </a:cubicBezTo>
                  <a:cubicBezTo>
                    <a:pt x="6564" y="4229"/>
                    <a:pt x="6593" y="4240"/>
                    <a:pt x="6628" y="4249"/>
                  </a:cubicBezTo>
                  <a:cubicBezTo>
                    <a:pt x="6648" y="4249"/>
                    <a:pt x="6673" y="4254"/>
                    <a:pt x="6693" y="4259"/>
                  </a:cubicBezTo>
                  <a:cubicBezTo>
                    <a:pt x="6733" y="4270"/>
                    <a:pt x="6772" y="4274"/>
                    <a:pt x="6812" y="4279"/>
                  </a:cubicBezTo>
                  <a:cubicBezTo>
                    <a:pt x="6842" y="4284"/>
                    <a:pt x="6866" y="4289"/>
                    <a:pt x="6896" y="4294"/>
                  </a:cubicBezTo>
                  <a:cubicBezTo>
                    <a:pt x="6946" y="4299"/>
                    <a:pt x="7000" y="4309"/>
                    <a:pt x="7055" y="4314"/>
                  </a:cubicBezTo>
                  <a:cubicBezTo>
                    <a:pt x="7090" y="4318"/>
                    <a:pt x="7115" y="4318"/>
                    <a:pt x="7149" y="4324"/>
                  </a:cubicBezTo>
                  <a:cubicBezTo>
                    <a:pt x="7243" y="4334"/>
                    <a:pt x="7342" y="4339"/>
                    <a:pt x="7451" y="4343"/>
                  </a:cubicBezTo>
                  <a:lnTo>
                    <a:pt x="7847" y="4368"/>
                  </a:lnTo>
                  <a:cubicBezTo>
                    <a:pt x="7932" y="4373"/>
                    <a:pt x="7972" y="4373"/>
                    <a:pt x="8002" y="4373"/>
                  </a:cubicBezTo>
                  <a:cubicBezTo>
                    <a:pt x="8021" y="4368"/>
                    <a:pt x="8037" y="4368"/>
                    <a:pt x="8056" y="4364"/>
                  </a:cubicBezTo>
                  <a:cubicBezTo>
                    <a:pt x="8066" y="4359"/>
                    <a:pt x="8076" y="4359"/>
                    <a:pt x="8081" y="4359"/>
                  </a:cubicBezTo>
                  <a:cubicBezTo>
                    <a:pt x="8101" y="4354"/>
                    <a:pt x="8115" y="4348"/>
                    <a:pt x="8135" y="4348"/>
                  </a:cubicBezTo>
                  <a:cubicBezTo>
                    <a:pt x="8140" y="4343"/>
                    <a:pt x="8156" y="4343"/>
                    <a:pt x="8160" y="4343"/>
                  </a:cubicBezTo>
                  <a:cubicBezTo>
                    <a:pt x="8185" y="4339"/>
                    <a:pt x="8210" y="4334"/>
                    <a:pt x="8234" y="4329"/>
                  </a:cubicBezTo>
                  <a:cubicBezTo>
                    <a:pt x="8250" y="4329"/>
                    <a:pt x="8264" y="4324"/>
                    <a:pt x="8275" y="4324"/>
                  </a:cubicBezTo>
                  <a:cubicBezTo>
                    <a:pt x="8304" y="4318"/>
                    <a:pt x="8339" y="4314"/>
                    <a:pt x="8378" y="4309"/>
                  </a:cubicBezTo>
                  <a:cubicBezTo>
                    <a:pt x="8389" y="4304"/>
                    <a:pt x="8408" y="4304"/>
                    <a:pt x="8423" y="4304"/>
                  </a:cubicBezTo>
                  <a:cubicBezTo>
                    <a:pt x="8463" y="4294"/>
                    <a:pt x="8513" y="4289"/>
                    <a:pt x="8561" y="4284"/>
                  </a:cubicBezTo>
                  <a:cubicBezTo>
                    <a:pt x="8577" y="4279"/>
                    <a:pt x="8602" y="4279"/>
                    <a:pt x="8616" y="4279"/>
                  </a:cubicBezTo>
                  <a:cubicBezTo>
                    <a:pt x="8676" y="4270"/>
                    <a:pt x="8735" y="4265"/>
                    <a:pt x="8805" y="4254"/>
                  </a:cubicBezTo>
                  <a:cubicBezTo>
                    <a:pt x="8824" y="4254"/>
                    <a:pt x="8845" y="4254"/>
                    <a:pt x="8865" y="4249"/>
                  </a:cubicBezTo>
                  <a:cubicBezTo>
                    <a:pt x="8939" y="4240"/>
                    <a:pt x="9023" y="4235"/>
                    <a:pt x="9112" y="4224"/>
                  </a:cubicBezTo>
                  <a:cubicBezTo>
                    <a:pt x="9133" y="4220"/>
                    <a:pt x="9156" y="4220"/>
                    <a:pt x="9177" y="4220"/>
                  </a:cubicBezTo>
                  <a:cubicBezTo>
                    <a:pt x="9252" y="4210"/>
                    <a:pt x="9321" y="4205"/>
                    <a:pt x="9405" y="4195"/>
                  </a:cubicBezTo>
                  <a:lnTo>
                    <a:pt x="9311" y="3764"/>
                  </a:lnTo>
                  <a:cubicBezTo>
                    <a:pt x="9097" y="3462"/>
                    <a:pt x="8829" y="2970"/>
                    <a:pt x="8914" y="2533"/>
                  </a:cubicBezTo>
                  <a:cubicBezTo>
                    <a:pt x="8959" y="2301"/>
                    <a:pt x="9092" y="2117"/>
                    <a:pt x="9281" y="2034"/>
                  </a:cubicBezTo>
                  <a:cubicBezTo>
                    <a:pt x="9365" y="1993"/>
                    <a:pt x="9375" y="1879"/>
                    <a:pt x="9375" y="1835"/>
                  </a:cubicBezTo>
                  <a:lnTo>
                    <a:pt x="9380" y="1701"/>
                  </a:lnTo>
                  <a:lnTo>
                    <a:pt x="9440" y="1572"/>
                  </a:lnTo>
                  <a:cubicBezTo>
                    <a:pt x="9444" y="1562"/>
                    <a:pt x="9643" y="1116"/>
                    <a:pt x="9419" y="551"/>
                  </a:cubicBezTo>
                  <a:cubicBezTo>
                    <a:pt x="9390" y="471"/>
                    <a:pt x="9355" y="392"/>
                    <a:pt x="9325" y="313"/>
                  </a:cubicBezTo>
                  <a:cubicBezTo>
                    <a:pt x="9321" y="293"/>
                    <a:pt x="9311" y="279"/>
                    <a:pt x="9305" y="258"/>
                  </a:cubicBezTo>
                  <a:cubicBezTo>
                    <a:pt x="9281" y="194"/>
                    <a:pt x="9252" y="124"/>
                    <a:pt x="9227" y="60"/>
                  </a:cubicBezTo>
                  <a:cubicBezTo>
                    <a:pt x="9222" y="41"/>
                    <a:pt x="9211" y="20"/>
                    <a:pt x="9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0"/>
            <p:cNvSpPr/>
            <p:nvPr/>
          </p:nvSpPr>
          <p:spPr>
            <a:xfrm>
              <a:off x="6983634" y="3400701"/>
              <a:ext cx="13" cy="6535"/>
            </a:xfrm>
            <a:custGeom>
              <a:avLst/>
              <a:gdLst/>
              <a:ahLst/>
              <a:cxnLst/>
              <a:rect l="l" t="t" r="r" b="b"/>
              <a:pathLst>
                <a:path w="1" h="502" extrusionOk="0">
                  <a:moveTo>
                    <a:pt x="0" y="0"/>
                  </a:moveTo>
                  <a:lnTo>
                    <a:pt x="0" y="0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0"/>
            <p:cNvSpPr/>
            <p:nvPr/>
          </p:nvSpPr>
          <p:spPr>
            <a:xfrm>
              <a:off x="6569222" y="3171645"/>
              <a:ext cx="541945" cy="228861"/>
            </a:xfrm>
            <a:custGeom>
              <a:avLst/>
              <a:gdLst/>
              <a:ahLst/>
              <a:cxnLst/>
              <a:rect l="l" t="t" r="r" b="b"/>
              <a:pathLst>
                <a:path w="41632" h="17581" extrusionOk="0">
                  <a:moveTo>
                    <a:pt x="32455" y="0"/>
                  </a:moveTo>
                  <a:cubicBezTo>
                    <a:pt x="32311" y="0"/>
                    <a:pt x="32252" y="25"/>
                    <a:pt x="32098" y="105"/>
                  </a:cubicBezTo>
                  <a:cubicBezTo>
                    <a:pt x="31870" y="219"/>
                    <a:pt x="31552" y="373"/>
                    <a:pt x="30838" y="526"/>
                  </a:cubicBezTo>
                  <a:cubicBezTo>
                    <a:pt x="30600" y="576"/>
                    <a:pt x="30318" y="625"/>
                    <a:pt x="29975" y="670"/>
                  </a:cubicBezTo>
                  <a:cubicBezTo>
                    <a:pt x="28355" y="897"/>
                    <a:pt x="28225" y="963"/>
                    <a:pt x="28112" y="1016"/>
                  </a:cubicBezTo>
                  <a:cubicBezTo>
                    <a:pt x="27928" y="1106"/>
                    <a:pt x="27740" y="1176"/>
                    <a:pt x="26827" y="1329"/>
                  </a:cubicBezTo>
                  <a:cubicBezTo>
                    <a:pt x="26138" y="1448"/>
                    <a:pt x="25786" y="1498"/>
                    <a:pt x="25584" y="1498"/>
                  </a:cubicBezTo>
                  <a:cubicBezTo>
                    <a:pt x="25399" y="1498"/>
                    <a:pt x="25305" y="1458"/>
                    <a:pt x="25216" y="1414"/>
                  </a:cubicBezTo>
                  <a:cubicBezTo>
                    <a:pt x="25156" y="1384"/>
                    <a:pt x="25053" y="1334"/>
                    <a:pt x="24477" y="1334"/>
                  </a:cubicBezTo>
                  <a:cubicBezTo>
                    <a:pt x="23788" y="1334"/>
                    <a:pt x="23749" y="1403"/>
                    <a:pt x="23634" y="1606"/>
                  </a:cubicBezTo>
                  <a:cubicBezTo>
                    <a:pt x="23491" y="1855"/>
                    <a:pt x="23278" y="2226"/>
                    <a:pt x="22662" y="2652"/>
                  </a:cubicBezTo>
                  <a:cubicBezTo>
                    <a:pt x="21472" y="3485"/>
                    <a:pt x="20159" y="3689"/>
                    <a:pt x="18339" y="3967"/>
                  </a:cubicBezTo>
                  <a:cubicBezTo>
                    <a:pt x="18072" y="4006"/>
                    <a:pt x="17790" y="4050"/>
                    <a:pt x="17492" y="4096"/>
                  </a:cubicBezTo>
                  <a:cubicBezTo>
                    <a:pt x="16461" y="4259"/>
                    <a:pt x="16124" y="4288"/>
                    <a:pt x="15836" y="4288"/>
                  </a:cubicBezTo>
                  <a:lnTo>
                    <a:pt x="15662" y="4288"/>
                  </a:lnTo>
                  <a:cubicBezTo>
                    <a:pt x="15593" y="4287"/>
                    <a:pt x="15526" y="4283"/>
                    <a:pt x="15426" y="4283"/>
                  </a:cubicBezTo>
                  <a:cubicBezTo>
                    <a:pt x="15261" y="4283"/>
                    <a:pt x="15007" y="4292"/>
                    <a:pt x="14502" y="4329"/>
                  </a:cubicBezTo>
                  <a:lnTo>
                    <a:pt x="14120" y="4363"/>
                  </a:lnTo>
                  <a:cubicBezTo>
                    <a:pt x="13035" y="4457"/>
                    <a:pt x="12806" y="4512"/>
                    <a:pt x="12722" y="4532"/>
                  </a:cubicBezTo>
                  <a:cubicBezTo>
                    <a:pt x="12653" y="4547"/>
                    <a:pt x="12623" y="4551"/>
                    <a:pt x="12554" y="4551"/>
                  </a:cubicBezTo>
                  <a:cubicBezTo>
                    <a:pt x="12518" y="4551"/>
                    <a:pt x="12465" y="4551"/>
                    <a:pt x="12365" y="4542"/>
                  </a:cubicBezTo>
                  <a:lnTo>
                    <a:pt x="11974" y="4522"/>
                  </a:lnTo>
                  <a:cubicBezTo>
                    <a:pt x="11715" y="4507"/>
                    <a:pt x="11498" y="4487"/>
                    <a:pt x="11310" y="4457"/>
                  </a:cubicBezTo>
                  <a:lnTo>
                    <a:pt x="11310" y="4457"/>
                  </a:lnTo>
                  <a:cubicBezTo>
                    <a:pt x="11502" y="5226"/>
                    <a:pt x="11612" y="6169"/>
                    <a:pt x="11454" y="6753"/>
                  </a:cubicBezTo>
                  <a:cubicBezTo>
                    <a:pt x="11443" y="6828"/>
                    <a:pt x="11548" y="7075"/>
                    <a:pt x="11602" y="7194"/>
                  </a:cubicBezTo>
                  <a:cubicBezTo>
                    <a:pt x="11740" y="7512"/>
                    <a:pt x="11929" y="7947"/>
                    <a:pt x="11736" y="8375"/>
                  </a:cubicBezTo>
                  <a:cubicBezTo>
                    <a:pt x="11562" y="8757"/>
                    <a:pt x="11200" y="8929"/>
                    <a:pt x="10472" y="8970"/>
                  </a:cubicBezTo>
                  <a:cubicBezTo>
                    <a:pt x="10270" y="8981"/>
                    <a:pt x="10094" y="8986"/>
                    <a:pt x="9940" y="8986"/>
                  </a:cubicBezTo>
                  <a:cubicBezTo>
                    <a:pt x="9356" y="8986"/>
                    <a:pt x="9085" y="8916"/>
                    <a:pt x="8885" y="8865"/>
                  </a:cubicBezTo>
                  <a:cubicBezTo>
                    <a:pt x="8781" y="8840"/>
                    <a:pt x="8726" y="8830"/>
                    <a:pt x="8662" y="8830"/>
                  </a:cubicBezTo>
                  <a:cubicBezTo>
                    <a:pt x="8557" y="8830"/>
                    <a:pt x="8404" y="8865"/>
                    <a:pt x="8166" y="8949"/>
                  </a:cubicBezTo>
                  <a:cubicBezTo>
                    <a:pt x="7795" y="9084"/>
                    <a:pt x="7566" y="9103"/>
                    <a:pt x="7378" y="9123"/>
                  </a:cubicBezTo>
                  <a:cubicBezTo>
                    <a:pt x="7075" y="9153"/>
                    <a:pt x="6907" y="9167"/>
                    <a:pt x="6019" y="9965"/>
                  </a:cubicBezTo>
                  <a:cubicBezTo>
                    <a:pt x="5365" y="10551"/>
                    <a:pt x="5207" y="10823"/>
                    <a:pt x="5102" y="11002"/>
                  </a:cubicBezTo>
                  <a:cubicBezTo>
                    <a:pt x="4903" y="11334"/>
                    <a:pt x="4765" y="11468"/>
                    <a:pt x="4219" y="11696"/>
                  </a:cubicBezTo>
                  <a:cubicBezTo>
                    <a:pt x="3694" y="11915"/>
                    <a:pt x="2999" y="11999"/>
                    <a:pt x="2385" y="12068"/>
                  </a:cubicBezTo>
                  <a:cubicBezTo>
                    <a:pt x="1978" y="12118"/>
                    <a:pt x="1423" y="12182"/>
                    <a:pt x="1294" y="12276"/>
                  </a:cubicBezTo>
                  <a:cubicBezTo>
                    <a:pt x="1274" y="12306"/>
                    <a:pt x="1235" y="12356"/>
                    <a:pt x="1180" y="12400"/>
                  </a:cubicBezTo>
                  <a:cubicBezTo>
                    <a:pt x="1166" y="12430"/>
                    <a:pt x="1145" y="12469"/>
                    <a:pt x="1120" y="12519"/>
                  </a:cubicBezTo>
                  <a:cubicBezTo>
                    <a:pt x="1022" y="12713"/>
                    <a:pt x="848" y="13045"/>
                    <a:pt x="546" y="13620"/>
                  </a:cubicBezTo>
                  <a:cubicBezTo>
                    <a:pt x="432" y="13837"/>
                    <a:pt x="333" y="14041"/>
                    <a:pt x="233" y="14230"/>
                  </a:cubicBezTo>
                  <a:cubicBezTo>
                    <a:pt x="154" y="14388"/>
                    <a:pt x="75" y="14537"/>
                    <a:pt x="1" y="14681"/>
                  </a:cubicBezTo>
                  <a:cubicBezTo>
                    <a:pt x="328" y="14681"/>
                    <a:pt x="704" y="14706"/>
                    <a:pt x="1081" y="14766"/>
                  </a:cubicBezTo>
                  <a:cubicBezTo>
                    <a:pt x="1224" y="14786"/>
                    <a:pt x="1353" y="14794"/>
                    <a:pt x="1472" y="14794"/>
                  </a:cubicBezTo>
                  <a:cubicBezTo>
                    <a:pt x="1790" y="14794"/>
                    <a:pt x="2030" y="14733"/>
                    <a:pt x="2237" y="14676"/>
                  </a:cubicBezTo>
                  <a:cubicBezTo>
                    <a:pt x="2390" y="14637"/>
                    <a:pt x="2532" y="14612"/>
                    <a:pt x="2665" y="14612"/>
                  </a:cubicBezTo>
                  <a:cubicBezTo>
                    <a:pt x="2837" y="14612"/>
                    <a:pt x="2992" y="14655"/>
                    <a:pt x="3129" y="14770"/>
                  </a:cubicBezTo>
                  <a:cubicBezTo>
                    <a:pt x="3211" y="14774"/>
                    <a:pt x="3333" y="14780"/>
                    <a:pt x="3487" y="14780"/>
                  </a:cubicBezTo>
                  <a:cubicBezTo>
                    <a:pt x="3852" y="14780"/>
                    <a:pt x="4396" y="14751"/>
                    <a:pt x="5013" y="14611"/>
                  </a:cubicBezTo>
                  <a:cubicBezTo>
                    <a:pt x="5276" y="14547"/>
                    <a:pt x="5459" y="14512"/>
                    <a:pt x="5593" y="14487"/>
                  </a:cubicBezTo>
                  <a:cubicBezTo>
                    <a:pt x="5875" y="14438"/>
                    <a:pt x="5875" y="14438"/>
                    <a:pt x="6134" y="14210"/>
                  </a:cubicBezTo>
                  <a:cubicBezTo>
                    <a:pt x="6218" y="14141"/>
                    <a:pt x="6322" y="14052"/>
                    <a:pt x="6450" y="13942"/>
                  </a:cubicBezTo>
                  <a:cubicBezTo>
                    <a:pt x="6852" y="13610"/>
                    <a:pt x="6941" y="13496"/>
                    <a:pt x="7040" y="13367"/>
                  </a:cubicBezTo>
                  <a:cubicBezTo>
                    <a:pt x="7164" y="13213"/>
                    <a:pt x="7303" y="13040"/>
                    <a:pt x="7789" y="12624"/>
                  </a:cubicBezTo>
                  <a:cubicBezTo>
                    <a:pt x="7992" y="12450"/>
                    <a:pt x="7992" y="12380"/>
                    <a:pt x="7997" y="12316"/>
                  </a:cubicBezTo>
                  <a:cubicBezTo>
                    <a:pt x="8042" y="11533"/>
                    <a:pt x="8612" y="11478"/>
                    <a:pt x="9564" y="11393"/>
                  </a:cubicBezTo>
                  <a:cubicBezTo>
                    <a:pt x="10655" y="11290"/>
                    <a:pt x="11953" y="11230"/>
                    <a:pt x="13040" y="11230"/>
                  </a:cubicBezTo>
                  <a:cubicBezTo>
                    <a:pt x="14136" y="11230"/>
                    <a:pt x="14879" y="11290"/>
                    <a:pt x="15246" y="11404"/>
                  </a:cubicBezTo>
                  <a:cubicBezTo>
                    <a:pt x="15342" y="11437"/>
                    <a:pt x="15434" y="11446"/>
                    <a:pt x="15516" y="11446"/>
                  </a:cubicBezTo>
                  <a:cubicBezTo>
                    <a:pt x="15569" y="11446"/>
                    <a:pt x="15618" y="11442"/>
                    <a:pt x="15662" y="11439"/>
                  </a:cubicBezTo>
                  <a:cubicBezTo>
                    <a:pt x="15714" y="11433"/>
                    <a:pt x="15764" y="11430"/>
                    <a:pt x="15813" y="11430"/>
                  </a:cubicBezTo>
                  <a:cubicBezTo>
                    <a:pt x="16220" y="11430"/>
                    <a:pt x="16534" y="11652"/>
                    <a:pt x="17070" y="12400"/>
                  </a:cubicBezTo>
                  <a:cubicBezTo>
                    <a:pt x="17605" y="13144"/>
                    <a:pt x="17720" y="13173"/>
                    <a:pt x="17953" y="13173"/>
                  </a:cubicBezTo>
                  <a:cubicBezTo>
                    <a:pt x="18092" y="13173"/>
                    <a:pt x="18275" y="13144"/>
                    <a:pt x="18508" y="13109"/>
                  </a:cubicBezTo>
                  <a:cubicBezTo>
                    <a:pt x="18721" y="13079"/>
                    <a:pt x="18969" y="13040"/>
                    <a:pt x="19277" y="13004"/>
                  </a:cubicBezTo>
                  <a:cubicBezTo>
                    <a:pt x="20010" y="12931"/>
                    <a:pt x="20328" y="12791"/>
                    <a:pt x="20580" y="12677"/>
                  </a:cubicBezTo>
                  <a:cubicBezTo>
                    <a:pt x="20794" y="12581"/>
                    <a:pt x="21009" y="12497"/>
                    <a:pt x="21331" y="12497"/>
                  </a:cubicBezTo>
                  <a:cubicBezTo>
                    <a:pt x="21456" y="12497"/>
                    <a:pt x="21597" y="12510"/>
                    <a:pt x="21760" y="12539"/>
                  </a:cubicBezTo>
                  <a:cubicBezTo>
                    <a:pt x="21820" y="12550"/>
                    <a:pt x="21876" y="12554"/>
                    <a:pt x="21929" y="12554"/>
                  </a:cubicBezTo>
                  <a:cubicBezTo>
                    <a:pt x="22127" y="12554"/>
                    <a:pt x="22295" y="12491"/>
                    <a:pt x="22474" y="12425"/>
                  </a:cubicBezTo>
                  <a:cubicBezTo>
                    <a:pt x="22648" y="12356"/>
                    <a:pt x="22831" y="12291"/>
                    <a:pt x="23035" y="12291"/>
                  </a:cubicBezTo>
                  <a:cubicBezTo>
                    <a:pt x="23451" y="12291"/>
                    <a:pt x="23808" y="12574"/>
                    <a:pt x="24179" y="13213"/>
                  </a:cubicBezTo>
                  <a:cubicBezTo>
                    <a:pt x="24552" y="13848"/>
                    <a:pt x="24586" y="14290"/>
                    <a:pt x="24611" y="14581"/>
                  </a:cubicBezTo>
                  <a:cubicBezTo>
                    <a:pt x="24616" y="14631"/>
                    <a:pt x="24621" y="14700"/>
                    <a:pt x="24626" y="14725"/>
                  </a:cubicBezTo>
                  <a:cubicBezTo>
                    <a:pt x="24646" y="14741"/>
                    <a:pt x="24810" y="14860"/>
                    <a:pt x="25568" y="15072"/>
                  </a:cubicBezTo>
                  <a:cubicBezTo>
                    <a:pt x="27462" y="15592"/>
                    <a:pt x="29158" y="16803"/>
                    <a:pt x="29659" y="17244"/>
                  </a:cubicBezTo>
                  <a:cubicBezTo>
                    <a:pt x="30021" y="17299"/>
                    <a:pt x="31215" y="17477"/>
                    <a:pt x="31771" y="17581"/>
                  </a:cubicBezTo>
                  <a:cubicBezTo>
                    <a:pt x="31815" y="17254"/>
                    <a:pt x="31662" y="16381"/>
                    <a:pt x="31597" y="16034"/>
                  </a:cubicBezTo>
                  <a:cubicBezTo>
                    <a:pt x="31488" y="15414"/>
                    <a:pt x="31449" y="15018"/>
                    <a:pt x="31801" y="14725"/>
                  </a:cubicBezTo>
                  <a:cubicBezTo>
                    <a:pt x="31835" y="14695"/>
                    <a:pt x="31860" y="14670"/>
                    <a:pt x="31909" y="14528"/>
                  </a:cubicBezTo>
                  <a:cubicBezTo>
                    <a:pt x="32137" y="13833"/>
                    <a:pt x="32663" y="13709"/>
                    <a:pt x="33044" y="13624"/>
                  </a:cubicBezTo>
                  <a:cubicBezTo>
                    <a:pt x="33223" y="13580"/>
                    <a:pt x="33392" y="13540"/>
                    <a:pt x="33490" y="13461"/>
                  </a:cubicBezTo>
                  <a:cubicBezTo>
                    <a:pt x="33520" y="13432"/>
                    <a:pt x="33545" y="13228"/>
                    <a:pt x="33561" y="13089"/>
                  </a:cubicBezTo>
                  <a:cubicBezTo>
                    <a:pt x="33609" y="12633"/>
                    <a:pt x="33680" y="11944"/>
                    <a:pt x="34275" y="11345"/>
                  </a:cubicBezTo>
                  <a:cubicBezTo>
                    <a:pt x="34582" y="11032"/>
                    <a:pt x="34780" y="10913"/>
                    <a:pt x="34968" y="10913"/>
                  </a:cubicBezTo>
                  <a:cubicBezTo>
                    <a:pt x="35216" y="10913"/>
                    <a:pt x="35350" y="11107"/>
                    <a:pt x="35414" y="11235"/>
                  </a:cubicBezTo>
                  <a:cubicBezTo>
                    <a:pt x="35662" y="11155"/>
                    <a:pt x="35881" y="11126"/>
                    <a:pt x="36114" y="11101"/>
                  </a:cubicBezTo>
                  <a:cubicBezTo>
                    <a:pt x="36501" y="11057"/>
                    <a:pt x="36982" y="10997"/>
                    <a:pt x="37844" y="10635"/>
                  </a:cubicBezTo>
                  <a:cubicBezTo>
                    <a:pt x="38350" y="10427"/>
                    <a:pt x="38563" y="10352"/>
                    <a:pt x="38666" y="10322"/>
                  </a:cubicBezTo>
                  <a:cubicBezTo>
                    <a:pt x="38716" y="10288"/>
                    <a:pt x="38796" y="10228"/>
                    <a:pt x="38934" y="10139"/>
                  </a:cubicBezTo>
                  <a:cubicBezTo>
                    <a:pt x="38762" y="10030"/>
                    <a:pt x="38563" y="9892"/>
                    <a:pt x="38380" y="9693"/>
                  </a:cubicBezTo>
                  <a:cubicBezTo>
                    <a:pt x="38309" y="9619"/>
                    <a:pt x="38265" y="9574"/>
                    <a:pt x="38236" y="9549"/>
                  </a:cubicBezTo>
                  <a:cubicBezTo>
                    <a:pt x="38078" y="9651"/>
                    <a:pt x="37837" y="9827"/>
                    <a:pt x="37312" y="9827"/>
                  </a:cubicBezTo>
                  <a:cubicBezTo>
                    <a:pt x="37226" y="9827"/>
                    <a:pt x="37132" y="9823"/>
                    <a:pt x="37030" y="9812"/>
                  </a:cubicBezTo>
                  <a:cubicBezTo>
                    <a:pt x="36371" y="9752"/>
                    <a:pt x="36144" y="9727"/>
                    <a:pt x="36124" y="9272"/>
                  </a:cubicBezTo>
                  <a:cubicBezTo>
                    <a:pt x="36103" y="8974"/>
                    <a:pt x="36252" y="8786"/>
                    <a:pt x="36554" y="8702"/>
                  </a:cubicBezTo>
                  <a:cubicBezTo>
                    <a:pt x="36927" y="8602"/>
                    <a:pt x="37046" y="8513"/>
                    <a:pt x="37080" y="8459"/>
                  </a:cubicBezTo>
                  <a:cubicBezTo>
                    <a:pt x="37096" y="8434"/>
                    <a:pt x="37105" y="8414"/>
                    <a:pt x="37115" y="8400"/>
                  </a:cubicBezTo>
                  <a:cubicBezTo>
                    <a:pt x="37110" y="8384"/>
                    <a:pt x="37101" y="8364"/>
                    <a:pt x="37090" y="8350"/>
                  </a:cubicBezTo>
                  <a:cubicBezTo>
                    <a:pt x="37007" y="8185"/>
                    <a:pt x="36882" y="7943"/>
                    <a:pt x="36778" y="7546"/>
                  </a:cubicBezTo>
                  <a:cubicBezTo>
                    <a:pt x="36684" y="7185"/>
                    <a:pt x="36614" y="6867"/>
                    <a:pt x="36748" y="6579"/>
                  </a:cubicBezTo>
                  <a:cubicBezTo>
                    <a:pt x="36872" y="6307"/>
                    <a:pt x="37096" y="6252"/>
                    <a:pt x="37254" y="6208"/>
                  </a:cubicBezTo>
                  <a:cubicBezTo>
                    <a:pt x="37378" y="6178"/>
                    <a:pt x="37517" y="6144"/>
                    <a:pt x="37700" y="6029"/>
                  </a:cubicBezTo>
                  <a:cubicBezTo>
                    <a:pt x="37936" y="5881"/>
                    <a:pt x="38134" y="5826"/>
                    <a:pt x="38304" y="5826"/>
                  </a:cubicBezTo>
                  <a:cubicBezTo>
                    <a:pt x="38538" y="5826"/>
                    <a:pt x="38718" y="5930"/>
                    <a:pt x="38870" y="6039"/>
                  </a:cubicBezTo>
                  <a:cubicBezTo>
                    <a:pt x="39000" y="6128"/>
                    <a:pt x="39133" y="6222"/>
                    <a:pt x="39361" y="6292"/>
                  </a:cubicBezTo>
                  <a:cubicBezTo>
                    <a:pt x="39499" y="6336"/>
                    <a:pt x="39609" y="6357"/>
                    <a:pt x="39698" y="6357"/>
                  </a:cubicBezTo>
                  <a:cubicBezTo>
                    <a:pt x="39842" y="6357"/>
                    <a:pt x="39881" y="6311"/>
                    <a:pt x="40025" y="6158"/>
                  </a:cubicBezTo>
                  <a:cubicBezTo>
                    <a:pt x="40085" y="6089"/>
                    <a:pt x="40154" y="6020"/>
                    <a:pt x="40229" y="5950"/>
                  </a:cubicBezTo>
                  <a:cubicBezTo>
                    <a:pt x="40338" y="5851"/>
                    <a:pt x="40378" y="5776"/>
                    <a:pt x="40472" y="5578"/>
                  </a:cubicBezTo>
                  <a:cubicBezTo>
                    <a:pt x="40570" y="5380"/>
                    <a:pt x="40705" y="5107"/>
                    <a:pt x="40968" y="4711"/>
                  </a:cubicBezTo>
                  <a:lnTo>
                    <a:pt x="41007" y="4656"/>
                  </a:lnTo>
                  <a:cubicBezTo>
                    <a:pt x="41329" y="4180"/>
                    <a:pt x="41329" y="4180"/>
                    <a:pt x="41473" y="3501"/>
                  </a:cubicBezTo>
                  <a:cubicBezTo>
                    <a:pt x="41513" y="3313"/>
                    <a:pt x="41563" y="3080"/>
                    <a:pt x="41632" y="2782"/>
                  </a:cubicBezTo>
                  <a:lnTo>
                    <a:pt x="41632" y="2782"/>
                  </a:lnTo>
                  <a:cubicBezTo>
                    <a:pt x="41112" y="3169"/>
                    <a:pt x="40184" y="3798"/>
                    <a:pt x="39643" y="3798"/>
                  </a:cubicBezTo>
                  <a:cubicBezTo>
                    <a:pt x="39485" y="3798"/>
                    <a:pt x="39346" y="3748"/>
                    <a:pt x="39232" y="3654"/>
                  </a:cubicBezTo>
                  <a:cubicBezTo>
                    <a:pt x="39217" y="3645"/>
                    <a:pt x="39202" y="3629"/>
                    <a:pt x="39192" y="3620"/>
                  </a:cubicBezTo>
                  <a:cubicBezTo>
                    <a:pt x="39014" y="3689"/>
                    <a:pt x="38766" y="3739"/>
                    <a:pt x="38309" y="3739"/>
                  </a:cubicBezTo>
                  <a:cubicBezTo>
                    <a:pt x="37085" y="3739"/>
                    <a:pt x="36307" y="3293"/>
                    <a:pt x="36272" y="3272"/>
                  </a:cubicBezTo>
                  <a:lnTo>
                    <a:pt x="34627" y="2311"/>
                  </a:lnTo>
                  <a:lnTo>
                    <a:pt x="36441" y="2311"/>
                  </a:lnTo>
                  <a:cubicBezTo>
                    <a:pt x="36435" y="2311"/>
                    <a:pt x="36560" y="2291"/>
                    <a:pt x="36966" y="2147"/>
                  </a:cubicBezTo>
                  <a:lnTo>
                    <a:pt x="36282" y="2068"/>
                  </a:lnTo>
                  <a:lnTo>
                    <a:pt x="38032" y="1295"/>
                  </a:lnTo>
                  <a:cubicBezTo>
                    <a:pt x="38062" y="1279"/>
                    <a:pt x="38732" y="987"/>
                    <a:pt x="39529" y="749"/>
                  </a:cubicBezTo>
                  <a:cubicBezTo>
                    <a:pt x="39480" y="709"/>
                    <a:pt x="39426" y="670"/>
                    <a:pt x="39371" y="635"/>
                  </a:cubicBezTo>
                  <a:cubicBezTo>
                    <a:pt x="39108" y="451"/>
                    <a:pt x="38875" y="343"/>
                    <a:pt x="38682" y="308"/>
                  </a:cubicBezTo>
                  <a:lnTo>
                    <a:pt x="38677" y="308"/>
                  </a:lnTo>
                  <a:cubicBezTo>
                    <a:pt x="38389" y="308"/>
                    <a:pt x="37968" y="581"/>
                    <a:pt x="37661" y="778"/>
                  </a:cubicBezTo>
                  <a:cubicBezTo>
                    <a:pt x="37348" y="987"/>
                    <a:pt x="37140" y="1121"/>
                    <a:pt x="36941" y="1121"/>
                  </a:cubicBezTo>
                  <a:cubicBezTo>
                    <a:pt x="36882" y="1121"/>
                    <a:pt x="36828" y="1106"/>
                    <a:pt x="36778" y="1082"/>
                  </a:cubicBezTo>
                  <a:cubicBezTo>
                    <a:pt x="36763" y="1076"/>
                    <a:pt x="36748" y="1066"/>
                    <a:pt x="36739" y="1057"/>
                  </a:cubicBezTo>
                  <a:cubicBezTo>
                    <a:pt x="36698" y="1036"/>
                    <a:pt x="36669" y="1012"/>
                    <a:pt x="36634" y="977"/>
                  </a:cubicBezTo>
                  <a:cubicBezTo>
                    <a:pt x="36629" y="972"/>
                    <a:pt x="36620" y="967"/>
                    <a:pt x="36614" y="963"/>
                  </a:cubicBezTo>
                  <a:cubicBezTo>
                    <a:pt x="36609" y="952"/>
                    <a:pt x="36609" y="942"/>
                    <a:pt x="36600" y="938"/>
                  </a:cubicBezTo>
                  <a:cubicBezTo>
                    <a:pt x="36560" y="883"/>
                    <a:pt x="36525" y="823"/>
                    <a:pt x="36501" y="749"/>
                  </a:cubicBezTo>
                  <a:cubicBezTo>
                    <a:pt x="36396" y="725"/>
                    <a:pt x="36227" y="700"/>
                    <a:pt x="36049" y="675"/>
                  </a:cubicBezTo>
                  <a:cubicBezTo>
                    <a:pt x="35583" y="606"/>
                    <a:pt x="34874" y="501"/>
                    <a:pt x="33783" y="243"/>
                  </a:cubicBezTo>
                  <a:cubicBezTo>
                    <a:pt x="33039" y="64"/>
                    <a:pt x="32668" y="0"/>
                    <a:pt x="3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0"/>
            <p:cNvSpPr/>
            <p:nvPr/>
          </p:nvSpPr>
          <p:spPr>
            <a:xfrm>
              <a:off x="7121880" y="2655514"/>
              <a:ext cx="105845" cy="89990"/>
            </a:xfrm>
            <a:custGeom>
              <a:avLst/>
              <a:gdLst/>
              <a:ahLst/>
              <a:cxnLst/>
              <a:rect l="l" t="t" r="r" b="b"/>
              <a:pathLst>
                <a:path w="8131" h="6913" extrusionOk="0">
                  <a:moveTo>
                    <a:pt x="2286" y="1"/>
                  </a:moveTo>
                  <a:cubicBezTo>
                    <a:pt x="2147" y="80"/>
                    <a:pt x="1934" y="160"/>
                    <a:pt x="1483" y="204"/>
                  </a:cubicBezTo>
                  <a:cubicBezTo>
                    <a:pt x="1254" y="229"/>
                    <a:pt x="1145" y="259"/>
                    <a:pt x="1096" y="279"/>
                  </a:cubicBezTo>
                  <a:cubicBezTo>
                    <a:pt x="1090" y="284"/>
                    <a:pt x="1090" y="293"/>
                    <a:pt x="1090" y="304"/>
                  </a:cubicBezTo>
                  <a:cubicBezTo>
                    <a:pt x="1011" y="631"/>
                    <a:pt x="888" y="1018"/>
                    <a:pt x="371" y="1513"/>
                  </a:cubicBezTo>
                  <a:cubicBezTo>
                    <a:pt x="287" y="1593"/>
                    <a:pt x="213" y="1662"/>
                    <a:pt x="133" y="1726"/>
                  </a:cubicBezTo>
                  <a:cubicBezTo>
                    <a:pt x="114" y="1741"/>
                    <a:pt x="89" y="1756"/>
                    <a:pt x="69" y="1776"/>
                  </a:cubicBezTo>
                  <a:cubicBezTo>
                    <a:pt x="44" y="1791"/>
                    <a:pt x="19" y="1815"/>
                    <a:pt x="0" y="1831"/>
                  </a:cubicBezTo>
                  <a:cubicBezTo>
                    <a:pt x="5" y="1851"/>
                    <a:pt x="14" y="1870"/>
                    <a:pt x="25" y="1890"/>
                  </a:cubicBezTo>
                  <a:cubicBezTo>
                    <a:pt x="74" y="2004"/>
                    <a:pt x="119" y="2113"/>
                    <a:pt x="163" y="2213"/>
                  </a:cubicBezTo>
                  <a:cubicBezTo>
                    <a:pt x="168" y="2227"/>
                    <a:pt x="179" y="2242"/>
                    <a:pt x="183" y="2257"/>
                  </a:cubicBezTo>
                  <a:cubicBezTo>
                    <a:pt x="233" y="2371"/>
                    <a:pt x="282" y="2476"/>
                    <a:pt x="323" y="2570"/>
                  </a:cubicBezTo>
                  <a:cubicBezTo>
                    <a:pt x="680" y="3378"/>
                    <a:pt x="818" y="3675"/>
                    <a:pt x="818" y="4538"/>
                  </a:cubicBezTo>
                  <a:cubicBezTo>
                    <a:pt x="818" y="4716"/>
                    <a:pt x="813" y="4865"/>
                    <a:pt x="813" y="4998"/>
                  </a:cubicBezTo>
                  <a:cubicBezTo>
                    <a:pt x="803" y="5623"/>
                    <a:pt x="803" y="5693"/>
                    <a:pt x="1051" y="6437"/>
                  </a:cubicBezTo>
                  <a:cubicBezTo>
                    <a:pt x="1105" y="6600"/>
                    <a:pt x="1160" y="6744"/>
                    <a:pt x="1209" y="6883"/>
                  </a:cubicBezTo>
                  <a:cubicBezTo>
                    <a:pt x="1215" y="6892"/>
                    <a:pt x="1220" y="6902"/>
                    <a:pt x="1224" y="6913"/>
                  </a:cubicBezTo>
                  <a:lnTo>
                    <a:pt x="3312" y="5563"/>
                  </a:lnTo>
                  <a:cubicBezTo>
                    <a:pt x="4481" y="4810"/>
                    <a:pt x="4566" y="4780"/>
                    <a:pt x="4710" y="4780"/>
                  </a:cubicBezTo>
                  <a:lnTo>
                    <a:pt x="4977" y="4780"/>
                  </a:lnTo>
                  <a:lnTo>
                    <a:pt x="5092" y="5087"/>
                  </a:lnTo>
                  <a:cubicBezTo>
                    <a:pt x="5096" y="5103"/>
                    <a:pt x="5101" y="5117"/>
                    <a:pt x="5106" y="5133"/>
                  </a:cubicBezTo>
                  <a:cubicBezTo>
                    <a:pt x="5146" y="5103"/>
                    <a:pt x="5176" y="5073"/>
                    <a:pt x="5211" y="5039"/>
                  </a:cubicBezTo>
                  <a:cubicBezTo>
                    <a:pt x="5394" y="4845"/>
                    <a:pt x="5602" y="4657"/>
                    <a:pt x="6197" y="4398"/>
                  </a:cubicBezTo>
                  <a:cubicBezTo>
                    <a:pt x="6648" y="4206"/>
                    <a:pt x="6742" y="4141"/>
                    <a:pt x="6762" y="4126"/>
                  </a:cubicBezTo>
                  <a:cubicBezTo>
                    <a:pt x="6886" y="3993"/>
                    <a:pt x="6995" y="3918"/>
                    <a:pt x="7590" y="3675"/>
                  </a:cubicBezTo>
                  <a:cubicBezTo>
                    <a:pt x="7828" y="3581"/>
                    <a:pt x="8002" y="3522"/>
                    <a:pt x="8131" y="3487"/>
                  </a:cubicBezTo>
                  <a:cubicBezTo>
                    <a:pt x="8126" y="3487"/>
                    <a:pt x="8121" y="3481"/>
                    <a:pt x="8121" y="3476"/>
                  </a:cubicBezTo>
                  <a:cubicBezTo>
                    <a:pt x="8081" y="3451"/>
                    <a:pt x="8046" y="3422"/>
                    <a:pt x="8012" y="3387"/>
                  </a:cubicBezTo>
                  <a:cubicBezTo>
                    <a:pt x="8007" y="3382"/>
                    <a:pt x="8002" y="3378"/>
                    <a:pt x="8002" y="3378"/>
                  </a:cubicBezTo>
                  <a:cubicBezTo>
                    <a:pt x="7962" y="3343"/>
                    <a:pt x="7922" y="3303"/>
                    <a:pt x="7878" y="3259"/>
                  </a:cubicBezTo>
                  <a:cubicBezTo>
                    <a:pt x="7868" y="3249"/>
                    <a:pt x="7863" y="3238"/>
                    <a:pt x="7853" y="3234"/>
                  </a:cubicBezTo>
                  <a:cubicBezTo>
                    <a:pt x="7808" y="3184"/>
                    <a:pt x="7753" y="3124"/>
                    <a:pt x="7694" y="3065"/>
                  </a:cubicBezTo>
                  <a:cubicBezTo>
                    <a:pt x="7684" y="3050"/>
                    <a:pt x="7670" y="3035"/>
                    <a:pt x="7659" y="3025"/>
                  </a:cubicBezTo>
                  <a:cubicBezTo>
                    <a:pt x="7595" y="2956"/>
                    <a:pt x="7531" y="2886"/>
                    <a:pt x="7451" y="2797"/>
                  </a:cubicBezTo>
                  <a:lnTo>
                    <a:pt x="7050" y="2361"/>
                  </a:lnTo>
                  <a:cubicBezTo>
                    <a:pt x="6733" y="2019"/>
                    <a:pt x="6510" y="1771"/>
                    <a:pt x="6589" y="1399"/>
                  </a:cubicBezTo>
                  <a:cubicBezTo>
                    <a:pt x="6634" y="1211"/>
                    <a:pt x="6733" y="1082"/>
                    <a:pt x="6897" y="1018"/>
                  </a:cubicBezTo>
                  <a:cubicBezTo>
                    <a:pt x="6842" y="899"/>
                    <a:pt x="6807" y="755"/>
                    <a:pt x="6772" y="596"/>
                  </a:cubicBezTo>
                  <a:cubicBezTo>
                    <a:pt x="6742" y="462"/>
                    <a:pt x="6723" y="343"/>
                    <a:pt x="6708" y="234"/>
                  </a:cubicBezTo>
                  <a:lnTo>
                    <a:pt x="6708" y="220"/>
                  </a:lnTo>
                  <a:cubicBezTo>
                    <a:pt x="6688" y="224"/>
                    <a:pt x="6668" y="224"/>
                    <a:pt x="6653" y="229"/>
                  </a:cubicBezTo>
                  <a:cubicBezTo>
                    <a:pt x="6579" y="239"/>
                    <a:pt x="6499" y="254"/>
                    <a:pt x="6421" y="268"/>
                  </a:cubicBezTo>
                  <a:cubicBezTo>
                    <a:pt x="6385" y="279"/>
                    <a:pt x="6351" y="284"/>
                    <a:pt x="6316" y="293"/>
                  </a:cubicBezTo>
                  <a:cubicBezTo>
                    <a:pt x="6202" y="318"/>
                    <a:pt x="6078" y="348"/>
                    <a:pt x="5939" y="383"/>
                  </a:cubicBezTo>
                  <a:lnTo>
                    <a:pt x="5771" y="433"/>
                  </a:lnTo>
                  <a:cubicBezTo>
                    <a:pt x="4973" y="650"/>
                    <a:pt x="4973" y="650"/>
                    <a:pt x="4888" y="661"/>
                  </a:cubicBezTo>
                  <a:cubicBezTo>
                    <a:pt x="4863" y="661"/>
                    <a:pt x="4794" y="666"/>
                    <a:pt x="4348" y="769"/>
                  </a:cubicBezTo>
                  <a:cubicBezTo>
                    <a:pt x="4071" y="829"/>
                    <a:pt x="3892" y="854"/>
                    <a:pt x="3763" y="854"/>
                  </a:cubicBezTo>
                  <a:cubicBezTo>
                    <a:pt x="3678" y="854"/>
                    <a:pt x="3609" y="844"/>
                    <a:pt x="3550" y="824"/>
                  </a:cubicBezTo>
                  <a:cubicBezTo>
                    <a:pt x="3366" y="769"/>
                    <a:pt x="3268" y="641"/>
                    <a:pt x="3188" y="517"/>
                  </a:cubicBezTo>
                  <a:cubicBezTo>
                    <a:pt x="3149" y="458"/>
                    <a:pt x="3099" y="378"/>
                    <a:pt x="2930" y="284"/>
                  </a:cubicBezTo>
                  <a:cubicBezTo>
                    <a:pt x="2870" y="254"/>
                    <a:pt x="2801" y="220"/>
                    <a:pt x="2717" y="179"/>
                  </a:cubicBezTo>
                  <a:lnTo>
                    <a:pt x="2529" y="101"/>
                  </a:lnTo>
                  <a:cubicBezTo>
                    <a:pt x="2414" y="55"/>
                    <a:pt x="2339" y="21"/>
                    <a:pt x="2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0"/>
            <p:cNvSpPr/>
            <p:nvPr/>
          </p:nvSpPr>
          <p:spPr>
            <a:xfrm>
              <a:off x="7219642" y="2639255"/>
              <a:ext cx="55389" cy="58618"/>
            </a:xfrm>
            <a:custGeom>
              <a:avLst/>
              <a:gdLst/>
              <a:ahLst/>
              <a:cxnLst/>
              <a:rect l="l" t="t" r="r" b="b"/>
              <a:pathLst>
                <a:path w="4255" h="4503" extrusionOk="0">
                  <a:moveTo>
                    <a:pt x="1369" y="0"/>
                  </a:moveTo>
                  <a:lnTo>
                    <a:pt x="755" y="6"/>
                  </a:lnTo>
                  <a:lnTo>
                    <a:pt x="641" y="6"/>
                  </a:lnTo>
                  <a:cubicBezTo>
                    <a:pt x="696" y="268"/>
                    <a:pt x="760" y="750"/>
                    <a:pt x="408" y="1112"/>
                  </a:cubicBezTo>
                  <a:cubicBezTo>
                    <a:pt x="343" y="1181"/>
                    <a:pt x="284" y="1235"/>
                    <a:pt x="229" y="1279"/>
                  </a:cubicBezTo>
                  <a:cubicBezTo>
                    <a:pt x="209" y="1295"/>
                    <a:pt x="195" y="1304"/>
                    <a:pt x="174" y="1320"/>
                  </a:cubicBezTo>
                  <a:cubicBezTo>
                    <a:pt x="130" y="1350"/>
                    <a:pt x="85" y="1375"/>
                    <a:pt x="35" y="1394"/>
                  </a:cubicBezTo>
                  <a:cubicBezTo>
                    <a:pt x="26" y="1398"/>
                    <a:pt x="16" y="1409"/>
                    <a:pt x="1" y="1414"/>
                  </a:cubicBezTo>
                  <a:cubicBezTo>
                    <a:pt x="11" y="1458"/>
                    <a:pt x="21" y="1513"/>
                    <a:pt x="35" y="1572"/>
                  </a:cubicBezTo>
                  <a:cubicBezTo>
                    <a:pt x="46" y="1632"/>
                    <a:pt x="55" y="1677"/>
                    <a:pt x="65" y="1711"/>
                  </a:cubicBezTo>
                  <a:cubicBezTo>
                    <a:pt x="204" y="1865"/>
                    <a:pt x="204" y="2118"/>
                    <a:pt x="204" y="2400"/>
                  </a:cubicBezTo>
                  <a:cubicBezTo>
                    <a:pt x="204" y="2535"/>
                    <a:pt x="184" y="2718"/>
                    <a:pt x="101" y="2881"/>
                  </a:cubicBezTo>
                  <a:lnTo>
                    <a:pt x="472" y="3288"/>
                  </a:lnTo>
                  <a:cubicBezTo>
                    <a:pt x="868" y="3725"/>
                    <a:pt x="978" y="3838"/>
                    <a:pt x="1087" y="3908"/>
                  </a:cubicBezTo>
                  <a:cubicBezTo>
                    <a:pt x="1410" y="3977"/>
                    <a:pt x="1499" y="4245"/>
                    <a:pt x="1533" y="4503"/>
                  </a:cubicBezTo>
                  <a:cubicBezTo>
                    <a:pt x="1895" y="4270"/>
                    <a:pt x="2103" y="4160"/>
                    <a:pt x="2237" y="4096"/>
                  </a:cubicBezTo>
                  <a:cubicBezTo>
                    <a:pt x="2401" y="4007"/>
                    <a:pt x="2401" y="4007"/>
                    <a:pt x="2618" y="3704"/>
                  </a:cubicBezTo>
                  <a:cubicBezTo>
                    <a:pt x="2817" y="3427"/>
                    <a:pt x="2946" y="3288"/>
                    <a:pt x="3135" y="3258"/>
                  </a:cubicBezTo>
                  <a:cubicBezTo>
                    <a:pt x="3179" y="3219"/>
                    <a:pt x="3268" y="3119"/>
                    <a:pt x="3456" y="2876"/>
                  </a:cubicBezTo>
                  <a:cubicBezTo>
                    <a:pt x="3774" y="2455"/>
                    <a:pt x="4057" y="2316"/>
                    <a:pt x="4255" y="2256"/>
                  </a:cubicBezTo>
                  <a:cubicBezTo>
                    <a:pt x="4250" y="2207"/>
                    <a:pt x="4240" y="2153"/>
                    <a:pt x="4230" y="2083"/>
                  </a:cubicBezTo>
                  <a:cubicBezTo>
                    <a:pt x="4225" y="2068"/>
                    <a:pt x="4225" y="2053"/>
                    <a:pt x="4220" y="2039"/>
                  </a:cubicBezTo>
                  <a:cubicBezTo>
                    <a:pt x="4200" y="2039"/>
                    <a:pt x="4190" y="2039"/>
                    <a:pt x="4170" y="2043"/>
                  </a:cubicBezTo>
                  <a:cubicBezTo>
                    <a:pt x="4096" y="2048"/>
                    <a:pt x="4032" y="2053"/>
                    <a:pt x="3973" y="2063"/>
                  </a:cubicBezTo>
                  <a:lnTo>
                    <a:pt x="3927" y="2063"/>
                  </a:lnTo>
                  <a:cubicBezTo>
                    <a:pt x="3858" y="2073"/>
                    <a:pt x="3799" y="2078"/>
                    <a:pt x="3749" y="2083"/>
                  </a:cubicBezTo>
                  <a:lnTo>
                    <a:pt x="3724" y="2083"/>
                  </a:lnTo>
                  <a:cubicBezTo>
                    <a:pt x="3675" y="2088"/>
                    <a:pt x="3635" y="2093"/>
                    <a:pt x="3595" y="2093"/>
                  </a:cubicBezTo>
                  <a:lnTo>
                    <a:pt x="3586" y="2093"/>
                  </a:lnTo>
                  <a:cubicBezTo>
                    <a:pt x="3551" y="2098"/>
                    <a:pt x="3522" y="2098"/>
                    <a:pt x="3497" y="2098"/>
                  </a:cubicBezTo>
                  <a:cubicBezTo>
                    <a:pt x="3184" y="2098"/>
                    <a:pt x="3085" y="1851"/>
                    <a:pt x="3060" y="1741"/>
                  </a:cubicBezTo>
                  <a:cubicBezTo>
                    <a:pt x="3050" y="1721"/>
                    <a:pt x="3046" y="1691"/>
                    <a:pt x="3040" y="1657"/>
                  </a:cubicBezTo>
                  <a:cubicBezTo>
                    <a:pt x="3021" y="1652"/>
                    <a:pt x="3000" y="1642"/>
                    <a:pt x="2975" y="1636"/>
                  </a:cubicBezTo>
                  <a:cubicBezTo>
                    <a:pt x="2094" y="1375"/>
                    <a:pt x="1781" y="958"/>
                    <a:pt x="1890" y="199"/>
                  </a:cubicBezTo>
                  <a:cubicBezTo>
                    <a:pt x="1895" y="160"/>
                    <a:pt x="1905" y="105"/>
                    <a:pt x="1905" y="85"/>
                  </a:cubicBezTo>
                  <a:cubicBezTo>
                    <a:pt x="1865" y="25"/>
                    <a:pt x="1856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0"/>
            <p:cNvSpPr/>
            <p:nvPr/>
          </p:nvSpPr>
          <p:spPr>
            <a:xfrm>
              <a:off x="7110893" y="2566917"/>
              <a:ext cx="206353" cy="100755"/>
            </a:xfrm>
            <a:custGeom>
              <a:avLst/>
              <a:gdLst/>
              <a:ahLst/>
              <a:cxnLst/>
              <a:rect l="l" t="t" r="r" b="b"/>
              <a:pathLst>
                <a:path w="15852" h="7740" extrusionOk="0">
                  <a:moveTo>
                    <a:pt x="11840" y="0"/>
                  </a:moveTo>
                  <a:cubicBezTo>
                    <a:pt x="11826" y="10"/>
                    <a:pt x="11810" y="15"/>
                    <a:pt x="11796" y="30"/>
                  </a:cubicBezTo>
                  <a:cubicBezTo>
                    <a:pt x="11761" y="54"/>
                    <a:pt x="11727" y="74"/>
                    <a:pt x="11686" y="94"/>
                  </a:cubicBezTo>
                  <a:cubicBezTo>
                    <a:pt x="11667" y="104"/>
                    <a:pt x="11642" y="113"/>
                    <a:pt x="11617" y="124"/>
                  </a:cubicBezTo>
                  <a:cubicBezTo>
                    <a:pt x="11583" y="138"/>
                    <a:pt x="11542" y="154"/>
                    <a:pt x="11503" y="159"/>
                  </a:cubicBezTo>
                  <a:cubicBezTo>
                    <a:pt x="11483" y="168"/>
                    <a:pt x="11464" y="173"/>
                    <a:pt x="11439" y="179"/>
                  </a:cubicBezTo>
                  <a:cubicBezTo>
                    <a:pt x="11400" y="184"/>
                    <a:pt x="11354" y="188"/>
                    <a:pt x="11315" y="193"/>
                  </a:cubicBezTo>
                  <a:cubicBezTo>
                    <a:pt x="11300" y="193"/>
                    <a:pt x="11285" y="198"/>
                    <a:pt x="11265" y="198"/>
                  </a:cubicBezTo>
                  <a:cubicBezTo>
                    <a:pt x="11215" y="203"/>
                    <a:pt x="11166" y="203"/>
                    <a:pt x="11121" y="209"/>
                  </a:cubicBezTo>
                  <a:cubicBezTo>
                    <a:pt x="10869" y="213"/>
                    <a:pt x="10601" y="223"/>
                    <a:pt x="10353" y="392"/>
                  </a:cubicBezTo>
                  <a:cubicBezTo>
                    <a:pt x="9883" y="704"/>
                    <a:pt x="9778" y="738"/>
                    <a:pt x="9540" y="763"/>
                  </a:cubicBezTo>
                  <a:cubicBezTo>
                    <a:pt x="9401" y="779"/>
                    <a:pt x="9178" y="804"/>
                    <a:pt x="8469" y="1061"/>
                  </a:cubicBezTo>
                  <a:cubicBezTo>
                    <a:pt x="7597" y="1378"/>
                    <a:pt x="7537" y="1393"/>
                    <a:pt x="7199" y="1418"/>
                  </a:cubicBezTo>
                  <a:cubicBezTo>
                    <a:pt x="6982" y="1428"/>
                    <a:pt x="6615" y="1452"/>
                    <a:pt x="5549" y="1641"/>
                  </a:cubicBezTo>
                  <a:lnTo>
                    <a:pt x="5320" y="1685"/>
                  </a:lnTo>
                  <a:lnTo>
                    <a:pt x="4805" y="2404"/>
                  </a:lnTo>
                  <a:cubicBezTo>
                    <a:pt x="4696" y="2593"/>
                    <a:pt x="4339" y="3035"/>
                    <a:pt x="3437" y="3035"/>
                  </a:cubicBezTo>
                  <a:cubicBezTo>
                    <a:pt x="3283" y="3035"/>
                    <a:pt x="3075" y="3035"/>
                    <a:pt x="2922" y="2910"/>
                  </a:cubicBezTo>
                  <a:cubicBezTo>
                    <a:pt x="2728" y="2950"/>
                    <a:pt x="2475" y="3005"/>
                    <a:pt x="2361" y="3029"/>
                  </a:cubicBezTo>
                  <a:cubicBezTo>
                    <a:pt x="1652" y="3183"/>
                    <a:pt x="1345" y="3440"/>
                    <a:pt x="1117" y="3634"/>
                  </a:cubicBezTo>
                  <a:cubicBezTo>
                    <a:pt x="1071" y="3669"/>
                    <a:pt x="1032" y="3703"/>
                    <a:pt x="988" y="3738"/>
                  </a:cubicBezTo>
                  <a:cubicBezTo>
                    <a:pt x="982" y="3743"/>
                    <a:pt x="977" y="3749"/>
                    <a:pt x="968" y="3753"/>
                  </a:cubicBezTo>
                  <a:lnTo>
                    <a:pt x="968" y="3783"/>
                  </a:lnTo>
                  <a:cubicBezTo>
                    <a:pt x="963" y="3932"/>
                    <a:pt x="958" y="4090"/>
                    <a:pt x="948" y="4269"/>
                  </a:cubicBezTo>
                  <a:cubicBezTo>
                    <a:pt x="908" y="5270"/>
                    <a:pt x="586" y="5726"/>
                    <a:pt x="353" y="6063"/>
                  </a:cubicBezTo>
                  <a:cubicBezTo>
                    <a:pt x="119" y="6401"/>
                    <a:pt x="0" y="6569"/>
                    <a:pt x="453" y="7690"/>
                  </a:cubicBezTo>
                  <a:cubicBezTo>
                    <a:pt x="457" y="7710"/>
                    <a:pt x="462" y="7724"/>
                    <a:pt x="472" y="7739"/>
                  </a:cubicBezTo>
                  <a:cubicBezTo>
                    <a:pt x="536" y="7690"/>
                    <a:pt x="620" y="7620"/>
                    <a:pt x="730" y="7516"/>
                  </a:cubicBezTo>
                  <a:cubicBezTo>
                    <a:pt x="1077" y="7179"/>
                    <a:pt x="1121" y="6991"/>
                    <a:pt x="1161" y="6822"/>
                  </a:cubicBezTo>
                  <a:cubicBezTo>
                    <a:pt x="1290" y="6262"/>
                    <a:pt x="1538" y="6078"/>
                    <a:pt x="2261" y="6003"/>
                  </a:cubicBezTo>
                  <a:cubicBezTo>
                    <a:pt x="2693" y="5959"/>
                    <a:pt x="2787" y="5890"/>
                    <a:pt x="2817" y="5870"/>
                  </a:cubicBezTo>
                  <a:cubicBezTo>
                    <a:pt x="2867" y="5836"/>
                    <a:pt x="2956" y="5776"/>
                    <a:pt x="3089" y="5776"/>
                  </a:cubicBezTo>
                  <a:cubicBezTo>
                    <a:pt x="3124" y="5776"/>
                    <a:pt x="3149" y="5776"/>
                    <a:pt x="3179" y="5781"/>
                  </a:cubicBezTo>
                  <a:cubicBezTo>
                    <a:pt x="3273" y="5801"/>
                    <a:pt x="3387" y="5850"/>
                    <a:pt x="3630" y="5950"/>
                  </a:cubicBezTo>
                  <a:lnTo>
                    <a:pt x="3814" y="6028"/>
                  </a:lnTo>
                  <a:cubicBezTo>
                    <a:pt x="3874" y="6053"/>
                    <a:pt x="3933" y="6078"/>
                    <a:pt x="3987" y="6108"/>
                  </a:cubicBezTo>
                  <a:cubicBezTo>
                    <a:pt x="4359" y="6291"/>
                    <a:pt x="4517" y="6479"/>
                    <a:pt x="4632" y="6648"/>
                  </a:cubicBezTo>
                  <a:cubicBezTo>
                    <a:pt x="4730" y="6644"/>
                    <a:pt x="4865" y="6619"/>
                    <a:pt x="5048" y="6579"/>
                  </a:cubicBezTo>
                  <a:cubicBezTo>
                    <a:pt x="5539" y="6470"/>
                    <a:pt x="5618" y="6460"/>
                    <a:pt x="5677" y="6456"/>
                  </a:cubicBezTo>
                  <a:cubicBezTo>
                    <a:pt x="5688" y="6456"/>
                    <a:pt x="5707" y="6450"/>
                    <a:pt x="5737" y="6440"/>
                  </a:cubicBezTo>
                  <a:cubicBezTo>
                    <a:pt x="5837" y="6415"/>
                    <a:pt x="6045" y="6360"/>
                    <a:pt x="6441" y="6252"/>
                  </a:cubicBezTo>
                  <a:lnTo>
                    <a:pt x="6615" y="6202"/>
                  </a:lnTo>
                  <a:cubicBezTo>
                    <a:pt x="7301" y="6012"/>
                    <a:pt x="7657" y="5987"/>
                    <a:pt x="7874" y="5987"/>
                  </a:cubicBezTo>
                  <a:cubicBezTo>
                    <a:pt x="7928" y="5987"/>
                    <a:pt x="7973" y="5988"/>
                    <a:pt x="8013" y="5989"/>
                  </a:cubicBezTo>
                  <a:lnTo>
                    <a:pt x="8132" y="5994"/>
                  </a:lnTo>
                  <a:cubicBezTo>
                    <a:pt x="8133" y="5994"/>
                    <a:pt x="8133" y="5995"/>
                    <a:pt x="8134" y="5995"/>
                  </a:cubicBezTo>
                  <a:cubicBezTo>
                    <a:pt x="8142" y="5995"/>
                    <a:pt x="8169" y="5973"/>
                    <a:pt x="8236" y="5909"/>
                  </a:cubicBezTo>
                  <a:cubicBezTo>
                    <a:pt x="8226" y="5865"/>
                    <a:pt x="8217" y="5806"/>
                    <a:pt x="8206" y="5761"/>
                  </a:cubicBezTo>
                  <a:cubicBezTo>
                    <a:pt x="8157" y="5557"/>
                    <a:pt x="8082" y="5216"/>
                    <a:pt x="8265" y="4913"/>
                  </a:cubicBezTo>
                  <a:cubicBezTo>
                    <a:pt x="8459" y="4591"/>
                    <a:pt x="8801" y="4552"/>
                    <a:pt x="9109" y="4552"/>
                  </a:cubicBezTo>
                  <a:lnTo>
                    <a:pt x="9723" y="4546"/>
                  </a:lnTo>
                  <a:cubicBezTo>
                    <a:pt x="10313" y="4546"/>
                    <a:pt x="10690" y="4576"/>
                    <a:pt x="10968" y="5186"/>
                  </a:cubicBezTo>
                  <a:cubicBezTo>
                    <a:pt x="11102" y="5479"/>
                    <a:pt x="11062" y="5765"/>
                    <a:pt x="11037" y="5934"/>
                  </a:cubicBezTo>
                  <a:cubicBezTo>
                    <a:pt x="11032" y="5955"/>
                    <a:pt x="11027" y="5974"/>
                    <a:pt x="11027" y="5994"/>
                  </a:cubicBezTo>
                  <a:cubicBezTo>
                    <a:pt x="11077" y="6033"/>
                    <a:pt x="11206" y="6118"/>
                    <a:pt x="11513" y="6207"/>
                  </a:cubicBezTo>
                  <a:cubicBezTo>
                    <a:pt x="11771" y="6287"/>
                    <a:pt x="12048" y="6385"/>
                    <a:pt x="12192" y="6619"/>
                  </a:cubicBezTo>
                  <a:cubicBezTo>
                    <a:pt x="12311" y="6604"/>
                    <a:pt x="12465" y="6589"/>
                    <a:pt x="12643" y="6575"/>
                  </a:cubicBezTo>
                  <a:lnTo>
                    <a:pt x="12892" y="6545"/>
                  </a:lnTo>
                  <a:cubicBezTo>
                    <a:pt x="13734" y="6450"/>
                    <a:pt x="13967" y="6381"/>
                    <a:pt x="14155" y="6321"/>
                  </a:cubicBezTo>
                  <a:cubicBezTo>
                    <a:pt x="14324" y="6271"/>
                    <a:pt x="14468" y="6227"/>
                    <a:pt x="14860" y="6197"/>
                  </a:cubicBezTo>
                  <a:cubicBezTo>
                    <a:pt x="14892" y="6195"/>
                    <a:pt x="14924" y="6193"/>
                    <a:pt x="14955" y="6193"/>
                  </a:cubicBezTo>
                  <a:cubicBezTo>
                    <a:pt x="15110" y="6193"/>
                    <a:pt x="15262" y="6228"/>
                    <a:pt x="15410" y="6331"/>
                  </a:cubicBezTo>
                  <a:lnTo>
                    <a:pt x="15618" y="5815"/>
                  </a:lnTo>
                  <a:cubicBezTo>
                    <a:pt x="15713" y="5577"/>
                    <a:pt x="15792" y="5379"/>
                    <a:pt x="15851" y="5220"/>
                  </a:cubicBezTo>
                  <a:lnTo>
                    <a:pt x="15851" y="5220"/>
                  </a:lnTo>
                  <a:cubicBezTo>
                    <a:pt x="15776" y="5259"/>
                    <a:pt x="15699" y="5282"/>
                    <a:pt x="15584" y="5282"/>
                  </a:cubicBezTo>
                  <a:cubicBezTo>
                    <a:pt x="15388" y="5282"/>
                    <a:pt x="15082" y="5214"/>
                    <a:pt x="14493" y="5042"/>
                  </a:cubicBezTo>
                  <a:cubicBezTo>
                    <a:pt x="13650" y="4799"/>
                    <a:pt x="13130" y="4760"/>
                    <a:pt x="12782" y="4735"/>
                  </a:cubicBezTo>
                  <a:cubicBezTo>
                    <a:pt x="12316" y="4700"/>
                    <a:pt x="11949" y="4676"/>
                    <a:pt x="11727" y="4021"/>
                  </a:cubicBezTo>
                  <a:cubicBezTo>
                    <a:pt x="11667" y="3847"/>
                    <a:pt x="11627" y="3797"/>
                    <a:pt x="11567" y="3733"/>
                  </a:cubicBezTo>
                  <a:cubicBezTo>
                    <a:pt x="11370" y="3511"/>
                    <a:pt x="11265" y="3282"/>
                    <a:pt x="11315" y="2731"/>
                  </a:cubicBezTo>
                  <a:lnTo>
                    <a:pt x="11325" y="2588"/>
                  </a:lnTo>
                  <a:cubicBezTo>
                    <a:pt x="11340" y="2434"/>
                    <a:pt x="11359" y="2172"/>
                    <a:pt x="11542" y="2038"/>
                  </a:cubicBezTo>
                  <a:cubicBezTo>
                    <a:pt x="11572" y="1978"/>
                    <a:pt x="11632" y="1845"/>
                    <a:pt x="11732" y="1566"/>
                  </a:cubicBezTo>
                  <a:cubicBezTo>
                    <a:pt x="11920" y="1031"/>
                    <a:pt x="12178" y="749"/>
                    <a:pt x="12366" y="570"/>
                  </a:cubicBezTo>
                  <a:cubicBezTo>
                    <a:pt x="12336" y="536"/>
                    <a:pt x="12302" y="495"/>
                    <a:pt x="12262" y="451"/>
                  </a:cubicBezTo>
                  <a:cubicBezTo>
                    <a:pt x="12084" y="257"/>
                    <a:pt x="11949" y="109"/>
                    <a:pt x="11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0"/>
            <p:cNvSpPr/>
            <p:nvPr/>
          </p:nvSpPr>
          <p:spPr>
            <a:xfrm>
              <a:off x="7080628" y="2415120"/>
              <a:ext cx="85915" cy="185239"/>
            </a:xfrm>
            <a:custGeom>
              <a:avLst/>
              <a:gdLst/>
              <a:ahLst/>
              <a:cxnLst/>
              <a:rect l="l" t="t" r="r" b="b"/>
              <a:pathLst>
                <a:path w="6600" h="14230" extrusionOk="0">
                  <a:moveTo>
                    <a:pt x="4780" y="0"/>
                  </a:moveTo>
                  <a:cubicBezTo>
                    <a:pt x="4691" y="24"/>
                    <a:pt x="4428" y="138"/>
                    <a:pt x="3813" y="614"/>
                  </a:cubicBezTo>
                  <a:cubicBezTo>
                    <a:pt x="3119" y="1145"/>
                    <a:pt x="2693" y="1363"/>
                    <a:pt x="2346" y="1363"/>
                  </a:cubicBezTo>
                  <a:cubicBezTo>
                    <a:pt x="1998" y="1363"/>
                    <a:pt x="1796" y="1155"/>
                    <a:pt x="1627" y="987"/>
                  </a:cubicBezTo>
                  <a:cubicBezTo>
                    <a:pt x="1513" y="873"/>
                    <a:pt x="1403" y="763"/>
                    <a:pt x="1215" y="694"/>
                  </a:cubicBezTo>
                  <a:cubicBezTo>
                    <a:pt x="1201" y="758"/>
                    <a:pt x="1181" y="818"/>
                    <a:pt x="1161" y="882"/>
                  </a:cubicBezTo>
                  <a:cubicBezTo>
                    <a:pt x="1062" y="1170"/>
                    <a:pt x="957" y="1458"/>
                    <a:pt x="858" y="1745"/>
                  </a:cubicBezTo>
                  <a:cubicBezTo>
                    <a:pt x="437" y="2935"/>
                    <a:pt x="0" y="4159"/>
                    <a:pt x="179" y="4958"/>
                  </a:cubicBezTo>
                  <a:lnTo>
                    <a:pt x="229" y="5176"/>
                  </a:lnTo>
                  <a:cubicBezTo>
                    <a:pt x="442" y="6147"/>
                    <a:pt x="467" y="6247"/>
                    <a:pt x="938" y="7289"/>
                  </a:cubicBezTo>
                  <a:cubicBezTo>
                    <a:pt x="1136" y="7719"/>
                    <a:pt x="1211" y="7804"/>
                    <a:pt x="1290" y="7888"/>
                  </a:cubicBezTo>
                  <a:cubicBezTo>
                    <a:pt x="1483" y="8106"/>
                    <a:pt x="1632" y="8309"/>
                    <a:pt x="2018" y="9330"/>
                  </a:cubicBezTo>
                  <a:cubicBezTo>
                    <a:pt x="2444" y="10461"/>
                    <a:pt x="2474" y="10555"/>
                    <a:pt x="2554" y="10952"/>
                  </a:cubicBezTo>
                  <a:cubicBezTo>
                    <a:pt x="2593" y="11131"/>
                    <a:pt x="2648" y="11403"/>
                    <a:pt x="2797" y="11983"/>
                  </a:cubicBezTo>
                  <a:lnTo>
                    <a:pt x="2941" y="12518"/>
                  </a:lnTo>
                  <a:cubicBezTo>
                    <a:pt x="2980" y="12667"/>
                    <a:pt x="3016" y="12797"/>
                    <a:pt x="3050" y="12925"/>
                  </a:cubicBezTo>
                  <a:cubicBezTo>
                    <a:pt x="3060" y="12964"/>
                    <a:pt x="3069" y="13005"/>
                    <a:pt x="3075" y="13039"/>
                  </a:cubicBezTo>
                  <a:cubicBezTo>
                    <a:pt x="3105" y="13143"/>
                    <a:pt x="3129" y="13248"/>
                    <a:pt x="3149" y="13346"/>
                  </a:cubicBezTo>
                  <a:cubicBezTo>
                    <a:pt x="3154" y="13371"/>
                    <a:pt x="3164" y="13401"/>
                    <a:pt x="3169" y="13421"/>
                  </a:cubicBezTo>
                  <a:cubicBezTo>
                    <a:pt x="3194" y="13540"/>
                    <a:pt x="3213" y="13659"/>
                    <a:pt x="3229" y="13778"/>
                  </a:cubicBezTo>
                  <a:cubicBezTo>
                    <a:pt x="3233" y="13803"/>
                    <a:pt x="3238" y="13833"/>
                    <a:pt x="3243" y="13863"/>
                  </a:cubicBezTo>
                  <a:cubicBezTo>
                    <a:pt x="3254" y="13957"/>
                    <a:pt x="3268" y="14060"/>
                    <a:pt x="3273" y="14165"/>
                  </a:cubicBezTo>
                  <a:cubicBezTo>
                    <a:pt x="3277" y="14184"/>
                    <a:pt x="3283" y="14204"/>
                    <a:pt x="3283" y="14229"/>
                  </a:cubicBezTo>
                  <a:cubicBezTo>
                    <a:pt x="3551" y="14041"/>
                    <a:pt x="3938" y="13827"/>
                    <a:pt x="4552" y="13694"/>
                  </a:cubicBezTo>
                  <a:cubicBezTo>
                    <a:pt x="5231" y="13545"/>
                    <a:pt x="5395" y="13520"/>
                    <a:pt x="5489" y="13520"/>
                  </a:cubicBezTo>
                  <a:lnTo>
                    <a:pt x="5771" y="13520"/>
                  </a:lnTo>
                  <a:lnTo>
                    <a:pt x="5831" y="13684"/>
                  </a:lnTo>
                  <a:cubicBezTo>
                    <a:pt x="6282" y="13669"/>
                    <a:pt x="6446" y="13511"/>
                    <a:pt x="6476" y="13470"/>
                  </a:cubicBezTo>
                  <a:cubicBezTo>
                    <a:pt x="6471" y="13470"/>
                    <a:pt x="6466" y="13465"/>
                    <a:pt x="6460" y="13461"/>
                  </a:cubicBezTo>
                  <a:cubicBezTo>
                    <a:pt x="6416" y="13446"/>
                    <a:pt x="6371" y="13426"/>
                    <a:pt x="6341" y="13401"/>
                  </a:cubicBezTo>
                  <a:cubicBezTo>
                    <a:pt x="6337" y="13401"/>
                    <a:pt x="6337" y="13401"/>
                    <a:pt x="6337" y="13396"/>
                  </a:cubicBezTo>
                  <a:cubicBezTo>
                    <a:pt x="6302" y="13371"/>
                    <a:pt x="6272" y="13337"/>
                    <a:pt x="6252" y="13307"/>
                  </a:cubicBezTo>
                  <a:cubicBezTo>
                    <a:pt x="6247" y="13298"/>
                    <a:pt x="6243" y="13292"/>
                    <a:pt x="6238" y="13287"/>
                  </a:cubicBezTo>
                  <a:cubicBezTo>
                    <a:pt x="6218" y="13257"/>
                    <a:pt x="6203" y="13223"/>
                    <a:pt x="6188" y="13193"/>
                  </a:cubicBezTo>
                  <a:cubicBezTo>
                    <a:pt x="6188" y="13188"/>
                    <a:pt x="6183" y="13183"/>
                    <a:pt x="6183" y="13173"/>
                  </a:cubicBezTo>
                  <a:cubicBezTo>
                    <a:pt x="6174" y="13149"/>
                    <a:pt x="6163" y="13119"/>
                    <a:pt x="6158" y="13099"/>
                  </a:cubicBezTo>
                  <a:cubicBezTo>
                    <a:pt x="6074" y="12703"/>
                    <a:pt x="6347" y="12499"/>
                    <a:pt x="6476" y="12399"/>
                  </a:cubicBezTo>
                  <a:cubicBezTo>
                    <a:pt x="6496" y="12385"/>
                    <a:pt x="6526" y="12360"/>
                    <a:pt x="6556" y="12335"/>
                  </a:cubicBezTo>
                  <a:cubicBezTo>
                    <a:pt x="6362" y="11929"/>
                    <a:pt x="6357" y="11721"/>
                    <a:pt x="6312" y="10298"/>
                  </a:cubicBezTo>
                  <a:cubicBezTo>
                    <a:pt x="6282" y="9276"/>
                    <a:pt x="6322" y="9014"/>
                    <a:pt x="6412" y="8602"/>
                  </a:cubicBezTo>
                  <a:cubicBezTo>
                    <a:pt x="6456" y="8394"/>
                    <a:pt x="6510" y="8126"/>
                    <a:pt x="6565" y="7566"/>
                  </a:cubicBezTo>
                  <a:cubicBezTo>
                    <a:pt x="6575" y="7486"/>
                    <a:pt x="6590" y="7312"/>
                    <a:pt x="6600" y="7170"/>
                  </a:cubicBezTo>
                  <a:cubicBezTo>
                    <a:pt x="6416" y="7060"/>
                    <a:pt x="6222" y="6842"/>
                    <a:pt x="6009" y="6356"/>
                  </a:cubicBezTo>
                  <a:cubicBezTo>
                    <a:pt x="5762" y="5786"/>
                    <a:pt x="5524" y="5245"/>
                    <a:pt x="5984" y="4790"/>
                  </a:cubicBezTo>
                  <a:cubicBezTo>
                    <a:pt x="6055" y="4724"/>
                    <a:pt x="6119" y="4660"/>
                    <a:pt x="6169" y="4363"/>
                  </a:cubicBezTo>
                  <a:cubicBezTo>
                    <a:pt x="6218" y="4106"/>
                    <a:pt x="6252" y="3937"/>
                    <a:pt x="6277" y="3822"/>
                  </a:cubicBezTo>
                  <a:cubicBezTo>
                    <a:pt x="6252" y="3763"/>
                    <a:pt x="6222" y="3683"/>
                    <a:pt x="6188" y="3584"/>
                  </a:cubicBezTo>
                  <a:cubicBezTo>
                    <a:pt x="6009" y="3024"/>
                    <a:pt x="5643" y="2404"/>
                    <a:pt x="5638" y="2395"/>
                  </a:cubicBezTo>
                  <a:lnTo>
                    <a:pt x="5583" y="2271"/>
                  </a:lnTo>
                  <a:lnTo>
                    <a:pt x="4938" y="74"/>
                  </a:lnTo>
                  <a:cubicBezTo>
                    <a:pt x="4874" y="60"/>
                    <a:pt x="4819" y="30"/>
                    <a:pt x="4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0"/>
            <p:cNvSpPr/>
            <p:nvPr/>
          </p:nvSpPr>
          <p:spPr>
            <a:xfrm>
              <a:off x="7154020" y="2369871"/>
              <a:ext cx="104114" cy="206145"/>
            </a:xfrm>
            <a:custGeom>
              <a:avLst/>
              <a:gdLst/>
              <a:ahLst/>
              <a:cxnLst/>
              <a:rect l="l" t="t" r="r" b="b"/>
              <a:pathLst>
                <a:path w="7998" h="15836" extrusionOk="0">
                  <a:moveTo>
                    <a:pt x="2072" y="1"/>
                  </a:moveTo>
                  <a:cubicBezTo>
                    <a:pt x="1904" y="342"/>
                    <a:pt x="1750" y="555"/>
                    <a:pt x="1458" y="953"/>
                  </a:cubicBezTo>
                  <a:cubicBezTo>
                    <a:pt x="1250" y="1235"/>
                    <a:pt x="957" y="1626"/>
                    <a:pt x="520" y="2257"/>
                  </a:cubicBezTo>
                  <a:cubicBezTo>
                    <a:pt x="282" y="2603"/>
                    <a:pt x="119" y="2841"/>
                    <a:pt x="0" y="3010"/>
                  </a:cubicBezTo>
                  <a:lnTo>
                    <a:pt x="680" y="5330"/>
                  </a:lnTo>
                  <a:cubicBezTo>
                    <a:pt x="788" y="5518"/>
                    <a:pt x="1115" y="6108"/>
                    <a:pt x="1298" y="6683"/>
                  </a:cubicBezTo>
                  <a:cubicBezTo>
                    <a:pt x="1309" y="6724"/>
                    <a:pt x="1344" y="6818"/>
                    <a:pt x="1364" y="6847"/>
                  </a:cubicBezTo>
                  <a:cubicBezTo>
                    <a:pt x="1532" y="7095"/>
                    <a:pt x="1472" y="7333"/>
                    <a:pt x="1442" y="7463"/>
                  </a:cubicBezTo>
                  <a:cubicBezTo>
                    <a:pt x="1423" y="7546"/>
                    <a:pt x="1378" y="7710"/>
                    <a:pt x="1319" y="8058"/>
                  </a:cubicBezTo>
                  <a:cubicBezTo>
                    <a:pt x="1225" y="8582"/>
                    <a:pt x="1056" y="8836"/>
                    <a:pt x="927" y="8980"/>
                  </a:cubicBezTo>
                  <a:cubicBezTo>
                    <a:pt x="957" y="9053"/>
                    <a:pt x="1001" y="9168"/>
                    <a:pt x="1076" y="9346"/>
                  </a:cubicBezTo>
                  <a:cubicBezTo>
                    <a:pt x="1185" y="9594"/>
                    <a:pt x="1279" y="9728"/>
                    <a:pt x="1348" y="9747"/>
                  </a:cubicBezTo>
                  <a:cubicBezTo>
                    <a:pt x="1854" y="9886"/>
                    <a:pt x="1804" y="10392"/>
                    <a:pt x="1725" y="11166"/>
                  </a:cubicBezTo>
                  <a:cubicBezTo>
                    <a:pt x="1666" y="11795"/>
                    <a:pt x="1596" y="12108"/>
                    <a:pt x="1552" y="12335"/>
                  </a:cubicBezTo>
                  <a:cubicBezTo>
                    <a:pt x="1487" y="12648"/>
                    <a:pt x="1453" y="12817"/>
                    <a:pt x="1477" y="13733"/>
                  </a:cubicBezTo>
                  <a:cubicBezTo>
                    <a:pt x="1522" y="15122"/>
                    <a:pt x="1522" y="15122"/>
                    <a:pt x="1666" y="15399"/>
                  </a:cubicBezTo>
                  <a:lnTo>
                    <a:pt x="1715" y="15504"/>
                  </a:lnTo>
                  <a:cubicBezTo>
                    <a:pt x="1765" y="15607"/>
                    <a:pt x="1794" y="15722"/>
                    <a:pt x="1799" y="15836"/>
                  </a:cubicBezTo>
                  <a:lnTo>
                    <a:pt x="2122" y="15776"/>
                  </a:lnTo>
                  <a:cubicBezTo>
                    <a:pt x="3222" y="15584"/>
                    <a:pt x="3614" y="15559"/>
                    <a:pt x="3847" y="15543"/>
                  </a:cubicBezTo>
                  <a:cubicBezTo>
                    <a:pt x="4095" y="15529"/>
                    <a:pt x="4105" y="15529"/>
                    <a:pt x="4933" y="15227"/>
                  </a:cubicBezTo>
                  <a:cubicBezTo>
                    <a:pt x="5716" y="14939"/>
                    <a:pt x="5994" y="14909"/>
                    <a:pt x="6163" y="14893"/>
                  </a:cubicBezTo>
                  <a:cubicBezTo>
                    <a:pt x="6266" y="14884"/>
                    <a:pt x="6291" y="14879"/>
                    <a:pt x="6664" y="14632"/>
                  </a:cubicBezTo>
                  <a:cubicBezTo>
                    <a:pt x="7080" y="14358"/>
                    <a:pt x="7492" y="14344"/>
                    <a:pt x="7789" y="14334"/>
                  </a:cubicBezTo>
                  <a:cubicBezTo>
                    <a:pt x="7853" y="14328"/>
                    <a:pt x="7932" y="14328"/>
                    <a:pt x="7997" y="14324"/>
                  </a:cubicBezTo>
                  <a:cubicBezTo>
                    <a:pt x="7991" y="14269"/>
                    <a:pt x="7982" y="14205"/>
                    <a:pt x="7968" y="14126"/>
                  </a:cubicBezTo>
                  <a:cubicBezTo>
                    <a:pt x="7794" y="13198"/>
                    <a:pt x="7501" y="12401"/>
                    <a:pt x="7367" y="12053"/>
                  </a:cubicBezTo>
                  <a:cubicBezTo>
                    <a:pt x="7357" y="12048"/>
                    <a:pt x="7352" y="12044"/>
                    <a:pt x="7343" y="12044"/>
                  </a:cubicBezTo>
                  <a:cubicBezTo>
                    <a:pt x="7332" y="12033"/>
                    <a:pt x="7318" y="12028"/>
                    <a:pt x="7303" y="12019"/>
                  </a:cubicBezTo>
                  <a:cubicBezTo>
                    <a:pt x="7268" y="12003"/>
                    <a:pt x="7233" y="11978"/>
                    <a:pt x="7199" y="11954"/>
                  </a:cubicBezTo>
                  <a:cubicBezTo>
                    <a:pt x="7184" y="11944"/>
                    <a:pt x="7164" y="11934"/>
                    <a:pt x="7149" y="11919"/>
                  </a:cubicBezTo>
                  <a:cubicBezTo>
                    <a:pt x="7110" y="11889"/>
                    <a:pt x="7065" y="11854"/>
                    <a:pt x="7021" y="11815"/>
                  </a:cubicBezTo>
                  <a:cubicBezTo>
                    <a:pt x="7010" y="11800"/>
                    <a:pt x="7000" y="11795"/>
                    <a:pt x="6986" y="11781"/>
                  </a:cubicBezTo>
                  <a:cubicBezTo>
                    <a:pt x="6931" y="11726"/>
                    <a:pt x="6872" y="11666"/>
                    <a:pt x="6817" y="11592"/>
                  </a:cubicBezTo>
                  <a:cubicBezTo>
                    <a:pt x="6802" y="11577"/>
                    <a:pt x="6787" y="11557"/>
                    <a:pt x="6772" y="11538"/>
                  </a:cubicBezTo>
                  <a:cubicBezTo>
                    <a:pt x="6728" y="11483"/>
                    <a:pt x="6683" y="11419"/>
                    <a:pt x="6634" y="11349"/>
                  </a:cubicBezTo>
                  <a:cubicBezTo>
                    <a:pt x="6614" y="11319"/>
                    <a:pt x="6593" y="11285"/>
                    <a:pt x="6574" y="11255"/>
                  </a:cubicBezTo>
                  <a:cubicBezTo>
                    <a:pt x="6529" y="11186"/>
                    <a:pt x="6490" y="11111"/>
                    <a:pt x="6445" y="11026"/>
                  </a:cubicBezTo>
                  <a:cubicBezTo>
                    <a:pt x="6426" y="10992"/>
                    <a:pt x="6405" y="10957"/>
                    <a:pt x="6385" y="10923"/>
                  </a:cubicBezTo>
                  <a:cubicBezTo>
                    <a:pt x="6321" y="10799"/>
                    <a:pt x="6261" y="10669"/>
                    <a:pt x="6197" y="10521"/>
                  </a:cubicBezTo>
                  <a:cubicBezTo>
                    <a:pt x="5950" y="9946"/>
                    <a:pt x="5796" y="9669"/>
                    <a:pt x="5662" y="9426"/>
                  </a:cubicBezTo>
                  <a:cubicBezTo>
                    <a:pt x="5389" y="8930"/>
                    <a:pt x="5231" y="8607"/>
                    <a:pt x="4819" y="7170"/>
                  </a:cubicBezTo>
                  <a:cubicBezTo>
                    <a:pt x="4755" y="6962"/>
                    <a:pt x="4705" y="6778"/>
                    <a:pt x="4655" y="6609"/>
                  </a:cubicBezTo>
                  <a:cubicBezTo>
                    <a:pt x="4611" y="6445"/>
                    <a:pt x="4566" y="6302"/>
                    <a:pt x="4531" y="6178"/>
                  </a:cubicBezTo>
                  <a:cubicBezTo>
                    <a:pt x="4497" y="6049"/>
                    <a:pt x="4467" y="5940"/>
                    <a:pt x="4437" y="5841"/>
                  </a:cubicBezTo>
                  <a:cubicBezTo>
                    <a:pt x="4303" y="5355"/>
                    <a:pt x="4268" y="5196"/>
                    <a:pt x="4195" y="4864"/>
                  </a:cubicBezTo>
                  <a:cubicBezTo>
                    <a:pt x="4154" y="4676"/>
                    <a:pt x="4100" y="4428"/>
                    <a:pt x="4005" y="4031"/>
                  </a:cubicBezTo>
                  <a:cubicBezTo>
                    <a:pt x="3867" y="3441"/>
                    <a:pt x="3822" y="3079"/>
                    <a:pt x="3792" y="2811"/>
                  </a:cubicBezTo>
                  <a:cubicBezTo>
                    <a:pt x="3748" y="2425"/>
                    <a:pt x="3738" y="2346"/>
                    <a:pt x="3431" y="1900"/>
                  </a:cubicBezTo>
                  <a:cubicBezTo>
                    <a:pt x="3262" y="1651"/>
                    <a:pt x="3133" y="1454"/>
                    <a:pt x="3014" y="1275"/>
                  </a:cubicBezTo>
                  <a:cubicBezTo>
                    <a:pt x="2870" y="1051"/>
                    <a:pt x="2751" y="868"/>
                    <a:pt x="2613" y="674"/>
                  </a:cubicBezTo>
                  <a:cubicBezTo>
                    <a:pt x="2607" y="669"/>
                    <a:pt x="2602" y="665"/>
                    <a:pt x="2598" y="660"/>
                  </a:cubicBezTo>
                  <a:cubicBezTo>
                    <a:pt x="2568" y="615"/>
                    <a:pt x="2533" y="571"/>
                    <a:pt x="2499" y="526"/>
                  </a:cubicBezTo>
                  <a:cubicBezTo>
                    <a:pt x="2494" y="516"/>
                    <a:pt x="2483" y="506"/>
                    <a:pt x="2474" y="496"/>
                  </a:cubicBezTo>
                  <a:cubicBezTo>
                    <a:pt x="2444" y="452"/>
                    <a:pt x="2410" y="412"/>
                    <a:pt x="2375" y="362"/>
                  </a:cubicBezTo>
                  <a:cubicBezTo>
                    <a:pt x="2364" y="358"/>
                    <a:pt x="2360" y="347"/>
                    <a:pt x="2350" y="337"/>
                  </a:cubicBezTo>
                  <a:cubicBezTo>
                    <a:pt x="2310" y="288"/>
                    <a:pt x="2270" y="239"/>
                    <a:pt x="2226" y="184"/>
                  </a:cubicBezTo>
                  <a:cubicBezTo>
                    <a:pt x="2176" y="125"/>
                    <a:pt x="2126" y="65"/>
                    <a:pt x="2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0"/>
            <p:cNvSpPr/>
            <p:nvPr/>
          </p:nvSpPr>
          <p:spPr>
            <a:xfrm>
              <a:off x="7166856" y="2582720"/>
              <a:ext cx="13" cy="1432"/>
            </a:xfrm>
            <a:custGeom>
              <a:avLst/>
              <a:gdLst/>
              <a:ahLst/>
              <a:cxnLst/>
              <a:rect l="l" t="t" r="r" b="b"/>
              <a:pathLst>
                <a:path w="1" h="110" extrusionOk="0">
                  <a:moveTo>
                    <a:pt x="1" y="11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0"/>
            <p:cNvSpPr/>
            <p:nvPr/>
          </p:nvSpPr>
          <p:spPr>
            <a:xfrm>
              <a:off x="7109279" y="2939829"/>
              <a:ext cx="78" cy="6509"/>
            </a:xfrm>
            <a:custGeom>
              <a:avLst/>
              <a:gdLst/>
              <a:ahLst/>
              <a:cxnLst/>
              <a:rect l="l" t="t" r="r" b="b"/>
              <a:pathLst>
                <a:path w="6" h="500" extrusionOk="0">
                  <a:moveTo>
                    <a:pt x="1" y="0"/>
                  </a:moveTo>
                  <a:lnTo>
                    <a:pt x="1" y="50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6756062" y="2423555"/>
              <a:ext cx="380280" cy="516209"/>
            </a:xfrm>
            <a:custGeom>
              <a:avLst/>
              <a:gdLst/>
              <a:ahLst/>
              <a:cxnLst/>
              <a:rect l="l" t="t" r="r" b="b"/>
              <a:pathLst>
                <a:path w="29213" h="39655" extrusionOk="0">
                  <a:moveTo>
                    <a:pt x="25295" y="1"/>
                  </a:moveTo>
                  <a:lnTo>
                    <a:pt x="25295" y="1"/>
                  </a:lnTo>
                  <a:cubicBezTo>
                    <a:pt x="25231" y="12"/>
                    <a:pt x="25162" y="21"/>
                    <a:pt x="25087" y="37"/>
                  </a:cubicBezTo>
                  <a:cubicBezTo>
                    <a:pt x="24805" y="85"/>
                    <a:pt x="23981" y="245"/>
                    <a:pt x="23778" y="334"/>
                  </a:cubicBezTo>
                  <a:cubicBezTo>
                    <a:pt x="23629" y="552"/>
                    <a:pt x="23427" y="705"/>
                    <a:pt x="22767" y="964"/>
                  </a:cubicBezTo>
                  <a:cubicBezTo>
                    <a:pt x="21136" y="1593"/>
                    <a:pt x="20199" y="1930"/>
                    <a:pt x="20199" y="1930"/>
                  </a:cubicBezTo>
                  <a:cubicBezTo>
                    <a:pt x="19842" y="2034"/>
                    <a:pt x="19535" y="2049"/>
                    <a:pt x="19242" y="2064"/>
                  </a:cubicBezTo>
                  <a:cubicBezTo>
                    <a:pt x="18707" y="2089"/>
                    <a:pt x="18285" y="2108"/>
                    <a:pt x="17858" y="2579"/>
                  </a:cubicBezTo>
                  <a:cubicBezTo>
                    <a:pt x="17075" y="3442"/>
                    <a:pt x="16892" y="3675"/>
                    <a:pt x="16203" y="4662"/>
                  </a:cubicBezTo>
                  <a:cubicBezTo>
                    <a:pt x="15975" y="4989"/>
                    <a:pt x="15846" y="5192"/>
                    <a:pt x="15746" y="5351"/>
                  </a:cubicBezTo>
                  <a:cubicBezTo>
                    <a:pt x="15528" y="5693"/>
                    <a:pt x="15430" y="5847"/>
                    <a:pt x="14869" y="6462"/>
                  </a:cubicBezTo>
                  <a:cubicBezTo>
                    <a:pt x="14616" y="6739"/>
                    <a:pt x="14517" y="6879"/>
                    <a:pt x="14453" y="6968"/>
                  </a:cubicBezTo>
                  <a:cubicBezTo>
                    <a:pt x="14304" y="7170"/>
                    <a:pt x="14235" y="7235"/>
                    <a:pt x="13947" y="7399"/>
                  </a:cubicBezTo>
                  <a:cubicBezTo>
                    <a:pt x="13575" y="8385"/>
                    <a:pt x="13878" y="9277"/>
                    <a:pt x="14140" y="10071"/>
                  </a:cubicBezTo>
                  <a:cubicBezTo>
                    <a:pt x="14304" y="10552"/>
                    <a:pt x="14443" y="10973"/>
                    <a:pt x="14414" y="11375"/>
                  </a:cubicBezTo>
                  <a:lnTo>
                    <a:pt x="14403" y="11469"/>
                  </a:lnTo>
                  <a:cubicBezTo>
                    <a:pt x="14354" y="12094"/>
                    <a:pt x="14304" y="12193"/>
                    <a:pt x="13927" y="12673"/>
                  </a:cubicBezTo>
                  <a:cubicBezTo>
                    <a:pt x="13778" y="12863"/>
                    <a:pt x="13565" y="13135"/>
                    <a:pt x="13253" y="13581"/>
                  </a:cubicBezTo>
                  <a:cubicBezTo>
                    <a:pt x="12579" y="14533"/>
                    <a:pt x="12460" y="14637"/>
                    <a:pt x="12013" y="14860"/>
                  </a:cubicBezTo>
                  <a:cubicBezTo>
                    <a:pt x="11805" y="14964"/>
                    <a:pt x="11488" y="15123"/>
                    <a:pt x="10868" y="15570"/>
                  </a:cubicBezTo>
                  <a:cubicBezTo>
                    <a:pt x="10531" y="15812"/>
                    <a:pt x="10298" y="15986"/>
                    <a:pt x="10135" y="16110"/>
                  </a:cubicBezTo>
                  <a:cubicBezTo>
                    <a:pt x="9787" y="16370"/>
                    <a:pt x="9673" y="16470"/>
                    <a:pt x="9507" y="16470"/>
                  </a:cubicBezTo>
                  <a:cubicBezTo>
                    <a:pt x="9455" y="16470"/>
                    <a:pt x="9398" y="16460"/>
                    <a:pt x="9327" y="16442"/>
                  </a:cubicBezTo>
                  <a:cubicBezTo>
                    <a:pt x="9281" y="16432"/>
                    <a:pt x="9219" y="16419"/>
                    <a:pt x="9104" y="16419"/>
                  </a:cubicBezTo>
                  <a:cubicBezTo>
                    <a:pt x="9053" y="16419"/>
                    <a:pt x="8993" y="16421"/>
                    <a:pt x="8920" y="16427"/>
                  </a:cubicBezTo>
                  <a:cubicBezTo>
                    <a:pt x="8855" y="16433"/>
                    <a:pt x="8793" y="16435"/>
                    <a:pt x="8734" y="16435"/>
                  </a:cubicBezTo>
                  <a:cubicBezTo>
                    <a:pt x="8180" y="16435"/>
                    <a:pt x="7830" y="16223"/>
                    <a:pt x="7517" y="16035"/>
                  </a:cubicBezTo>
                  <a:cubicBezTo>
                    <a:pt x="7263" y="15881"/>
                    <a:pt x="7021" y="15733"/>
                    <a:pt x="6643" y="15668"/>
                  </a:cubicBezTo>
                  <a:cubicBezTo>
                    <a:pt x="6514" y="15647"/>
                    <a:pt x="6412" y="15637"/>
                    <a:pt x="6323" y="15637"/>
                  </a:cubicBezTo>
                  <a:cubicBezTo>
                    <a:pt x="6119" y="15637"/>
                    <a:pt x="5983" y="15692"/>
                    <a:pt x="5742" y="15803"/>
                  </a:cubicBezTo>
                  <a:cubicBezTo>
                    <a:pt x="5435" y="15946"/>
                    <a:pt x="5013" y="16139"/>
                    <a:pt x="4174" y="16332"/>
                  </a:cubicBezTo>
                  <a:cubicBezTo>
                    <a:pt x="3401" y="16517"/>
                    <a:pt x="3010" y="16695"/>
                    <a:pt x="2817" y="16814"/>
                  </a:cubicBezTo>
                  <a:cubicBezTo>
                    <a:pt x="2876" y="17087"/>
                    <a:pt x="2866" y="17473"/>
                    <a:pt x="2723" y="18023"/>
                  </a:cubicBezTo>
                  <a:cubicBezTo>
                    <a:pt x="2598" y="18480"/>
                    <a:pt x="2559" y="18822"/>
                    <a:pt x="2524" y="19094"/>
                  </a:cubicBezTo>
                  <a:cubicBezTo>
                    <a:pt x="2509" y="19233"/>
                    <a:pt x="2494" y="19366"/>
                    <a:pt x="2469" y="19496"/>
                  </a:cubicBezTo>
                  <a:cubicBezTo>
                    <a:pt x="2787" y="19729"/>
                    <a:pt x="2906" y="19794"/>
                    <a:pt x="2916" y="19794"/>
                  </a:cubicBezTo>
                  <a:lnTo>
                    <a:pt x="3515" y="20091"/>
                  </a:lnTo>
                  <a:lnTo>
                    <a:pt x="3044" y="20641"/>
                  </a:lnTo>
                  <a:cubicBezTo>
                    <a:pt x="2985" y="20711"/>
                    <a:pt x="1563" y="22332"/>
                    <a:pt x="833" y="23085"/>
                  </a:cubicBezTo>
                  <a:cubicBezTo>
                    <a:pt x="556" y="23368"/>
                    <a:pt x="259" y="23691"/>
                    <a:pt x="0" y="23977"/>
                  </a:cubicBezTo>
                  <a:cubicBezTo>
                    <a:pt x="307" y="23977"/>
                    <a:pt x="705" y="23973"/>
                    <a:pt x="1229" y="23958"/>
                  </a:cubicBezTo>
                  <a:cubicBezTo>
                    <a:pt x="1398" y="23954"/>
                    <a:pt x="1572" y="23948"/>
                    <a:pt x="1765" y="23943"/>
                  </a:cubicBezTo>
                  <a:lnTo>
                    <a:pt x="2014" y="23938"/>
                  </a:lnTo>
                  <a:cubicBezTo>
                    <a:pt x="4606" y="23858"/>
                    <a:pt x="5385" y="23835"/>
                    <a:pt x="7794" y="23041"/>
                  </a:cubicBezTo>
                  <a:cubicBezTo>
                    <a:pt x="8821" y="22698"/>
                    <a:pt x="9138" y="22347"/>
                    <a:pt x="9366" y="22094"/>
                  </a:cubicBezTo>
                  <a:cubicBezTo>
                    <a:pt x="9584" y="21846"/>
                    <a:pt x="9807" y="21593"/>
                    <a:pt x="10343" y="21593"/>
                  </a:cubicBezTo>
                  <a:cubicBezTo>
                    <a:pt x="10407" y="21593"/>
                    <a:pt x="10476" y="21598"/>
                    <a:pt x="10551" y="21608"/>
                  </a:cubicBezTo>
                  <a:cubicBezTo>
                    <a:pt x="10778" y="21627"/>
                    <a:pt x="11062" y="21682"/>
                    <a:pt x="11433" y="21782"/>
                  </a:cubicBezTo>
                  <a:cubicBezTo>
                    <a:pt x="12350" y="22020"/>
                    <a:pt x="12871" y="22595"/>
                    <a:pt x="13288" y="23061"/>
                  </a:cubicBezTo>
                  <a:cubicBezTo>
                    <a:pt x="13659" y="23472"/>
                    <a:pt x="13872" y="23691"/>
                    <a:pt x="14190" y="23691"/>
                  </a:cubicBezTo>
                  <a:cubicBezTo>
                    <a:pt x="14592" y="23691"/>
                    <a:pt x="15176" y="23338"/>
                    <a:pt x="15975" y="22615"/>
                  </a:cubicBezTo>
                  <a:cubicBezTo>
                    <a:pt x="17110" y="21593"/>
                    <a:pt x="17799" y="20830"/>
                    <a:pt x="18256" y="20324"/>
                  </a:cubicBezTo>
                  <a:cubicBezTo>
                    <a:pt x="18848" y="19667"/>
                    <a:pt x="19165" y="19283"/>
                    <a:pt x="19662" y="19283"/>
                  </a:cubicBezTo>
                  <a:cubicBezTo>
                    <a:pt x="19851" y="19283"/>
                    <a:pt x="20067" y="19338"/>
                    <a:pt x="20333" y="19456"/>
                  </a:cubicBezTo>
                  <a:cubicBezTo>
                    <a:pt x="21443" y="19947"/>
                    <a:pt x="22291" y="20716"/>
                    <a:pt x="22862" y="21737"/>
                  </a:cubicBezTo>
                  <a:cubicBezTo>
                    <a:pt x="22975" y="21945"/>
                    <a:pt x="23189" y="22144"/>
                    <a:pt x="23387" y="22336"/>
                  </a:cubicBezTo>
                  <a:cubicBezTo>
                    <a:pt x="23823" y="22743"/>
                    <a:pt x="24547" y="23428"/>
                    <a:pt x="24002" y="24548"/>
                  </a:cubicBezTo>
                  <a:cubicBezTo>
                    <a:pt x="23203" y="26179"/>
                    <a:pt x="22796" y="27270"/>
                    <a:pt x="22796" y="27796"/>
                  </a:cubicBezTo>
                  <a:cubicBezTo>
                    <a:pt x="22796" y="28018"/>
                    <a:pt x="22777" y="28237"/>
                    <a:pt x="22752" y="28435"/>
                  </a:cubicBezTo>
                  <a:cubicBezTo>
                    <a:pt x="22737" y="28604"/>
                    <a:pt x="22723" y="28737"/>
                    <a:pt x="22718" y="28842"/>
                  </a:cubicBezTo>
                  <a:cubicBezTo>
                    <a:pt x="22707" y="29100"/>
                    <a:pt x="22762" y="29189"/>
                    <a:pt x="22945" y="29253"/>
                  </a:cubicBezTo>
                  <a:cubicBezTo>
                    <a:pt x="22986" y="29268"/>
                    <a:pt x="23030" y="29278"/>
                    <a:pt x="23080" y="29293"/>
                  </a:cubicBezTo>
                  <a:cubicBezTo>
                    <a:pt x="23132" y="29307"/>
                    <a:pt x="23182" y="29313"/>
                    <a:pt x="23230" y="29313"/>
                  </a:cubicBezTo>
                  <a:cubicBezTo>
                    <a:pt x="23400" y="29313"/>
                    <a:pt x="23540" y="29232"/>
                    <a:pt x="23679" y="29139"/>
                  </a:cubicBezTo>
                  <a:cubicBezTo>
                    <a:pt x="23808" y="29050"/>
                    <a:pt x="23962" y="28951"/>
                    <a:pt x="24146" y="28951"/>
                  </a:cubicBezTo>
                  <a:cubicBezTo>
                    <a:pt x="24606" y="28951"/>
                    <a:pt x="24814" y="29535"/>
                    <a:pt x="24968" y="30081"/>
                  </a:cubicBezTo>
                  <a:cubicBezTo>
                    <a:pt x="25112" y="30581"/>
                    <a:pt x="25251" y="30949"/>
                    <a:pt x="25361" y="31242"/>
                  </a:cubicBezTo>
                  <a:cubicBezTo>
                    <a:pt x="25608" y="31881"/>
                    <a:pt x="25816" y="32436"/>
                    <a:pt x="25286" y="33091"/>
                  </a:cubicBezTo>
                  <a:cubicBezTo>
                    <a:pt x="25196" y="33199"/>
                    <a:pt x="25187" y="33235"/>
                    <a:pt x="25176" y="33279"/>
                  </a:cubicBezTo>
                  <a:cubicBezTo>
                    <a:pt x="25082" y="33764"/>
                    <a:pt x="24825" y="33903"/>
                    <a:pt x="24046" y="34210"/>
                  </a:cubicBezTo>
                  <a:cubicBezTo>
                    <a:pt x="23635" y="34375"/>
                    <a:pt x="23342" y="34454"/>
                    <a:pt x="23124" y="34514"/>
                  </a:cubicBezTo>
                  <a:cubicBezTo>
                    <a:pt x="22698" y="34627"/>
                    <a:pt x="22663" y="34638"/>
                    <a:pt x="22391" y="35114"/>
                  </a:cubicBezTo>
                  <a:cubicBezTo>
                    <a:pt x="22251" y="35352"/>
                    <a:pt x="22251" y="35446"/>
                    <a:pt x="22256" y="35560"/>
                  </a:cubicBezTo>
                  <a:lnTo>
                    <a:pt x="22256" y="35624"/>
                  </a:lnTo>
                  <a:cubicBezTo>
                    <a:pt x="22286" y="35659"/>
                    <a:pt x="22311" y="35693"/>
                    <a:pt x="22341" y="35733"/>
                  </a:cubicBezTo>
                  <a:cubicBezTo>
                    <a:pt x="22386" y="35793"/>
                    <a:pt x="22430" y="35852"/>
                    <a:pt x="22469" y="35906"/>
                  </a:cubicBezTo>
                  <a:cubicBezTo>
                    <a:pt x="22494" y="35936"/>
                    <a:pt x="22514" y="35966"/>
                    <a:pt x="22539" y="35995"/>
                  </a:cubicBezTo>
                  <a:cubicBezTo>
                    <a:pt x="22693" y="35970"/>
                    <a:pt x="22841" y="35957"/>
                    <a:pt x="22986" y="35957"/>
                  </a:cubicBezTo>
                  <a:cubicBezTo>
                    <a:pt x="23379" y="35957"/>
                    <a:pt x="23748" y="36051"/>
                    <a:pt x="24135" y="36239"/>
                  </a:cubicBezTo>
                  <a:cubicBezTo>
                    <a:pt x="25004" y="36656"/>
                    <a:pt x="25320" y="36903"/>
                    <a:pt x="25444" y="37260"/>
                  </a:cubicBezTo>
                  <a:cubicBezTo>
                    <a:pt x="25549" y="37562"/>
                    <a:pt x="25464" y="37830"/>
                    <a:pt x="25409" y="37988"/>
                  </a:cubicBezTo>
                  <a:lnTo>
                    <a:pt x="25395" y="38043"/>
                  </a:lnTo>
                  <a:cubicBezTo>
                    <a:pt x="25439" y="38247"/>
                    <a:pt x="25841" y="38846"/>
                    <a:pt x="26842" y="39521"/>
                  </a:cubicBezTo>
                  <a:cubicBezTo>
                    <a:pt x="26976" y="39615"/>
                    <a:pt x="27061" y="39645"/>
                    <a:pt x="27100" y="39654"/>
                  </a:cubicBezTo>
                  <a:cubicBezTo>
                    <a:pt x="27139" y="39535"/>
                    <a:pt x="27169" y="39267"/>
                    <a:pt x="27185" y="39100"/>
                  </a:cubicBezTo>
                  <a:cubicBezTo>
                    <a:pt x="27229" y="38688"/>
                    <a:pt x="27279" y="38226"/>
                    <a:pt x="27477" y="37869"/>
                  </a:cubicBezTo>
                  <a:cubicBezTo>
                    <a:pt x="27883" y="37146"/>
                    <a:pt x="28295" y="36635"/>
                    <a:pt x="28816" y="35986"/>
                  </a:cubicBezTo>
                  <a:lnTo>
                    <a:pt x="28970" y="35793"/>
                  </a:lnTo>
                  <a:cubicBezTo>
                    <a:pt x="29212" y="35490"/>
                    <a:pt x="29178" y="35233"/>
                    <a:pt x="29039" y="34448"/>
                  </a:cubicBezTo>
                  <a:cubicBezTo>
                    <a:pt x="28974" y="34091"/>
                    <a:pt x="28895" y="33640"/>
                    <a:pt x="28851" y="33110"/>
                  </a:cubicBezTo>
                  <a:cubicBezTo>
                    <a:pt x="28716" y="31439"/>
                    <a:pt x="28340" y="30825"/>
                    <a:pt x="27988" y="30443"/>
                  </a:cubicBezTo>
                  <a:cubicBezTo>
                    <a:pt x="27443" y="29853"/>
                    <a:pt x="27066" y="29322"/>
                    <a:pt x="27045" y="29297"/>
                  </a:cubicBezTo>
                  <a:lnTo>
                    <a:pt x="26803" y="28956"/>
                  </a:lnTo>
                  <a:lnTo>
                    <a:pt x="27056" y="28618"/>
                  </a:lnTo>
                  <a:cubicBezTo>
                    <a:pt x="27448" y="28088"/>
                    <a:pt x="28528" y="26620"/>
                    <a:pt x="28786" y="26160"/>
                  </a:cubicBezTo>
                  <a:cubicBezTo>
                    <a:pt x="28846" y="26060"/>
                    <a:pt x="28846" y="26000"/>
                    <a:pt x="28846" y="25941"/>
                  </a:cubicBezTo>
                  <a:cubicBezTo>
                    <a:pt x="28835" y="25792"/>
                    <a:pt x="28746" y="25565"/>
                    <a:pt x="28638" y="25277"/>
                  </a:cubicBezTo>
                  <a:cubicBezTo>
                    <a:pt x="28567" y="25093"/>
                    <a:pt x="28489" y="24885"/>
                    <a:pt x="28409" y="24642"/>
                  </a:cubicBezTo>
                  <a:cubicBezTo>
                    <a:pt x="28112" y="23739"/>
                    <a:pt x="28102" y="23531"/>
                    <a:pt x="28112" y="22803"/>
                  </a:cubicBezTo>
                  <a:lnTo>
                    <a:pt x="28112" y="22357"/>
                  </a:lnTo>
                  <a:cubicBezTo>
                    <a:pt x="28112" y="21762"/>
                    <a:pt x="28062" y="21643"/>
                    <a:pt x="27720" y="20884"/>
                  </a:cubicBezTo>
                  <a:cubicBezTo>
                    <a:pt x="27581" y="20567"/>
                    <a:pt x="27398" y="20160"/>
                    <a:pt x="27164" y="19590"/>
                  </a:cubicBezTo>
                  <a:cubicBezTo>
                    <a:pt x="27110" y="19456"/>
                    <a:pt x="27050" y="19313"/>
                    <a:pt x="26991" y="19158"/>
                  </a:cubicBezTo>
                  <a:cubicBezTo>
                    <a:pt x="26347" y="17552"/>
                    <a:pt x="26590" y="17007"/>
                    <a:pt x="27006" y="16412"/>
                  </a:cubicBezTo>
                  <a:cubicBezTo>
                    <a:pt x="27205" y="16124"/>
                    <a:pt x="27377" y="15877"/>
                    <a:pt x="27402" y="15222"/>
                  </a:cubicBezTo>
                  <a:cubicBezTo>
                    <a:pt x="27418" y="14910"/>
                    <a:pt x="27427" y="14643"/>
                    <a:pt x="27432" y="14409"/>
                  </a:cubicBezTo>
                  <a:cubicBezTo>
                    <a:pt x="27443" y="13680"/>
                    <a:pt x="27398" y="13338"/>
                    <a:pt x="27269" y="12808"/>
                  </a:cubicBezTo>
                  <a:cubicBezTo>
                    <a:pt x="27229" y="12629"/>
                    <a:pt x="27175" y="12435"/>
                    <a:pt x="27110" y="12197"/>
                  </a:cubicBezTo>
                  <a:lnTo>
                    <a:pt x="26967" y="11648"/>
                  </a:lnTo>
                  <a:cubicBezTo>
                    <a:pt x="26807" y="11037"/>
                    <a:pt x="26748" y="10750"/>
                    <a:pt x="26709" y="10556"/>
                  </a:cubicBezTo>
                  <a:cubicBezTo>
                    <a:pt x="26644" y="10245"/>
                    <a:pt x="26634" y="10204"/>
                    <a:pt x="26223" y="9114"/>
                  </a:cubicBezTo>
                  <a:cubicBezTo>
                    <a:pt x="25881" y="8211"/>
                    <a:pt x="25787" y="8103"/>
                    <a:pt x="25693" y="8003"/>
                  </a:cubicBezTo>
                  <a:cubicBezTo>
                    <a:pt x="25549" y="7845"/>
                    <a:pt x="25414" y="7676"/>
                    <a:pt x="25171" y="7140"/>
                  </a:cubicBezTo>
                  <a:cubicBezTo>
                    <a:pt x="24651" y="5991"/>
                    <a:pt x="24611" y="5812"/>
                    <a:pt x="24384" y="4801"/>
                  </a:cubicBezTo>
                  <a:lnTo>
                    <a:pt x="24338" y="4582"/>
                  </a:lnTo>
                  <a:cubicBezTo>
                    <a:pt x="24081" y="3433"/>
                    <a:pt x="24551" y="2099"/>
                    <a:pt x="25057" y="685"/>
                  </a:cubicBezTo>
                  <a:cubicBezTo>
                    <a:pt x="25137" y="458"/>
                    <a:pt x="25221" y="229"/>
                    <a:pt x="25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5726066" y="2272227"/>
              <a:ext cx="387648" cy="438104"/>
            </a:xfrm>
            <a:custGeom>
              <a:avLst/>
              <a:gdLst/>
              <a:ahLst/>
              <a:cxnLst/>
              <a:rect l="l" t="t" r="r" b="b"/>
              <a:pathLst>
                <a:path w="29779" h="33655" extrusionOk="0">
                  <a:moveTo>
                    <a:pt x="6783" y="1"/>
                  </a:moveTo>
                  <a:cubicBezTo>
                    <a:pt x="6556" y="70"/>
                    <a:pt x="6094" y="120"/>
                    <a:pt x="4950" y="120"/>
                  </a:cubicBezTo>
                  <a:cubicBezTo>
                    <a:pt x="4012" y="120"/>
                    <a:pt x="2713" y="84"/>
                    <a:pt x="1087" y="10"/>
                  </a:cubicBezTo>
                  <a:cubicBezTo>
                    <a:pt x="1003" y="655"/>
                    <a:pt x="774" y="2216"/>
                    <a:pt x="269" y="4635"/>
                  </a:cubicBezTo>
                  <a:cubicBezTo>
                    <a:pt x="1" y="5914"/>
                    <a:pt x="106" y="6152"/>
                    <a:pt x="115" y="6173"/>
                  </a:cubicBezTo>
                  <a:cubicBezTo>
                    <a:pt x="135" y="6198"/>
                    <a:pt x="239" y="6227"/>
                    <a:pt x="309" y="6252"/>
                  </a:cubicBezTo>
                  <a:cubicBezTo>
                    <a:pt x="586" y="6346"/>
                    <a:pt x="1047" y="6500"/>
                    <a:pt x="1335" y="7259"/>
                  </a:cubicBezTo>
                  <a:cubicBezTo>
                    <a:pt x="1767" y="8399"/>
                    <a:pt x="1717" y="8895"/>
                    <a:pt x="1618" y="9976"/>
                  </a:cubicBezTo>
                  <a:cubicBezTo>
                    <a:pt x="1578" y="10422"/>
                    <a:pt x="1529" y="10982"/>
                    <a:pt x="1493" y="11760"/>
                  </a:cubicBezTo>
                  <a:lnTo>
                    <a:pt x="1469" y="12296"/>
                  </a:lnTo>
                  <a:cubicBezTo>
                    <a:pt x="1365" y="14497"/>
                    <a:pt x="1340" y="15023"/>
                    <a:pt x="1653" y="16124"/>
                  </a:cubicBezTo>
                  <a:cubicBezTo>
                    <a:pt x="1945" y="17179"/>
                    <a:pt x="1916" y="18483"/>
                    <a:pt x="1797" y="19158"/>
                  </a:cubicBezTo>
                  <a:cubicBezTo>
                    <a:pt x="1820" y="19396"/>
                    <a:pt x="1916" y="20144"/>
                    <a:pt x="2163" y="21334"/>
                  </a:cubicBezTo>
                  <a:cubicBezTo>
                    <a:pt x="2247" y="21706"/>
                    <a:pt x="2326" y="22097"/>
                    <a:pt x="2366" y="22167"/>
                  </a:cubicBezTo>
                  <a:cubicBezTo>
                    <a:pt x="2376" y="22181"/>
                    <a:pt x="2396" y="22197"/>
                    <a:pt x="2421" y="22222"/>
                  </a:cubicBezTo>
                  <a:cubicBezTo>
                    <a:pt x="2534" y="22330"/>
                    <a:pt x="2719" y="22509"/>
                    <a:pt x="3030" y="22955"/>
                  </a:cubicBezTo>
                  <a:cubicBezTo>
                    <a:pt x="3616" y="23808"/>
                    <a:pt x="3605" y="24150"/>
                    <a:pt x="3268" y="24968"/>
                  </a:cubicBezTo>
                  <a:cubicBezTo>
                    <a:pt x="3115" y="25339"/>
                    <a:pt x="2902" y="25845"/>
                    <a:pt x="2689" y="26778"/>
                  </a:cubicBezTo>
                  <a:cubicBezTo>
                    <a:pt x="2058" y="29460"/>
                    <a:pt x="2010" y="31934"/>
                    <a:pt x="2559" y="32703"/>
                  </a:cubicBezTo>
                  <a:cubicBezTo>
                    <a:pt x="2575" y="32712"/>
                    <a:pt x="2600" y="32723"/>
                    <a:pt x="2634" y="32737"/>
                  </a:cubicBezTo>
                  <a:cubicBezTo>
                    <a:pt x="2659" y="32747"/>
                    <a:pt x="2689" y="32753"/>
                    <a:pt x="2723" y="32762"/>
                  </a:cubicBezTo>
                  <a:cubicBezTo>
                    <a:pt x="2808" y="32787"/>
                    <a:pt x="2911" y="32812"/>
                    <a:pt x="3026" y="32836"/>
                  </a:cubicBezTo>
                  <a:cubicBezTo>
                    <a:pt x="3030" y="32836"/>
                    <a:pt x="3035" y="32836"/>
                    <a:pt x="3035" y="32842"/>
                  </a:cubicBezTo>
                  <a:cubicBezTo>
                    <a:pt x="3090" y="32851"/>
                    <a:pt x="3149" y="32861"/>
                    <a:pt x="3214" y="32872"/>
                  </a:cubicBezTo>
                  <a:cubicBezTo>
                    <a:pt x="3218" y="32872"/>
                    <a:pt x="3229" y="32876"/>
                    <a:pt x="3234" y="32876"/>
                  </a:cubicBezTo>
                  <a:cubicBezTo>
                    <a:pt x="3293" y="32886"/>
                    <a:pt x="3353" y="32895"/>
                    <a:pt x="3417" y="32906"/>
                  </a:cubicBezTo>
                  <a:cubicBezTo>
                    <a:pt x="3433" y="32906"/>
                    <a:pt x="3442" y="32911"/>
                    <a:pt x="3452" y="32911"/>
                  </a:cubicBezTo>
                  <a:cubicBezTo>
                    <a:pt x="3516" y="32920"/>
                    <a:pt x="3581" y="32931"/>
                    <a:pt x="3646" y="32941"/>
                  </a:cubicBezTo>
                  <a:cubicBezTo>
                    <a:pt x="3660" y="32941"/>
                    <a:pt x="3675" y="32941"/>
                    <a:pt x="3685" y="32945"/>
                  </a:cubicBezTo>
                  <a:cubicBezTo>
                    <a:pt x="3754" y="32955"/>
                    <a:pt x="3819" y="32966"/>
                    <a:pt x="3888" y="32970"/>
                  </a:cubicBezTo>
                  <a:cubicBezTo>
                    <a:pt x="3909" y="32975"/>
                    <a:pt x="3928" y="32975"/>
                    <a:pt x="3943" y="32980"/>
                  </a:cubicBezTo>
                  <a:cubicBezTo>
                    <a:pt x="4012" y="32985"/>
                    <a:pt x="4081" y="32995"/>
                    <a:pt x="4156" y="33005"/>
                  </a:cubicBezTo>
                  <a:cubicBezTo>
                    <a:pt x="4176" y="33005"/>
                    <a:pt x="4195" y="33005"/>
                    <a:pt x="4216" y="33010"/>
                  </a:cubicBezTo>
                  <a:cubicBezTo>
                    <a:pt x="4289" y="33014"/>
                    <a:pt x="4364" y="33025"/>
                    <a:pt x="4438" y="33035"/>
                  </a:cubicBezTo>
                  <a:cubicBezTo>
                    <a:pt x="4458" y="33035"/>
                    <a:pt x="4479" y="33039"/>
                    <a:pt x="4498" y="33039"/>
                  </a:cubicBezTo>
                  <a:cubicBezTo>
                    <a:pt x="4577" y="33044"/>
                    <a:pt x="4657" y="33055"/>
                    <a:pt x="4742" y="33064"/>
                  </a:cubicBezTo>
                  <a:cubicBezTo>
                    <a:pt x="4761" y="33064"/>
                    <a:pt x="4781" y="33064"/>
                    <a:pt x="4806" y="33069"/>
                  </a:cubicBezTo>
                  <a:cubicBezTo>
                    <a:pt x="4890" y="33074"/>
                    <a:pt x="4974" y="33084"/>
                    <a:pt x="5058" y="33089"/>
                  </a:cubicBezTo>
                  <a:cubicBezTo>
                    <a:pt x="5078" y="33094"/>
                    <a:pt x="5098" y="33094"/>
                    <a:pt x="5118" y="33094"/>
                  </a:cubicBezTo>
                  <a:cubicBezTo>
                    <a:pt x="5212" y="33104"/>
                    <a:pt x="5301" y="33114"/>
                    <a:pt x="5396" y="33119"/>
                  </a:cubicBezTo>
                  <a:cubicBezTo>
                    <a:pt x="5415" y="33119"/>
                    <a:pt x="5430" y="33124"/>
                    <a:pt x="5450" y="33124"/>
                  </a:cubicBezTo>
                  <a:cubicBezTo>
                    <a:pt x="5549" y="33129"/>
                    <a:pt x="5648" y="33139"/>
                    <a:pt x="5747" y="33144"/>
                  </a:cubicBezTo>
                  <a:cubicBezTo>
                    <a:pt x="5767" y="33149"/>
                    <a:pt x="5783" y="33149"/>
                    <a:pt x="5802" y="33149"/>
                  </a:cubicBezTo>
                  <a:cubicBezTo>
                    <a:pt x="5902" y="33158"/>
                    <a:pt x="6000" y="33163"/>
                    <a:pt x="6104" y="33174"/>
                  </a:cubicBezTo>
                  <a:lnTo>
                    <a:pt x="6169" y="33174"/>
                  </a:lnTo>
                  <a:cubicBezTo>
                    <a:pt x="6278" y="33183"/>
                    <a:pt x="6382" y="33188"/>
                    <a:pt x="6497" y="33199"/>
                  </a:cubicBezTo>
                  <a:lnTo>
                    <a:pt x="6536" y="33199"/>
                  </a:lnTo>
                  <a:cubicBezTo>
                    <a:pt x="6650" y="33208"/>
                    <a:pt x="6764" y="33213"/>
                    <a:pt x="6877" y="33223"/>
                  </a:cubicBezTo>
                  <a:lnTo>
                    <a:pt x="6932" y="33223"/>
                  </a:lnTo>
                  <a:cubicBezTo>
                    <a:pt x="7051" y="33233"/>
                    <a:pt x="7175" y="33238"/>
                    <a:pt x="7294" y="33243"/>
                  </a:cubicBezTo>
                  <a:cubicBezTo>
                    <a:pt x="7305" y="33248"/>
                    <a:pt x="7314" y="33248"/>
                    <a:pt x="7324" y="33248"/>
                  </a:cubicBezTo>
                  <a:cubicBezTo>
                    <a:pt x="7453" y="33252"/>
                    <a:pt x="7582" y="33263"/>
                    <a:pt x="7716" y="33268"/>
                  </a:cubicBezTo>
                  <a:lnTo>
                    <a:pt x="7735" y="33268"/>
                  </a:lnTo>
                  <a:cubicBezTo>
                    <a:pt x="7870" y="33277"/>
                    <a:pt x="8003" y="33282"/>
                    <a:pt x="8142" y="33288"/>
                  </a:cubicBezTo>
                  <a:cubicBezTo>
                    <a:pt x="8147" y="33288"/>
                    <a:pt x="8152" y="33293"/>
                    <a:pt x="8162" y="33293"/>
                  </a:cubicBezTo>
                  <a:cubicBezTo>
                    <a:pt x="10447" y="33401"/>
                    <a:pt x="13140" y="33481"/>
                    <a:pt x="15678" y="33535"/>
                  </a:cubicBezTo>
                  <a:lnTo>
                    <a:pt x="15712" y="33535"/>
                  </a:lnTo>
                  <a:cubicBezTo>
                    <a:pt x="15861" y="33540"/>
                    <a:pt x="16016" y="33540"/>
                    <a:pt x="16165" y="33545"/>
                  </a:cubicBezTo>
                  <a:lnTo>
                    <a:pt x="16169" y="33545"/>
                  </a:lnTo>
                  <a:cubicBezTo>
                    <a:pt x="16481" y="33550"/>
                    <a:pt x="16789" y="33560"/>
                    <a:pt x="17096" y="33565"/>
                  </a:cubicBezTo>
                  <a:lnTo>
                    <a:pt x="17116" y="33565"/>
                  </a:lnTo>
                  <a:cubicBezTo>
                    <a:pt x="17563" y="33570"/>
                    <a:pt x="17998" y="33579"/>
                    <a:pt x="18419" y="33585"/>
                  </a:cubicBezTo>
                  <a:cubicBezTo>
                    <a:pt x="18449" y="33585"/>
                    <a:pt x="18474" y="33585"/>
                    <a:pt x="18499" y="33590"/>
                  </a:cubicBezTo>
                  <a:cubicBezTo>
                    <a:pt x="18628" y="33590"/>
                    <a:pt x="18753" y="33590"/>
                    <a:pt x="18881" y="33595"/>
                  </a:cubicBezTo>
                  <a:lnTo>
                    <a:pt x="18916" y="33595"/>
                  </a:lnTo>
                  <a:cubicBezTo>
                    <a:pt x="19609" y="33604"/>
                    <a:pt x="20264" y="33615"/>
                    <a:pt x="20874" y="33620"/>
                  </a:cubicBezTo>
                  <a:lnTo>
                    <a:pt x="20959" y="33620"/>
                  </a:lnTo>
                  <a:cubicBezTo>
                    <a:pt x="21186" y="33625"/>
                    <a:pt x="21405" y="33629"/>
                    <a:pt x="21613" y="33629"/>
                  </a:cubicBezTo>
                  <a:lnTo>
                    <a:pt x="21682" y="33629"/>
                  </a:lnTo>
                  <a:cubicBezTo>
                    <a:pt x="22055" y="33634"/>
                    <a:pt x="22406" y="33639"/>
                    <a:pt x="22723" y="33639"/>
                  </a:cubicBezTo>
                  <a:cubicBezTo>
                    <a:pt x="23739" y="33650"/>
                    <a:pt x="24449" y="33654"/>
                    <a:pt x="24702" y="33654"/>
                  </a:cubicBezTo>
                  <a:cubicBezTo>
                    <a:pt x="24716" y="33645"/>
                    <a:pt x="24726" y="33639"/>
                    <a:pt x="24737" y="33629"/>
                  </a:cubicBezTo>
                  <a:cubicBezTo>
                    <a:pt x="24756" y="33615"/>
                    <a:pt x="24771" y="33600"/>
                    <a:pt x="24791" y="33585"/>
                  </a:cubicBezTo>
                  <a:cubicBezTo>
                    <a:pt x="24815" y="33565"/>
                    <a:pt x="24835" y="33540"/>
                    <a:pt x="24856" y="33520"/>
                  </a:cubicBezTo>
                  <a:cubicBezTo>
                    <a:pt x="24870" y="33501"/>
                    <a:pt x="24885" y="33485"/>
                    <a:pt x="24900" y="33471"/>
                  </a:cubicBezTo>
                  <a:cubicBezTo>
                    <a:pt x="24925" y="33441"/>
                    <a:pt x="24940" y="33416"/>
                    <a:pt x="24954" y="33391"/>
                  </a:cubicBezTo>
                  <a:cubicBezTo>
                    <a:pt x="24964" y="33377"/>
                    <a:pt x="24975" y="33362"/>
                    <a:pt x="24984" y="33347"/>
                  </a:cubicBezTo>
                  <a:cubicBezTo>
                    <a:pt x="25004" y="33307"/>
                    <a:pt x="25014" y="33268"/>
                    <a:pt x="25009" y="33233"/>
                  </a:cubicBezTo>
                  <a:cubicBezTo>
                    <a:pt x="24954" y="32682"/>
                    <a:pt x="24954" y="32682"/>
                    <a:pt x="24547" y="31295"/>
                  </a:cubicBezTo>
                  <a:cubicBezTo>
                    <a:pt x="24494" y="31110"/>
                    <a:pt x="24458" y="30991"/>
                    <a:pt x="24428" y="30918"/>
                  </a:cubicBezTo>
                  <a:cubicBezTo>
                    <a:pt x="24369" y="30932"/>
                    <a:pt x="24300" y="30943"/>
                    <a:pt x="24220" y="30943"/>
                  </a:cubicBezTo>
                  <a:cubicBezTo>
                    <a:pt x="23988" y="30943"/>
                    <a:pt x="23739" y="30843"/>
                    <a:pt x="23457" y="30650"/>
                  </a:cubicBezTo>
                  <a:cubicBezTo>
                    <a:pt x="23194" y="30462"/>
                    <a:pt x="23025" y="30352"/>
                    <a:pt x="22881" y="30258"/>
                  </a:cubicBezTo>
                  <a:cubicBezTo>
                    <a:pt x="22485" y="30000"/>
                    <a:pt x="22267" y="29861"/>
                    <a:pt x="21062" y="28796"/>
                  </a:cubicBezTo>
                  <a:cubicBezTo>
                    <a:pt x="20909" y="28657"/>
                    <a:pt x="20448" y="28250"/>
                    <a:pt x="20293" y="28165"/>
                  </a:cubicBezTo>
                  <a:cubicBezTo>
                    <a:pt x="20264" y="28171"/>
                    <a:pt x="20229" y="28181"/>
                    <a:pt x="20195" y="28186"/>
                  </a:cubicBezTo>
                  <a:cubicBezTo>
                    <a:pt x="20160" y="28190"/>
                    <a:pt x="20121" y="28195"/>
                    <a:pt x="20080" y="28195"/>
                  </a:cubicBezTo>
                  <a:cubicBezTo>
                    <a:pt x="20071" y="28195"/>
                    <a:pt x="20062" y="28196"/>
                    <a:pt x="20052" y="28196"/>
                  </a:cubicBezTo>
                  <a:cubicBezTo>
                    <a:pt x="19795" y="28196"/>
                    <a:pt x="19410" y="28117"/>
                    <a:pt x="18861" y="27868"/>
                  </a:cubicBezTo>
                  <a:cubicBezTo>
                    <a:pt x="17854" y="27422"/>
                    <a:pt x="17592" y="27259"/>
                    <a:pt x="17522" y="26886"/>
                  </a:cubicBezTo>
                  <a:cubicBezTo>
                    <a:pt x="17488" y="26698"/>
                    <a:pt x="17533" y="26545"/>
                    <a:pt x="17586" y="26440"/>
                  </a:cubicBezTo>
                  <a:cubicBezTo>
                    <a:pt x="17254" y="25762"/>
                    <a:pt x="17503" y="25082"/>
                    <a:pt x="17840" y="24160"/>
                  </a:cubicBezTo>
                  <a:cubicBezTo>
                    <a:pt x="17934" y="23893"/>
                    <a:pt x="18043" y="23595"/>
                    <a:pt x="18158" y="23248"/>
                  </a:cubicBezTo>
                  <a:cubicBezTo>
                    <a:pt x="18192" y="23133"/>
                    <a:pt x="18222" y="23044"/>
                    <a:pt x="18247" y="22966"/>
                  </a:cubicBezTo>
                  <a:cubicBezTo>
                    <a:pt x="18108" y="22925"/>
                    <a:pt x="17949" y="22841"/>
                    <a:pt x="17805" y="22657"/>
                  </a:cubicBezTo>
                  <a:cubicBezTo>
                    <a:pt x="17279" y="21993"/>
                    <a:pt x="17364" y="21309"/>
                    <a:pt x="17478" y="20442"/>
                  </a:cubicBezTo>
                  <a:lnTo>
                    <a:pt x="17513" y="20169"/>
                  </a:lnTo>
                  <a:cubicBezTo>
                    <a:pt x="17607" y="19405"/>
                    <a:pt x="17810" y="19078"/>
                    <a:pt x="18252" y="19003"/>
                  </a:cubicBezTo>
                  <a:cubicBezTo>
                    <a:pt x="18271" y="19003"/>
                    <a:pt x="18286" y="19003"/>
                    <a:pt x="18306" y="18994"/>
                  </a:cubicBezTo>
                  <a:cubicBezTo>
                    <a:pt x="18515" y="18815"/>
                    <a:pt x="18787" y="18815"/>
                    <a:pt x="18980" y="18815"/>
                  </a:cubicBezTo>
                  <a:lnTo>
                    <a:pt x="19099" y="18815"/>
                  </a:lnTo>
                  <a:cubicBezTo>
                    <a:pt x="19337" y="18815"/>
                    <a:pt x="19570" y="18801"/>
                    <a:pt x="19769" y="18667"/>
                  </a:cubicBezTo>
                  <a:cubicBezTo>
                    <a:pt x="19966" y="18527"/>
                    <a:pt x="20066" y="18136"/>
                    <a:pt x="20229" y="17462"/>
                  </a:cubicBezTo>
                  <a:cubicBezTo>
                    <a:pt x="20329" y="17040"/>
                    <a:pt x="20442" y="16564"/>
                    <a:pt x="20621" y="16019"/>
                  </a:cubicBezTo>
                  <a:cubicBezTo>
                    <a:pt x="21007" y="14868"/>
                    <a:pt x="20918" y="14413"/>
                    <a:pt x="20918" y="14408"/>
                  </a:cubicBezTo>
                  <a:lnTo>
                    <a:pt x="20899" y="14348"/>
                  </a:lnTo>
                  <a:lnTo>
                    <a:pt x="20899" y="14323"/>
                  </a:lnTo>
                  <a:cubicBezTo>
                    <a:pt x="20894" y="14294"/>
                    <a:pt x="20865" y="14035"/>
                    <a:pt x="20879" y="13708"/>
                  </a:cubicBezTo>
                  <a:lnTo>
                    <a:pt x="20913" y="12960"/>
                  </a:lnTo>
                  <a:lnTo>
                    <a:pt x="20998" y="13010"/>
                  </a:lnTo>
                  <a:cubicBezTo>
                    <a:pt x="21057" y="12816"/>
                    <a:pt x="21147" y="12653"/>
                    <a:pt x="21256" y="12514"/>
                  </a:cubicBezTo>
                  <a:cubicBezTo>
                    <a:pt x="21330" y="12420"/>
                    <a:pt x="21410" y="12326"/>
                    <a:pt x="21489" y="12232"/>
                  </a:cubicBezTo>
                  <a:cubicBezTo>
                    <a:pt x="21762" y="11909"/>
                    <a:pt x="22049" y="11572"/>
                    <a:pt x="22114" y="11230"/>
                  </a:cubicBezTo>
                  <a:cubicBezTo>
                    <a:pt x="22277" y="10412"/>
                    <a:pt x="22599" y="10287"/>
                    <a:pt x="23794" y="9832"/>
                  </a:cubicBezTo>
                  <a:lnTo>
                    <a:pt x="24265" y="9653"/>
                  </a:lnTo>
                  <a:cubicBezTo>
                    <a:pt x="25376" y="9222"/>
                    <a:pt x="25446" y="9093"/>
                    <a:pt x="25693" y="8617"/>
                  </a:cubicBezTo>
                  <a:cubicBezTo>
                    <a:pt x="25773" y="8468"/>
                    <a:pt x="25867" y="8289"/>
                    <a:pt x="26000" y="8076"/>
                  </a:cubicBezTo>
                  <a:cubicBezTo>
                    <a:pt x="26432" y="7367"/>
                    <a:pt x="26630" y="7244"/>
                    <a:pt x="26977" y="7065"/>
                  </a:cubicBezTo>
                  <a:cubicBezTo>
                    <a:pt x="27131" y="6985"/>
                    <a:pt x="27320" y="6887"/>
                    <a:pt x="27622" y="6658"/>
                  </a:cubicBezTo>
                  <a:cubicBezTo>
                    <a:pt x="28236" y="6198"/>
                    <a:pt x="28341" y="6148"/>
                    <a:pt x="28727" y="6143"/>
                  </a:cubicBezTo>
                  <a:cubicBezTo>
                    <a:pt x="28886" y="6143"/>
                    <a:pt x="29099" y="6138"/>
                    <a:pt x="29526" y="6063"/>
                  </a:cubicBezTo>
                  <a:cubicBezTo>
                    <a:pt x="29634" y="6044"/>
                    <a:pt x="29714" y="6024"/>
                    <a:pt x="29778" y="6010"/>
                  </a:cubicBezTo>
                  <a:cubicBezTo>
                    <a:pt x="29723" y="5845"/>
                    <a:pt x="29659" y="5632"/>
                    <a:pt x="29629" y="5369"/>
                  </a:cubicBezTo>
                  <a:cubicBezTo>
                    <a:pt x="29491" y="5275"/>
                    <a:pt x="29357" y="5186"/>
                    <a:pt x="29233" y="5102"/>
                  </a:cubicBezTo>
                  <a:cubicBezTo>
                    <a:pt x="29178" y="5122"/>
                    <a:pt x="29119" y="5141"/>
                    <a:pt x="29059" y="5166"/>
                  </a:cubicBezTo>
                  <a:cubicBezTo>
                    <a:pt x="28777" y="5266"/>
                    <a:pt x="28489" y="5369"/>
                    <a:pt x="28217" y="5369"/>
                  </a:cubicBezTo>
                  <a:cubicBezTo>
                    <a:pt x="27691" y="5349"/>
                    <a:pt x="27458" y="5181"/>
                    <a:pt x="27290" y="5058"/>
                  </a:cubicBezTo>
                  <a:cubicBezTo>
                    <a:pt x="27195" y="4988"/>
                    <a:pt x="27146" y="4953"/>
                    <a:pt x="27046" y="4933"/>
                  </a:cubicBezTo>
                  <a:cubicBezTo>
                    <a:pt x="27008" y="4927"/>
                    <a:pt x="26969" y="4924"/>
                    <a:pt x="26929" y="4924"/>
                  </a:cubicBezTo>
                  <a:cubicBezTo>
                    <a:pt x="26680" y="4924"/>
                    <a:pt x="26384" y="5034"/>
                    <a:pt x="26000" y="5171"/>
                  </a:cubicBezTo>
                  <a:cubicBezTo>
                    <a:pt x="25886" y="5216"/>
                    <a:pt x="25762" y="5255"/>
                    <a:pt x="25638" y="5300"/>
                  </a:cubicBezTo>
                  <a:cubicBezTo>
                    <a:pt x="25503" y="5346"/>
                    <a:pt x="25357" y="5367"/>
                    <a:pt x="25210" y="5367"/>
                  </a:cubicBezTo>
                  <a:cubicBezTo>
                    <a:pt x="25071" y="5367"/>
                    <a:pt x="24930" y="5349"/>
                    <a:pt x="24796" y="5315"/>
                  </a:cubicBezTo>
                  <a:cubicBezTo>
                    <a:pt x="24791" y="5335"/>
                    <a:pt x="24781" y="5355"/>
                    <a:pt x="24776" y="5374"/>
                  </a:cubicBezTo>
                  <a:cubicBezTo>
                    <a:pt x="24726" y="5488"/>
                    <a:pt x="24602" y="5687"/>
                    <a:pt x="24320" y="5687"/>
                  </a:cubicBezTo>
                  <a:cubicBezTo>
                    <a:pt x="24112" y="5687"/>
                    <a:pt x="23774" y="5593"/>
                    <a:pt x="22927" y="5285"/>
                  </a:cubicBezTo>
                  <a:cubicBezTo>
                    <a:pt x="22348" y="5077"/>
                    <a:pt x="22035" y="5035"/>
                    <a:pt x="21876" y="5035"/>
                  </a:cubicBezTo>
                  <a:cubicBezTo>
                    <a:pt x="21812" y="5035"/>
                    <a:pt x="21773" y="5042"/>
                    <a:pt x="21751" y="5047"/>
                  </a:cubicBezTo>
                  <a:cubicBezTo>
                    <a:pt x="21643" y="5250"/>
                    <a:pt x="21513" y="5349"/>
                    <a:pt x="21345" y="5349"/>
                  </a:cubicBezTo>
                  <a:cubicBezTo>
                    <a:pt x="21117" y="5349"/>
                    <a:pt x="21032" y="5260"/>
                    <a:pt x="19986" y="4189"/>
                  </a:cubicBezTo>
                  <a:cubicBezTo>
                    <a:pt x="18925" y="3094"/>
                    <a:pt x="18742" y="2321"/>
                    <a:pt x="18648" y="1904"/>
                  </a:cubicBezTo>
                  <a:cubicBezTo>
                    <a:pt x="18638" y="1875"/>
                    <a:pt x="18634" y="1845"/>
                    <a:pt x="18628" y="1815"/>
                  </a:cubicBezTo>
                  <a:cubicBezTo>
                    <a:pt x="18598" y="1809"/>
                    <a:pt x="18563" y="1809"/>
                    <a:pt x="18509" y="1809"/>
                  </a:cubicBezTo>
                  <a:cubicBezTo>
                    <a:pt x="18300" y="1809"/>
                    <a:pt x="17954" y="1855"/>
                    <a:pt x="17497" y="1919"/>
                  </a:cubicBezTo>
                  <a:cubicBezTo>
                    <a:pt x="16878" y="2008"/>
                    <a:pt x="16397" y="2053"/>
                    <a:pt x="16021" y="2053"/>
                  </a:cubicBezTo>
                  <a:cubicBezTo>
                    <a:pt x="15767" y="2053"/>
                    <a:pt x="15609" y="2033"/>
                    <a:pt x="15490" y="2018"/>
                  </a:cubicBezTo>
                  <a:cubicBezTo>
                    <a:pt x="15435" y="2010"/>
                    <a:pt x="15398" y="2000"/>
                    <a:pt x="15351" y="2000"/>
                  </a:cubicBezTo>
                  <a:cubicBezTo>
                    <a:pt x="15248" y="2000"/>
                    <a:pt x="15095" y="2047"/>
                    <a:pt x="14597" y="2271"/>
                  </a:cubicBezTo>
                  <a:cubicBezTo>
                    <a:pt x="14325" y="2390"/>
                    <a:pt x="14215" y="2474"/>
                    <a:pt x="14181" y="2509"/>
                  </a:cubicBezTo>
                  <a:cubicBezTo>
                    <a:pt x="14076" y="2831"/>
                    <a:pt x="13838" y="2856"/>
                    <a:pt x="13769" y="2856"/>
                  </a:cubicBezTo>
                  <a:cubicBezTo>
                    <a:pt x="13690" y="2856"/>
                    <a:pt x="13621" y="2841"/>
                    <a:pt x="13452" y="2797"/>
                  </a:cubicBezTo>
                  <a:cubicBezTo>
                    <a:pt x="13268" y="2747"/>
                    <a:pt x="12952" y="2662"/>
                    <a:pt x="12396" y="2543"/>
                  </a:cubicBezTo>
                  <a:cubicBezTo>
                    <a:pt x="11474" y="2340"/>
                    <a:pt x="10701" y="2072"/>
                    <a:pt x="10106" y="1750"/>
                  </a:cubicBezTo>
                  <a:cubicBezTo>
                    <a:pt x="9952" y="1696"/>
                    <a:pt x="9828" y="1617"/>
                    <a:pt x="9724" y="1507"/>
                  </a:cubicBezTo>
                  <a:cubicBezTo>
                    <a:pt x="9030" y="768"/>
                    <a:pt x="7453" y="198"/>
                    <a:pt x="6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5962346" y="2436417"/>
              <a:ext cx="309738" cy="409244"/>
            </a:xfrm>
            <a:custGeom>
              <a:avLst/>
              <a:gdLst/>
              <a:ahLst/>
              <a:cxnLst/>
              <a:rect l="l" t="t" r="r" b="b"/>
              <a:pathLst>
                <a:path w="23794" h="31438" extrusionOk="0">
                  <a:moveTo>
                    <a:pt x="7176" y="1"/>
                  </a:moveTo>
                  <a:cubicBezTo>
                    <a:pt x="7027" y="1"/>
                    <a:pt x="6774" y="54"/>
                    <a:pt x="6451" y="129"/>
                  </a:cubicBezTo>
                  <a:cubicBezTo>
                    <a:pt x="6277" y="164"/>
                    <a:pt x="6233" y="193"/>
                    <a:pt x="6233" y="198"/>
                  </a:cubicBezTo>
                  <a:cubicBezTo>
                    <a:pt x="6218" y="218"/>
                    <a:pt x="6204" y="248"/>
                    <a:pt x="6188" y="283"/>
                  </a:cubicBezTo>
                  <a:cubicBezTo>
                    <a:pt x="6094" y="471"/>
                    <a:pt x="5945" y="759"/>
                    <a:pt x="5515" y="1165"/>
                  </a:cubicBezTo>
                  <a:cubicBezTo>
                    <a:pt x="5103" y="1557"/>
                    <a:pt x="4949" y="1701"/>
                    <a:pt x="4726" y="1701"/>
                  </a:cubicBezTo>
                  <a:cubicBezTo>
                    <a:pt x="4632" y="1701"/>
                    <a:pt x="4558" y="1671"/>
                    <a:pt x="4513" y="1646"/>
                  </a:cubicBezTo>
                  <a:cubicBezTo>
                    <a:pt x="4472" y="1629"/>
                    <a:pt x="4426" y="1615"/>
                    <a:pt x="4335" y="1615"/>
                  </a:cubicBezTo>
                  <a:cubicBezTo>
                    <a:pt x="4292" y="1615"/>
                    <a:pt x="4238" y="1618"/>
                    <a:pt x="4171" y="1626"/>
                  </a:cubicBezTo>
                  <a:cubicBezTo>
                    <a:pt x="3943" y="1656"/>
                    <a:pt x="3739" y="1676"/>
                    <a:pt x="3566" y="1676"/>
                  </a:cubicBezTo>
                  <a:cubicBezTo>
                    <a:pt x="3606" y="2017"/>
                    <a:pt x="3591" y="2683"/>
                    <a:pt x="3213" y="3802"/>
                  </a:cubicBezTo>
                  <a:cubicBezTo>
                    <a:pt x="3050" y="4294"/>
                    <a:pt x="2941" y="4740"/>
                    <a:pt x="2847" y="5141"/>
                  </a:cubicBezTo>
                  <a:cubicBezTo>
                    <a:pt x="2664" y="5920"/>
                    <a:pt x="2505" y="6589"/>
                    <a:pt x="2009" y="6936"/>
                  </a:cubicBezTo>
                  <a:cubicBezTo>
                    <a:pt x="1643" y="7189"/>
                    <a:pt x="1270" y="7214"/>
                    <a:pt x="948" y="7214"/>
                  </a:cubicBezTo>
                  <a:lnTo>
                    <a:pt x="780" y="7214"/>
                  </a:lnTo>
                  <a:cubicBezTo>
                    <a:pt x="710" y="7214"/>
                    <a:pt x="621" y="7218"/>
                    <a:pt x="586" y="7234"/>
                  </a:cubicBezTo>
                  <a:cubicBezTo>
                    <a:pt x="487" y="7323"/>
                    <a:pt x="378" y="7358"/>
                    <a:pt x="289" y="7378"/>
                  </a:cubicBezTo>
                  <a:cubicBezTo>
                    <a:pt x="264" y="7387"/>
                    <a:pt x="234" y="7392"/>
                    <a:pt x="215" y="7392"/>
                  </a:cubicBezTo>
                  <a:cubicBezTo>
                    <a:pt x="199" y="7447"/>
                    <a:pt x="174" y="7541"/>
                    <a:pt x="155" y="7710"/>
                  </a:cubicBezTo>
                  <a:lnTo>
                    <a:pt x="120" y="7992"/>
                  </a:lnTo>
                  <a:cubicBezTo>
                    <a:pt x="30" y="8696"/>
                    <a:pt x="1" y="8974"/>
                    <a:pt x="149" y="9222"/>
                  </a:cubicBezTo>
                  <a:cubicBezTo>
                    <a:pt x="170" y="9261"/>
                    <a:pt x="195" y="9296"/>
                    <a:pt x="224" y="9331"/>
                  </a:cubicBezTo>
                  <a:cubicBezTo>
                    <a:pt x="249" y="9365"/>
                    <a:pt x="268" y="9376"/>
                    <a:pt x="353" y="9376"/>
                  </a:cubicBezTo>
                  <a:lnTo>
                    <a:pt x="433" y="9376"/>
                  </a:lnTo>
                  <a:cubicBezTo>
                    <a:pt x="512" y="9376"/>
                    <a:pt x="755" y="9376"/>
                    <a:pt x="899" y="9648"/>
                  </a:cubicBezTo>
                  <a:cubicBezTo>
                    <a:pt x="1067" y="9960"/>
                    <a:pt x="978" y="10323"/>
                    <a:pt x="750" y="11021"/>
                  </a:cubicBezTo>
                  <a:cubicBezTo>
                    <a:pt x="631" y="11378"/>
                    <a:pt x="517" y="11691"/>
                    <a:pt x="417" y="11969"/>
                  </a:cubicBezTo>
                  <a:cubicBezTo>
                    <a:pt x="105" y="12831"/>
                    <a:pt x="16" y="13129"/>
                    <a:pt x="140" y="13337"/>
                  </a:cubicBezTo>
                  <a:cubicBezTo>
                    <a:pt x="224" y="13476"/>
                    <a:pt x="323" y="13708"/>
                    <a:pt x="284" y="13976"/>
                  </a:cubicBezTo>
                  <a:cubicBezTo>
                    <a:pt x="423" y="14046"/>
                    <a:pt x="641" y="14154"/>
                    <a:pt x="982" y="14303"/>
                  </a:cubicBezTo>
                  <a:cubicBezTo>
                    <a:pt x="1499" y="14536"/>
                    <a:pt x="1746" y="14586"/>
                    <a:pt x="1856" y="14586"/>
                  </a:cubicBezTo>
                  <a:cubicBezTo>
                    <a:pt x="1900" y="14586"/>
                    <a:pt x="1920" y="14577"/>
                    <a:pt x="1954" y="14566"/>
                  </a:cubicBezTo>
                  <a:cubicBezTo>
                    <a:pt x="2004" y="14552"/>
                    <a:pt x="2069" y="14532"/>
                    <a:pt x="2148" y="14532"/>
                  </a:cubicBezTo>
                  <a:cubicBezTo>
                    <a:pt x="2396" y="14532"/>
                    <a:pt x="2599" y="14671"/>
                    <a:pt x="3378" y="15355"/>
                  </a:cubicBezTo>
                  <a:cubicBezTo>
                    <a:pt x="4538" y="16381"/>
                    <a:pt x="4721" y="16504"/>
                    <a:pt x="5098" y="16748"/>
                  </a:cubicBezTo>
                  <a:cubicBezTo>
                    <a:pt x="5252" y="16842"/>
                    <a:pt x="5430" y="16961"/>
                    <a:pt x="5703" y="17154"/>
                  </a:cubicBezTo>
                  <a:cubicBezTo>
                    <a:pt x="5851" y="17259"/>
                    <a:pt x="5980" y="17318"/>
                    <a:pt x="6069" y="17318"/>
                  </a:cubicBezTo>
                  <a:cubicBezTo>
                    <a:pt x="6114" y="17318"/>
                    <a:pt x="6144" y="17308"/>
                    <a:pt x="6188" y="17293"/>
                  </a:cubicBezTo>
                  <a:cubicBezTo>
                    <a:pt x="6248" y="17273"/>
                    <a:pt x="6318" y="17248"/>
                    <a:pt x="6402" y="17248"/>
                  </a:cubicBezTo>
                  <a:cubicBezTo>
                    <a:pt x="6833" y="17248"/>
                    <a:pt x="6997" y="17799"/>
                    <a:pt x="7151" y="18330"/>
                  </a:cubicBezTo>
                  <a:cubicBezTo>
                    <a:pt x="7581" y="19802"/>
                    <a:pt x="7592" y="19831"/>
                    <a:pt x="7656" y="20496"/>
                  </a:cubicBezTo>
                  <a:cubicBezTo>
                    <a:pt x="7711" y="21012"/>
                    <a:pt x="7487" y="21394"/>
                    <a:pt x="7259" y="21651"/>
                  </a:cubicBezTo>
                  <a:cubicBezTo>
                    <a:pt x="7265" y="21657"/>
                    <a:pt x="7270" y="21666"/>
                    <a:pt x="7274" y="21676"/>
                  </a:cubicBezTo>
                  <a:cubicBezTo>
                    <a:pt x="7334" y="21776"/>
                    <a:pt x="7403" y="21884"/>
                    <a:pt x="7467" y="22008"/>
                  </a:cubicBezTo>
                  <a:cubicBezTo>
                    <a:pt x="7473" y="22023"/>
                    <a:pt x="7483" y="22037"/>
                    <a:pt x="7487" y="22053"/>
                  </a:cubicBezTo>
                  <a:cubicBezTo>
                    <a:pt x="7556" y="22181"/>
                    <a:pt x="7622" y="22321"/>
                    <a:pt x="7681" y="22465"/>
                  </a:cubicBezTo>
                  <a:cubicBezTo>
                    <a:pt x="7819" y="22817"/>
                    <a:pt x="7860" y="23079"/>
                    <a:pt x="7919" y="23441"/>
                  </a:cubicBezTo>
                  <a:cubicBezTo>
                    <a:pt x="7979" y="23822"/>
                    <a:pt x="8062" y="24348"/>
                    <a:pt x="8311" y="25355"/>
                  </a:cubicBezTo>
                  <a:cubicBezTo>
                    <a:pt x="8519" y="26208"/>
                    <a:pt x="8554" y="26213"/>
                    <a:pt x="8796" y="26238"/>
                  </a:cubicBezTo>
                  <a:cubicBezTo>
                    <a:pt x="9084" y="26272"/>
                    <a:pt x="9520" y="26327"/>
                    <a:pt x="10185" y="26812"/>
                  </a:cubicBezTo>
                  <a:cubicBezTo>
                    <a:pt x="10700" y="27190"/>
                    <a:pt x="10998" y="27392"/>
                    <a:pt x="11215" y="27541"/>
                  </a:cubicBezTo>
                  <a:cubicBezTo>
                    <a:pt x="11364" y="27641"/>
                    <a:pt x="11478" y="27719"/>
                    <a:pt x="11593" y="27804"/>
                  </a:cubicBezTo>
                  <a:cubicBezTo>
                    <a:pt x="11781" y="27952"/>
                    <a:pt x="11984" y="28126"/>
                    <a:pt x="12376" y="28499"/>
                  </a:cubicBezTo>
                  <a:cubicBezTo>
                    <a:pt x="12391" y="28508"/>
                    <a:pt x="12401" y="28518"/>
                    <a:pt x="12411" y="28533"/>
                  </a:cubicBezTo>
                  <a:cubicBezTo>
                    <a:pt x="12485" y="28602"/>
                    <a:pt x="12554" y="28671"/>
                    <a:pt x="12614" y="28737"/>
                  </a:cubicBezTo>
                  <a:cubicBezTo>
                    <a:pt x="12639" y="28766"/>
                    <a:pt x="12659" y="28796"/>
                    <a:pt x="12684" y="28820"/>
                  </a:cubicBezTo>
                  <a:cubicBezTo>
                    <a:pt x="12728" y="28870"/>
                    <a:pt x="12768" y="28920"/>
                    <a:pt x="12803" y="28964"/>
                  </a:cubicBezTo>
                  <a:cubicBezTo>
                    <a:pt x="12828" y="28994"/>
                    <a:pt x="12842" y="29023"/>
                    <a:pt x="12862" y="29053"/>
                  </a:cubicBezTo>
                  <a:cubicBezTo>
                    <a:pt x="12892" y="29098"/>
                    <a:pt x="12922" y="29142"/>
                    <a:pt x="12941" y="29183"/>
                  </a:cubicBezTo>
                  <a:cubicBezTo>
                    <a:pt x="12961" y="29217"/>
                    <a:pt x="12976" y="29247"/>
                    <a:pt x="12991" y="29277"/>
                  </a:cubicBezTo>
                  <a:cubicBezTo>
                    <a:pt x="13011" y="29321"/>
                    <a:pt x="13025" y="29361"/>
                    <a:pt x="13045" y="29405"/>
                  </a:cubicBezTo>
                  <a:cubicBezTo>
                    <a:pt x="13055" y="29435"/>
                    <a:pt x="13066" y="29469"/>
                    <a:pt x="13075" y="29499"/>
                  </a:cubicBezTo>
                  <a:cubicBezTo>
                    <a:pt x="13090" y="29544"/>
                    <a:pt x="13100" y="29588"/>
                    <a:pt x="13110" y="29629"/>
                  </a:cubicBezTo>
                  <a:cubicBezTo>
                    <a:pt x="13114" y="29663"/>
                    <a:pt x="13125" y="29698"/>
                    <a:pt x="13130" y="29732"/>
                  </a:cubicBezTo>
                  <a:cubicBezTo>
                    <a:pt x="13135" y="29778"/>
                    <a:pt x="13139" y="29826"/>
                    <a:pt x="13144" y="29876"/>
                  </a:cubicBezTo>
                  <a:cubicBezTo>
                    <a:pt x="13149" y="29911"/>
                    <a:pt x="13155" y="29945"/>
                    <a:pt x="13155" y="29986"/>
                  </a:cubicBezTo>
                  <a:cubicBezTo>
                    <a:pt x="13155" y="30039"/>
                    <a:pt x="13160" y="30094"/>
                    <a:pt x="13160" y="30154"/>
                  </a:cubicBezTo>
                  <a:lnTo>
                    <a:pt x="13160" y="30263"/>
                  </a:lnTo>
                  <a:lnTo>
                    <a:pt x="13160" y="30307"/>
                  </a:lnTo>
                  <a:cubicBezTo>
                    <a:pt x="13185" y="30337"/>
                    <a:pt x="13208" y="30367"/>
                    <a:pt x="13229" y="30396"/>
                  </a:cubicBezTo>
                  <a:cubicBezTo>
                    <a:pt x="13263" y="30437"/>
                    <a:pt x="13304" y="30481"/>
                    <a:pt x="13338" y="30521"/>
                  </a:cubicBezTo>
                  <a:cubicBezTo>
                    <a:pt x="13382" y="30570"/>
                    <a:pt x="13427" y="30615"/>
                    <a:pt x="13471" y="30659"/>
                  </a:cubicBezTo>
                  <a:cubicBezTo>
                    <a:pt x="13512" y="30694"/>
                    <a:pt x="13551" y="30730"/>
                    <a:pt x="13586" y="30764"/>
                  </a:cubicBezTo>
                  <a:cubicBezTo>
                    <a:pt x="13636" y="30803"/>
                    <a:pt x="13680" y="30843"/>
                    <a:pt x="13730" y="30883"/>
                  </a:cubicBezTo>
                  <a:cubicBezTo>
                    <a:pt x="13769" y="30913"/>
                    <a:pt x="13809" y="30943"/>
                    <a:pt x="13849" y="30972"/>
                  </a:cubicBezTo>
                  <a:cubicBezTo>
                    <a:pt x="13899" y="31007"/>
                    <a:pt x="13952" y="31037"/>
                    <a:pt x="14002" y="31066"/>
                  </a:cubicBezTo>
                  <a:cubicBezTo>
                    <a:pt x="14041" y="31091"/>
                    <a:pt x="14087" y="31116"/>
                    <a:pt x="14126" y="31140"/>
                  </a:cubicBezTo>
                  <a:cubicBezTo>
                    <a:pt x="14181" y="31165"/>
                    <a:pt x="14235" y="31190"/>
                    <a:pt x="14290" y="31215"/>
                  </a:cubicBezTo>
                  <a:cubicBezTo>
                    <a:pt x="14329" y="31235"/>
                    <a:pt x="14375" y="31254"/>
                    <a:pt x="14419" y="31270"/>
                  </a:cubicBezTo>
                  <a:cubicBezTo>
                    <a:pt x="14473" y="31289"/>
                    <a:pt x="14533" y="31309"/>
                    <a:pt x="14592" y="31325"/>
                  </a:cubicBezTo>
                  <a:cubicBezTo>
                    <a:pt x="14636" y="31339"/>
                    <a:pt x="14677" y="31354"/>
                    <a:pt x="14721" y="31364"/>
                  </a:cubicBezTo>
                  <a:cubicBezTo>
                    <a:pt x="14791" y="31378"/>
                    <a:pt x="14860" y="31389"/>
                    <a:pt x="14929" y="31398"/>
                  </a:cubicBezTo>
                  <a:cubicBezTo>
                    <a:pt x="14964" y="31403"/>
                    <a:pt x="15004" y="31414"/>
                    <a:pt x="15043" y="31419"/>
                  </a:cubicBezTo>
                  <a:cubicBezTo>
                    <a:pt x="15153" y="31428"/>
                    <a:pt x="15267" y="31438"/>
                    <a:pt x="15380" y="31438"/>
                  </a:cubicBezTo>
                  <a:cubicBezTo>
                    <a:pt x="15554" y="31438"/>
                    <a:pt x="15728" y="31419"/>
                    <a:pt x="15906" y="31394"/>
                  </a:cubicBezTo>
                  <a:cubicBezTo>
                    <a:pt x="15926" y="31389"/>
                    <a:pt x="15951" y="31389"/>
                    <a:pt x="15970" y="31384"/>
                  </a:cubicBezTo>
                  <a:cubicBezTo>
                    <a:pt x="16139" y="31354"/>
                    <a:pt x="16313" y="31314"/>
                    <a:pt x="16487" y="31265"/>
                  </a:cubicBezTo>
                  <a:cubicBezTo>
                    <a:pt x="16510" y="31254"/>
                    <a:pt x="16540" y="31250"/>
                    <a:pt x="16565" y="31240"/>
                  </a:cubicBezTo>
                  <a:cubicBezTo>
                    <a:pt x="16739" y="31190"/>
                    <a:pt x="16908" y="31126"/>
                    <a:pt x="17082" y="31057"/>
                  </a:cubicBezTo>
                  <a:cubicBezTo>
                    <a:pt x="17105" y="31046"/>
                    <a:pt x="17130" y="31037"/>
                    <a:pt x="17155" y="31021"/>
                  </a:cubicBezTo>
                  <a:cubicBezTo>
                    <a:pt x="17334" y="30947"/>
                    <a:pt x="17512" y="30863"/>
                    <a:pt x="17686" y="30774"/>
                  </a:cubicBezTo>
                  <a:cubicBezTo>
                    <a:pt x="17700" y="30769"/>
                    <a:pt x="17716" y="30759"/>
                    <a:pt x="17730" y="30753"/>
                  </a:cubicBezTo>
                  <a:cubicBezTo>
                    <a:pt x="18107" y="30551"/>
                    <a:pt x="18484" y="30318"/>
                    <a:pt x="18851" y="30064"/>
                  </a:cubicBezTo>
                  <a:lnTo>
                    <a:pt x="18851" y="30060"/>
                  </a:lnTo>
                  <a:cubicBezTo>
                    <a:pt x="19039" y="29936"/>
                    <a:pt x="19217" y="29801"/>
                    <a:pt x="19396" y="29663"/>
                  </a:cubicBezTo>
                  <a:cubicBezTo>
                    <a:pt x="19402" y="29659"/>
                    <a:pt x="19411" y="29653"/>
                    <a:pt x="19416" y="29653"/>
                  </a:cubicBezTo>
                  <a:cubicBezTo>
                    <a:pt x="19595" y="29515"/>
                    <a:pt x="19768" y="29375"/>
                    <a:pt x="19937" y="29232"/>
                  </a:cubicBezTo>
                  <a:lnTo>
                    <a:pt x="19942" y="29227"/>
                  </a:lnTo>
                  <a:cubicBezTo>
                    <a:pt x="21330" y="28071"/>
                    <a:pt x="22436" y="26808"/>
                    <a:pt x="22798" y="26381"/>
                  </a:cubicBezTo>
                  <a:cubicBezTo>
                    <a:pt x="22782" y="25886"/>
                    <a:pt x="22743" y="24700"/>
                    <a:pt x="22684" y="24080"/>
                  </a:cubicBezTo>
                  <a:cubicBezTo>
                    <a:pt x="22649" y="23723"/>
                    <a:pt x="22615" y="23659"/>
                    <a:pt x="22579" y="23595"/>
                  </a:cubicBezTo>
                  <a:cubicBezTo>
                    <a:pt x="22515" y="23465"/>
                    <a:pt x="22446" y="23327"/>
                    <a:pt x="22400" y="23035"/>
                  </a:cubicBezTo>
                  <a:cubicBezTo>
                    <a:pt x="22311" y="22484"/>
                    <a:pt x="22540" y="22122"/>
                    <a:pt x="22803" y="21710"/>
                  </a:cubicBezTo>
                  <a:cubicBezTo>
                    <a:pt x="22942" y="21488"/>
                    <a:pt x="23114" y="21210"/>
                    <a:pt x="23318" y="20813"/>
                  </a:cubicBezTo>
                  <a:cubicBezTo>
                    <a:pt x="23620" y="20213"/>
                    <a:pt x="23567" y="20035"/>
                    <a:pt x="23308" y="19192"/>
                  </a:cubicBezTo>
                  <a:cubicBezTo>
                    <a:pt x="23204" y="18854"/>
                    <a:pt x="23075" y="18433"/>
                    <a:pt x="22942" y="17883"/>
                  </a:cubicBezTo>
                  <a:cubicBezTo>
                    <a:pt x="22585" y="16366"/>
                    <a:pt x="22599" y="16083"/>
                    <a:pt x="22842" y="15330"/>
                  </a:cubicBezTo>
                  <a:cubicBezTo>
                    <a:pt x="22897" y="15172"/>
                    <a:pt x="22956" y="14973"/>
                    <a:pt x="23025" y="14705"/>
                  </a:cubicBezTo>
                  <a:cubicBezTo>
                    <a:pt x="23274" y="13749"/>
                    <a:pt x="23388" y="13486"/>
                    <a:pt x="23571" y="13108"/>
                  </a:cubicBezTo>
                  <a:cubicBezTo>
                    <a:pt x="23626" y="13000"/>
                    <a:pt x="23680" y="12881"/>
                    <a:pt x="23755" y="12717"/>
                  </a:cubicBezTo>
                  <a:cubicBezTo>
                    <a:pt x="23794" y="12618"/>
                    <a:pt x="23794" y="12573"/>
                    <a:pt x="23794" y="12573"/>
                  </a:cubicBezTo>
                  <a:cubicBezTo>
                    <a:pt x="23764" y="12499"/>
                    <a:pt x="23561" y="12380"/>
                    <a:pt x="23412" y="12300"/>
                  </a:cubicBezTo>
                  <a:cubicBezTo>
                    <a:pt x="23323" y="12593"/>
                    <a:pt x="23164" y="13039"/>
                    <a:pt x="22798" y="13630"/>
                  </a:cubicBezTo>
                  <a:cubicBezTo>
                    <a:pt x="22386" y="14284"/>
                    <a:pt x="22162" y="14561"/>
                    <a:pt x="21860" y="14561"/>
                  </a:cubicBezTo>
                  <a:cubicBezTo>
                    <a:pt x="21622" y="14561"/>
                    <a:pt x="21478" y="14373"/>
                    <a:pt x="21384" y="14250"/>
                  </a:cubicBezTo>
                  <a:cubicBezTo>
                    <a:pt x="21320" y="14165"/>
                    <a:pt x="21261" y="14090"/>
                    <a:pt x="21167" y="14035"/>
                  </a:cubicBezTo>
                  <a:cubicBezTo>
                    <a:pt x="20869" y="13877"/>
                    <a:pt x="20770" y="13634"/>
                    <a:pt x="20741" y="13456"/>
                  </a:cubicBezTo>
                  <a:cubicBezTo>
                    <a:pt x="20656" y="13005"/>
                    <a:pt x="20913" y="12632"/>
                    <a:pt x="21211" y="12206"/>
                  </a:cubicBezTo>
                  <a:cubicBezTo>
                    <a:pt x="21370" y="11983"/>
                    <a:pt x="21544" y="11726"/>
                    <a:pt x="21677" y="11458"/>
                  </a:cubicBezTo>
                  <a:lnTo>
                    <a:pt x="21826" y="11145"/>
                  </a:lnTo>
                  <a:cubicBezTo>
                    <a:pt x="21855" y="11086"/>
                    <a:pt x="21876" y="11042"/>
                    <a:pt x="21890" y="11007"/>
                  </a:cubicBezTo>
                  <a:cubicBezTo>
                    <a:pt x="21940" y="10898"/>
                    <a:pt x="21945" y="10873"/>
                    <a:pt x="21949" y="10779"/>
                  </a:cubicBezTo>
                  <a:cubicBezTo>
                    <a:pt x="21960" y="10689"/>
                    <a:pt x="21970" y="10570"/>
                    <a:pt x="21999" y="10382"/>
                  </a:cubicBezTo>
                  <a:cubicBezTo>
                    <a:pt x="22009" y="10317"/>
                    <a:pt x="22020" y="10248"/>
                    <a:pt x="22034" y="10168"/>
                  </a:cubicBezTo>
                  <a:cubicBezTo>
                    <a:pt x="22043" y="10115"/>
                    <a:pt x="22054" y="10069"/>
                    <a:pt x="22059" y="10030"/>
                  </a:cubicBezTo>
                  <a:cubicBezTo>
                    <a:pt x="21901" y="9955"/>
                    <a:pt x="21663" y="9836"/>
                    <a:pt x="21355" y="9559"/>
                  </a:cubicBezTo>
                  <a:cubicBezTo>
                    <a:pt x="20443" y="8740"/>
                    <a:pt x="20661" y="7923"/>
                    <a:pt x="20908" y="6980"/>
                  </a:cubicBezTo>
                  <a:cubicBezTo>
                    <a:pt x="20954" y="6802"/>
                    <a:pt x="21008" y="6604"/>
                    <a:pt x="21057" y="6381"/>
                  </a:cubicBezTo>
                  <a:cubicBezTo>
                    <a:pt x="21087" y="6252"/>
                    <a:pt x="21151" y="5989"/>
                    <a:pt x="21176" y="5845"/>
                  </a:cubicBezTo>
                  <a:cubicBezTo>
                    <a:pt x="21023" y="5637"/>
                    <a:pt x="20864" y="5374"/>
                    <a:pt x="20700" y="4790"/>
                  </a:cubicBezTo>
                  <a:cubicBezTo>
                    <a:pt x="20597" y="4433"/>
                    <a:pt x="20542" y="4383"/>
                    <a:pt x="20537" y="4378"/>
                  </a:cubicBezTo>
                  <a:cubicBezTo>
                    <a:pt x="20537" y="4378"/>
                    <a:pt x="20517" y="4367"/>
                    <a:pt x="20428" y="4367"/>
                  </a:cubicBezTo>
                  <a:cubicBezTo>
                    <a:pt x="20343" y="4367"/>
                    <a:pt x="20249" y="4378"/>
                    <a:pt x="20140" y="4388"/>
                  </a:cubicBezTo>
                  <a:cubicBezTo>
                    <a:pt x="19956" y="4403"/>
                    <a:pt x="19739" y="4427"/>
                    <a:pt x="19466" y="4427"/>
                  </a:cubicBezTo>
                  <a:cubicBezTo>
                    <a:pt x="18945" y="4427"/>
                    <a:pt x="18400" y="4348"/>
                    <a:pt x="17800" y="4189"/>
                  </a:cubicBezTo>
                  <a:cubicBezTo>
                    <a:pt x="16808" y="3932"/>
                    <a:pt x="16441" y="3852"/>
                    <a:pt x="16233" y="3852"/>
                  </a:cubicBezTo>
                  <a:cubicBezTo>
                    <a:pt x="16134" y="3852"/>
                    <a:pt x="16075" y="3868"/>
                    <a:pt x="15951" y="3907"/>
                  </a:cubicBezTo>
                  <a:cubicBezTo>
                    <a:pt x="15713" y="3976"/>
                    <a:pt x="15350" y="4085"/>
                    <a:pt x="14469" y="4145"/>
                  </a:cubicBezTo>
                  <a:cubicBezTo>
                    <a:pt x="13933" y="4184"/>
                    <a:pt x="13620" y="4204"/>
                    <a:pt x="13402" y="4204"/>
                  </a:cubicBezTo>
                  <a:cubicBezTo>
                    <a:pt x="13006" y="4204"/>
                    <a:pt x="12872" y="4135"/>
                    <a:pt x="12659" y="3981"/>
                  </a:cubicBezTo>
                  <a:cubicBezTo>
                    <a:pt x="12505" y="3872"/>
                    <a:pt x="12257" y="3689"/>
                    <a:pt x="11394" y="3411"/>
                  </a:cubicBezTo>
                  <a:cubicBezTo>
                    <a:pt x="10293" y="3054"/>
                    <a:pt x="10011" y="2905"/>
                    <a:pt x="9947" y="2499"/>
                  </a:cubicBezTo>
                  <a:cubicBezTo>
                    <a:pt x="9936" y="2415"/>
                    <a:pt x="9936" y="2335"/>
                    <a:pt x="9952" y="2255"/>
                  </a:cubicBezTo>
                  <a:cubicBezTo>
                    <a:pt x="9778" y="2152"/>
                    <a:pt x="9679" y="2136"/>
                    <a:pt x="9615" y="2136"/>
                  </a:cubicBezTo>
                  <a:cubicBezTo>
                    <a:pt x="9535" y="2136"/>
                    <a:pt x="9460" y="2157"/>
                    <a:pt x="9382" y="2177"/>
                  </a:cubicBezTo>
                  <a:cubicBezTo>
                    <a:pt x="9248" y="2206"/>
                    <a:pt x="9068" y="2236"/>
                    <a:pt x="8859" y="2236"/>
                  </a:cubicBezTo>
                  <a:cubicBezTo>
                    <a:pt x="8718" y="2236"/>
                    <a:pt x="8563" y="2222"/>
                    <a:pt x="8400" y="2186"/>
                  </a:cubicBezTo>
                  <a:cubicBezTo>
                    <a:pt x="8032" y="2102"/>
                    <a:pt x="7780" y="2033"/>
                    <a:pt x="7641" y="1760"/>
                  </a:cubicBezTo>
                  <a:cubicBezTo>
                    <a:pt x="7522" y="1518"/>
                    <a:pt x="7572" y="1280"/>
                    <a:pt x="7597" y="1150"/>
                  </a:cubicBezTo>
                  <a:cubicBezTo>
                    <a:pt x="7627" y="1017"/>
                    <a:pt x="7652" y="907"/>
                    <a:pt x="7567" y="655"/>
                  </a:cubicBezTo>
                  <a:lnTo>
                    <a:pt x="7533" y="555"/>
                  </a:lnTo>
                  <a:cubicBezTo>
                    <a:pt x="7467" y="362"/>
                    <a:pt x="7414" y="209"/>
                    <a:pt x="7384" y="120"/>
                  </a:cubicBezTo>
                  <a:cubicBezTo>
                    <a:pt x="7348" y="95"/>
                    <a:pt x="7314" y="65"/>
                    <a:pt x="7274" y="24"/>
                  </a:cubicBezTo>
                  <a:cubicBezTo>
                    <a:pt x="7265" y="15"/>
                    <a:pt x="7249" y="1"/>
                    <a:pt x="7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5740216" y="2712518"/>
              <a:ext cx="383313" cy="243063"/>
            </a:xfrm>
            <a:custGeom>
              <a:avLst/>
              <a:gdLst/>
              <a:ahLst/>
              <a:cxnLst/>
              <a:rect l="l" t="t" r="r" b="b"/>
              <a:pathLst>
                <a:path w="29446" h="18672" extrusionOk="0">
                  <a:moveTo>
                    <a:pt x="1770" y="0"/>
                  </a:moveTo>
                  <a:cubicBezTo>
                    <a:pt x="1607" y="1214"/>
                    <a:pt x="1388" y="2628"/>
                    <a:pt x="1165" y="3342"/>
                  </a:cubicBezTo>
                  <a:cubicBezTo>
                    <a:pt x="957" y="3991"/>
                    <a:pt x="466" y="4809"/>
                    <a:pt x="0" y="5319"/>
                  </a:cubicBezTo>
                  <a:cubicBezTo>
                    <a:pt x="2067" y="7550"/>
                    <a:pt x="3897" y="14993"/>
                    <a:pt x="3669" y="17426"/>
                  </a:cubicBezTo>
                  <a:cubicBezTo>
                    <a:pt x="3634" y="17804"/>
                    <a:pt x="3659" y="18215"/>
                    <a:pt x="3744" y="18662"/>
                  </a:cubicBezTo>
                  <a:cubicBezTo>
                    <a:pt x="5964" y="18587"/>
                    <a:pt x="14785" y="18289"/>
                    <a:pt x="18458" y="18106"/>
                  </a:cubicBezTo>
                  <a:lnTo>
                    <a:pt x="18473" y="18106"/>
                  </a:lnTo>
                  <a:cubicBezTo>
                    <a:pt x="18607" y="18101"/>
                    <a:pt x="18736" y="18096"/>
                    <a:pt x="18855" y="18087"/>
                  </a:cubicBezTo>
                  <a:lnTo>
                    <a:pt x="18890" y="18087"/>
                  </a:lnTo>
                  <a:cubicBezTo>
                    <a:pt x="18998" y="18081"/>
                    <a:pt x="19103" y="18076"/>
                    <a:pt x="19202" y="18071"/>
                  </a:cubicBezTo>
                  <a:cubicBezTo>
                    <a:pt x="19227" y="18067"/>
                    <a:pt x="19247" y="18067"/>
                    <a:pt x="19272" y="18067"/>
                  </a:cubicBezTo>
                  <a:cubicBezTo>
                    <a:pt x="19350" y="18062"/>
                    <a:pt x="19430" y="18057"/>
                    <a:pt x="19499" y="18051"/>
                  </a:cubicBezTo>
                  <a:cubicBezTo>
                    <a:pt x="19534" y="18051"/>
                    <a:pt x="19559" y="18046"/>
                    <a:pt x="19593" y="18046"/>
                  </a:cubicBezTo>
                  <a:cubicBezTo>
                    <a:pt x="19643" y="18042"/>
                    <a:pt x="19698" y="18037"/>
                    <a:pt x="19742" y="18037"/>
                  </a:cubicBezTo>
                  <a:cubicBezTo>
                    <a:pt x="19778" y="18032"/>
                    <a:pt x="19807" y="18032"/>
                    <a:pt x="19842" y="18027"/>
                  </a:cubicBezTo>
                  <a:cubicBezTo>
                    <a:pt x="19867" y="18027"/>
                    <a:pt x="19901" y="18021"/>
                    <a:pt x="19920" y="18021"/>
                  </a:cubicBezTo>
                  <a:cubicBezTo>
                    <a:pt x="19970" y="18017"/>
                    <a:pt x="20010" y="18012"/>
                    <a:pt x="20039" y="18007"/>
                  </a:cubicBezTo>
                  <a:cubicBezTo>
                    <a:pt x="20238" y="17977"/>
                    <a:pt x="20476" y="17962"/>
                    <a:pt x="20749" y="17962"/>
                  </a:cubicBezTo>
                  <a:cubicBezTo>
                    <a:pt x="21800" y="17962"/>
                    <a:pt x="23163" y="18186"/>
                    <a:pt x="23798" y="18344"/>
                  </a:cubicBezTo>
                  <a:cubicBezTo>
                    <a:pt x="23947" y="18384"/>
                    <a:pt x="24096" y="18428"/>
                    <a:pt x="24249" y="18474"/>
                  </a:cubicBezTo>
                  <a:cubicBezTo>
                    <a:pt x="24571" y="18570"/>
                    <a:pt x="24897" y="18671"/>
                    <a:pt x="25140" y="18671"/>
                  </a:cubicBezTo>
                  <a:cubicBezTo>
                    <a:pt x="25170" y="18671"/>
                    <a:pt x="25199" y="18670"/>
                    <a:pt x="25226" y="18666"/>
                  </a:cubicBezTo>
                  <a:cubicBezTo>
                    <a:pt x="25251" y="18662"/>
                    <a:pt x="25300" y="18657"/>
                    <a:pt x="25325" y="18637"/>
                  </a:cubicBezTo>
                  <a:cubicBezTo>
                    <a:pt x="25334" y="18632"/>
                    <a:pt x="25345" y="18627"/>
                    <a:pt x="25345" y="18616"/>
                  </a:cubicBezTo>
                  <a:cubicBezTo>
                    <a:pt x="25469" y="18265"/>
                    <a:pt x="25657" y="18087"/>
                    <a:pt x="25781" y="17968"/>
                  </a:cubicBezTo>
                  <a:cubicBezTo>
                    <a:pt x="25906" y="17849"/>
                    <a:pt x="25975" y="17783"/>
                    <a:pt x="25865" y="17090"/>
                  </a:cubicBezTo>
                  <a:cubicBezTo>
                    <a:pt x="25697" y="16039"/>
                    <a:pt x="25533" y="15523"/>
                    <a:pt x="25384" y="15067"/>
                  </a:cubicBezTo>
                  <a:cubicBezTo>
                    <a:pt x="25325" y="14874"/>
                    <a:pt x="25265" y="14690"/>
                    <a:pt x="25211" y="14487"/>
                  </a:cubicBezTo>
                  <a:lnTo>
                    <a:pt x="25192" y="14408"/>
                  </a:lnTo>
                  <a:cubicBezTo>
                    <a:pt x="25077" y="13976"/>
                    <a:pt x="24943" y="13490"/>
                    <a:pt x="25137" y="13030"/>
                  </a:cubicBezTo>
                  <a:cubicBezTo>
                    <a:pt x="25275" y="12703"/>
                    <a:pt x="25538" y="12474"/>
                    <a:pt x="25965" y="12321"/>
                  </a:cubicBezTo>
                  <a:cubicBezTo>
                    <a:pt x="26505" y="12127"/>
                    <a:pt x="26639" y="12062"/>
                    <a:pt x="27045" y="11879"/>
                  </a:cubicBezTo>
                  <a:cubicBezTo>
                    <a:pt x="27268" y="11774"/>
                    <a:pt x="27571" y="11636"/>
                    <a:pt x="28062" y="11423"/>
                  </a:cubicBezTo>
                  <a:cubicBezTo>
                    <a:pt x="28345" y="11298"/>
                    <a:pt x="28617" y="11234"/>
                    <a:pt x="28895" y="11234"/>
                  </a:cubicBezTo>
                  <a:cubicBezTo>
                    <a:pt x="29118" y="11234"/>
                    <a:pt x="29306" y="11279"/>
                    <a:pt x="29446" y="11319"/>
                  </a:cubicBezTo>
                  <a:cubicBezTo>
                    <a:pt x="29446" y="11200"/>
                    <a:pt x="29440" y="11031"/>
                    <a:pt x="29425" y="10793"/>
                  </a:cubicBezTo>
                  <a:cubicBezTo>
                    <a:pt x="29405" y="10466"/>
                    <a:pt x="29400" y="10184"/>
                    <a:pt x="29400" y="9941"/>
                  </a:cubicBezTo>
                  <a:cubicBezTo>
                    <a:pt x="29400" y="9698"/>
                    <a:pt x="29410" y="9495"/>
                    <a:pt x="29416" y="9321"/>
                  </a:cubicBezTo>
                  <a:cubicBezTo>
                    <a:pt x="29440" y="8607"/>
                    <a:pt x="29440" y="8552"/>
                    <a:pt x="28954" y="8096"/>
                  </a:cubicBezTo>
                  <a:cubicBezTo>
                    <a:pt x="28810" y="7957"/>
                    <a:pt x="28696" y="7848"/>
                    <a:pt x="28597" y="7764"/>
                  </a:cubicBezTo>
                  <a:cubicBezTo>
                    <a:pt x="28309" y="7502"/>
                    <a:pt x="28181" y="7412"/>
                    <a:pt x="27893" y="7218"/>
                  </a:cubicBezTo>
                  <a:cubicBezTo>
                    <a:pt x="27675" y="7070"/>
                    <a:pt x="27368" y="6861"/>
                    <a:pt x="26842" y="6475"/>
                  </a:cubicBezTo>
                  <a:cubicBezTo>
                    <a:pt x="26332" y="6103"/>
                    <a:pt x="26029" y="6063"/>
                    <a:pt x="25787" y="6033"/>
                  </a:cubicBezTo>
                  <a:cubicBezTo>
                    <a:pt x="25176" y="5964"/>
                    <a:pt x="24918" y="5721"/>
                    <a:pt x="24601" y="4442"/>
                  </a:cubicBezTo>
                  <a:cubicBezTo>
                    <a:pt x="24348" y="3386"/>
                    <a:pt x="24254" y="2811"/>
                    <a:pt x="24195" y="2424"/>
                  </a:cubicBezTo>
                  <a:cubicBezTo>
                    <a:pt x="24140" y="2087"/>
                    <a:pt x="24115" y="1934"/>
                    <a:pt x="24021" y="1706"/>
                  </a:cubicBezTo>
                  <a:cubicBezTo>
                    <a:pt x="23883" y="1353"/>
                    <a:pt x="23669" y="1026"/>
                    <a:pt x="23540" y="843"/>
                  </a:cubicBezTo>
                  <a:cubicBezTo>
                    <a:pt x="21547" y="833"/>
                    <a:pt x="5314" y="738"/>
                    <a:pt x="17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0"/>
            <p:cNvSpPr/>
            <p:nvPr/>
          </p:nvSpPr>
          <p:spPr>
            <a:xfrm>
              <a:off x="6062906" y="2796220"/>
              <a:ext cx="246291" cy="435201"/>
            </a:xfrm>
            <a:custGeom>
              <a:avLst/>
              <a:gdLst/>
              <a:ahLst/>
              <a:cxnLst/>
              <a:rect l="l" t="t" r="r" b="b"/>
              <a:pathLst>
                <a:path w="18920" h="33432" extrusionOk="0">
                  <a:moveTo>
                    <a:pt x="15172" y="1"/>
                  </a:moveTo>
                  <a:cubicBezTo>
                    <a:pt x="13853" y="1477"/>
                    <a:pt x="10556" y="4809"/>
                    <a:pt x="7655" y="4809"/>
                  </a:cubicBezTo>
                  <a:cubicBezTo>
                    <a:pt x="6813" y="4809"/>
                    <a:pt x="6064" y="4527"/>
                    <a:pt x="5424" y="3976"/>
                  </a:cubicBezTo>
                  <a:lnTo>
                    <a:pt x="5424" y="3976"/>
                  </a:lnTo>
                  <a:cubicBezTo>
                    <a:pt x="5430" y="4076"/>
                    <a:pt x="5435" y="4175"/>
                    <a:pt x="5439" y="4284"/>
                  </a:cubicBezTo>
                  <a:cubicBezTo>
                    <a:pt x="5489" y="5087"/>
                    <a:pt x="5474" y="5469"/>
                    <a:pt x="5281" y="5731"/>
                  </a:cubicBezTo>
                  <a:cubicBezTo>
                    <a:pt x="5206" y="5831"/>
                    <a:pt x="5073" y="5950"/>
                    <a:pt x="4865" y="5950"/>
                  </a:cubicBezTo>
                  <a:cubicBezTo>
                    <a:pt x="4760" y="5950"/>
                    <a:pt x="4661" y="5920"/>
                    <a:pt x="4557" y="5895"/>
                  </a:cubicBezTo>
                  <a:cubicBezTo>
                    <a:pt x="4427" y="5858"/>
                    <a:pt x="4272" y="5829"/>
                    <a:pt x="4101" y="5829"/>
                  </a:cubicBezTo>
                  <a:cubicBezTo>
                    <a:pt x="3927" y="5829"/>
                    <a:pt x="3736" y="5860"/>
                    <a:pt x="3540" y="5945"/>
                  </a:cubicBezTo>
                  <a:cubicBezTo>
                    <a:pt x="3055" y="6158"/>
                    <a:pt x="2757" y="6296"/>
                    <a:pt x="2534" y="6401"/>
                  </a:cubicBezTo>
                  <a:cubicBezTo>
                    <a:pt x="2117" y="6589"/>
                    <a:pt x="1964" y="6659"/>
                    <a:pt x="1399" y="6862"/>
                  </a:cubicBezTo>
                  <a:cubicBezTo>
                    <a:pt x="1106" y="6966"/>
                    <a:pt x="1062" y="7065"/>
                    <a:pt x="1062" y="7070"/>
                  </a:cubicBezTo>
                  <a:cubicBezTo>
                    <a:pt x="1027" y="7150"/>
                    <a:pt x="1111" y="7452"/>
                    <a:pt x="1165" y="7655"/>
                  </a:cubicBezTo>
                  <a:lnTo>
                    <a:pt x="1186" y="7735"/>
                  </a:lnTo>
                  <a:cubicBezTo>
                    <a:pt x="1236" y="7918"/>
                    <a:pt x="1289" y="8087"/>
                    <a:pt x="1344" y="8260"/>
                  </a:cubicBezTo>
                  <a:cubicBezTo>
                    <a:pt x="1493" y="8731"/>
                    <a:pt x="1682" y="9321"/>
                    <a:pt x="1865" y="10456"/>
                  </a:cubicBezTo>
                  <a:cubicBezTo>
                    <a:pt x="2039" y="11568"/>
                    <a:pt x="1865" y="11973"/>
                    <a:pt x="1478" y="12346"/>
                  </a:cubicBezTo>
                  <a:cubicBezTo>
                    <a:pt x="1378" y="12440"/>
                    <a:pt x="1330" y="12484"/>
                    <a:pt x="1295" y="12593"/>
                  </a:cubicBezTo>
                  <a:cubicBezTo>
                    <a:pt x="1211" y="12826"/>
                    <a:pt x="1037" y="13108"/>
                    <a:pt x="670" y="13213"/>
                  </a:cubicBezTo>
                  <a:cubicBezTo>
                    <a:pt x="655" y="13223"/>
                    <a:pt x="641" y="13238"/>
                    <a:pt x="625" y="13252"/>
                  </a:cubicBezTo>
                  <a:cubicBezTo>
                    <a:pt x="605" y="13268"/>
                    <a:pt x="586" y="13287"/>
                    <a:pt x="566" y="13307"/>
                  </a:cubicBezTo>
                  <a:cubicBezTo>
                    <a:pt x="545" y="13327"/>
                    <a:pt x="526" y="13346"/>
                    <a:pt x="506" y="13367"/>
                  </a:cubicBezTo>
                  <a:cubicBezTo>
                    <a:pt x="486" y="13387"/>
                    <a:pt x="472" y="13406"/>
                    <a:pt x="451" y="13426"/>
                  </a:cubicBezTo>
                  <a:cubicBezTo>
                    <a:pt x="432" y="13446"/>
                    <a:pt x="412" y="13465"/>
                    <a:pt x="397" y="13490"/>
                  </a:cubicBezTo>
                  <a:cubicBezTo>
                    <a:pt x="378" y="13511"/>
                    <a:pt x="362" y="13531"/>
                    <a:pt x="343" y="13550"/>
                  </a:cubicBezTo>
                  <a:cubicBezTo>
                    <a:pt x="328" y="13570"/>
                    <a:pt x="307" y="13590"/>
                    <a:pt x="293" y="13614"/>
                  </a:cubicBezTo>
                  <a:cubicBezTo>
                    <a:pt x="278" y="13634"/>
                    <a:pt x="263" y="13655"/>
                    <a:pt x="248" y="13669"/>
                  </a:cubicBezTo>
                  <a:cubicBezTo>
                    <a:pt x="234" y="13694"/>
                    <a:pt x="218" y="13714"/>
                    <a:pt x="204" y="13733"/>
                  </a:cubicBezTo>
                  <a:cubicBezTo>
                    <a:pt x="194" y="13753"/>
                    <a:pt x="179" y="13769"/>
                    <a:pt x="169" y="13788"/>
                  </a:cubicBezTo>
                  <a:cubicBezTo>
                    <a:pt x="154" y="13808"/>
                    <a:pt x="144" y="13828"/>
                    <a:pt x="135" y="13847"/>
                  </a:cubicBezTo>
                  <a:cubicBezTo>
                    <a:pt x="124" y="13863"/>
                    <a:pt x="115" y="13877"/>
                    <a:pt x="110" y="13893"/>
                  </a:cubicBezTo>
                  <a:cubicBezTo>
                    <a:pt x="94" y="13918"/>
                    <a:pt x="90" y="13937"/>
                    <a:pt x="80" y="13957"/>
                  </a:cubicBezTo>
                  <a:cubicBezTo>
                    <a:pt x="75" y="13966"/>
                    <a:pt x="69" y="13977"/>
                    <a:pt x="65" y="13987"/>
                  </a:cubicBezTo>
                  <a:cubicBezTo>
                    <a:pt x="60" y="14012"/>
                    <a:pt x="55" y="14037"/>
                    <a:pt x="55" y="14056"/>
                  </a:cubicBezTo>
                  <a:cubicBezTo>
                    <a:pt x="55" y="14250"/>
                    <a:pt x="60" y="14438"/>
                    <a:pt x="65" y="14626"/>
                  </a:cubicBezTo>
                  <a:cubicBezTo>
                    <a:pt x="80" y="15042"/>
                    <a:pt x="94" y="15469"/>
                    <a:pt x="50" y="15940"/>
                  </a:cubicBezTo>
                  <a:cubicBezTo>
                    <a:pt x="0" y="16490"/>
                    <a:pt x="536" y="18642"/>
                    <a:pt x="1096" y="18895"/>
                  </a:cubicBezTo>
                  <a:cubicBezTo>
                    <a:pt x="1394" y="19028"/>
                    <a:pt x="1612" y="19064"/>
                    <a:pt x="1831" y="19094"/>
                  </a:cubicBezTo>
                  <a:cubicBezTo>
                    <a:pt x="2172" y="19147"/>
                    <a:pt x="2529" y="19207"/>
                    <a:pt x="2911" y="19689"/>
                  </a:cubicBezTo>
                  <a:cubicBezTo>
                    <a:pt x="2975" y="19767"/>
                    <a:pt x="3039" y="19847"/>
                    <a:pt x="3099" y="19921"/>
                  </a:cubicBezTo>
                  <a:cubicBezTo>
                    <a:pt x="3526" y="20462"/>
                    <a:pt x="3847" y="20923"/>
                    <a:pt x="3918" y="21458"/>
                  </a:cubicBezTo>
                  <a:cubicBezTo>
                    <a:pt x="3957" y="21771"/>
                    <a:pt x="3872" y="22033"/>
                    <a:pt x="3818" y="22202"/>
                  </a:cubicBezTo>
                  <a:cubicBezTo>
                    <a:pt x="3803" y="22247"/>
                    <a:pt x="3783" y="22311"/>
                    <a:pt x="3778" y="22346"/>
                  </a:cubicBezTo>
                  <a:cubicBezTo>
                    <a:pt x="3783" y="22350"/>
                    <a:pt x="3794" y="22360"/>
                    <a:pt x="3803" y="22380"/>
                  </a:cubicBezTo>
                  <a:lnTo>
                    <a:pt x="3863" y="22449"/>
                  </a:lnTo>
                  <a:cubicBezTo>
                    <a:pt x="3937" y="22549"/>
                    <a:pt x="3977" y="22593"/>
                    <a:pt x="4012" y="22618"/>
                  </a:cubicBezTo>
                  <a:cubicBezTo>
                    <a:pt x="4016" y="22618"/>
                    <a:pt x="4016" y="22618"/>
                    <a:pt x="4021" y="22623"/>
                  </a:cubicBezTo>
                  <a:cubicBezTo>
                    <a:pt x="4037" y="22628"/>
                    <a:pt x="4051" y="22638"/>
                    <a:pt x="4071" y="22638"/>
                  </a:cubicBezTo>
                  <a:lnTo>
                    <a:pt x="4110" y="22638"/>
                  </a:lnTo>
                  <a:cubicBezTo>
                    <a:pt x="4131" y="22643"/>
                    <a:pt x="4140" y="22643"/>
                    <a:pt x="4160" y="22643"/>
                  </a:cubicBezTo>
                  <a:cubicBezTo>
                    <a:pt x="4195" y="22643"/>
                    <a:pt x="4229" y="22643"/>
                    <a:pt x="4270" y="22638"/>
                  </a:cubicBezTo>
                  <a:cubicBezTo>
                    <a:pt x="4383" y="22634"/>
                    <a:pt x="4532" y="22623"/>
                    <a:pt x="4716" y="22609"/>
                  </a:cubicBezTo>
                  <a:cubicBezTo>
                    <a:pt x="5053" y="22584"/>
                    <a:pt x="5231" y="22469"/>
                    <a:pt x="5370" y="22385"/>
                  </a:cubicBezTo>
                  <a:cubicBezTo>
                    <a:pt x="5494" y="22311"/>
                    <a:pt x="5618" y="22231"/>
                    <a:pt x="5771" y="22231"/>
                  </a:cubicBezTo>
                  <a:cubicBezTo>
                    <a:pt x="6153" y="22231"/>
                    <a:pt x="6337" y="22673"/>
                    <a:pt x="6435" y="22916"/>
                  </a:cubicBezTo>
                  <a:cubicBezTo>
                    <a:pt x="6540" y="23163"/>
                    <a:pt x="6650" y="23312"/>
                    <a:pt x="6744" y="23446"/>
                  </a:cubicBezTo>
                  <a:cubicBezTo>
                    <a:pt x="6986" y="23783"/>
                    <a:pt x="7204" y="24195"/>
                    <a:pt x="6739" y="24865"/>
                  </a:cubicBezTo>
                  <a:cubicBezTo>
                    <a:pt x="6579" y="25097"/>
                    <a:pt x="6412" y="25236"/>
                    <a:pt x="6272" y="25350"/>
                  </a:cubicBezTo>
                  <a:cubicBezTo>
                    <a:pt x="6014" y="25563"/>
                    <a:pt x="5915" y="25648"/>
                    <a:pt x="5945" y="26297"/>
                  </a:cubicBezTo>
                  <a:cubicBezTo>
                    <a:pt x="5965" y="26768"/>
                    <a:pt x="5930" y="27160"/>
                    <a:pt x="5900" y="27472"/>
                  </a:cubicBezTo>
                  <a:cubicBezTo>
                    <a:pt x="5890" y="27576"/>
                    <a:pt x="5881" y="27691"/>
                    <a:pt x="5876" y="27785"/>
                  </a:cubicBezTo>
                  <a:cubicBezTo>
                    <a:pt x="5906" y="27780"/>
                    <a:pt x="5936" y="27774"/>
                    <a:pt x="5970" y="27769"/>
                  </a:cubicBezTo>
                  <a:cubicBezTo>
                    <a:pt x="6197" y="27735"/>
                    <a:pt x="6396" y="27675"/>
                    <a:pt x="6590" y="27620"/>
                  </a:cubicBezTo>
                  <a:cubicBezTo>
                    <a:pt x="6842" y="27547"/>
                    <a:pt x="7060" y="27487"/>
                    <a:pt x="7289" y="27487"/>
                  </a:cubicBezTo>
                  <a:cubicBezTo>
                    <a:pt x="7621" y="27487"/>
                    <a:pt x="7899" y="27631"/>
                    <a:pt x="8146" y="27929"/>
                  </a:cubicBezTo>
                  <a:cubicBezTo>
                    <a:pt x="8672" y="28568"/>
                    <a:pt x="8870" y="28994"/>
                    <a:pt x="9128" y="29713"/>
                  </a:cubicBezTo>
                  <a:cubicBezTo>
                    <a:pt x="9183" y="29872"/>
                    <a:pt x="9197" y="29876"/>
                    <a:pt x="9332" y="29941"/>
                  </a:cubicBezTo>
                  <a:cubicBezTo>
                    <a:pt x="9480" y="30011"/>
                    <a:pt x="9698" y="30114"/>
                    <a:pt x="9927" y="30432"/>
                  </a:cubicBezTo>
                  <a:cubicBezTo>
                    <a:pt x="9961" y="30476"/>
                    <a:pt x="9996" y="30526"/>
                    <a:pt x="10030" y="30581"/>
                  </a:cubicBezTo>
                  <a:cubicBezTo>
                    <a:pt x="10522" y="31373"/>
                    <a:pt x="10645" y="32286"/>
                    <a:pt x="10705" y="33149"/>
                  </a:cubicBezTo>
                  <a:cubicBezTo>
                    <a:pt x="10710" y="33188"/>
                    <a:pt x="10719" y="33228"/>
                    <a:pt x="10735" y="33277"/>
                  </a:cubicBezTo>
                  <a:cubicBezTo>
                    <a:pt x="10739" y="33293"/>
                    <a:pt x="10749" y="33313"/>
                    <a:pt x="10755" y="33332"/>
                  </a:cubicBezTo>
                  <a:cubicBezTo>
                    <a:pt x="10764" y="33362"/>
                    <a:pt x="10779" y="33391"/>
                    <a:pt x="10794" y="33421"/>
                  </a:cubicBezTo>
                  <a:cubicBezTo>
                    <a:pt x="10794" y="33426"/>
                    <a:pt x="10799" y="33426"/>
                    <a:pt x="10799" y="33432"/>
                  </a:cubicBezTo>
                  <a:cubicBezTo>
                    <a:pt x="10814" y="33421"/>
                    <a:pt x="10833" y="33412"/>
                    <a:pt x="10849" y="33402"/>
                  </a:cubicBezTo>
                  <a:cubicBezTo>
                    <a:pt x="10868" y="33391"/>
                    <a:pt x="10883" y="33382"/>
                    <a:pt x="10898" y="33372"/>
                  </a:cubicBezTo>
                  <a:cubicBezTo>
                    <a:pt x="11052" y="33277"/>
                    <a:pt x="11245" y="33178"/>
                    <a:pt x="11473" y="33075"/>
                  </a:cubicBezTo>
                  <a:cubicBezTo>
                    <a:pt x="11498" y="33064"/>
                    <a:pt x="11522" y="33055"/>
                    <a:pt x="11547" y="33045"/>
                  </a:cubicBezTo>
                  <a:cubicBezTo>
                    <a:pt x="11780" y="32945"/>
                    <a:pt x="12048" y="32851"/>
                    <a:pt x="12346" y="32777"/>
                  </a:cubicBezTo>
                  <a:cubicBezTo>
                    <a:pt x="12380" y="32767"/>
                    <a:pt x="12421" y="32757"/>
                    <a:pt x="12455" y="32752"/>
                  </a:cubicBezTo>
                  <a:cubicBezTo>
                    <a:pt x="12609" y="32718"/>
                    <a:pt x="12767" y="32682"/>
                    <a:pt x="12936" y="32663"/>
                  </a:cubicBezTo>
                  <a:cubicBezTo>
                    <a:pt x="13343" y="32608"/>
                    <a:pt x="13496" y="32588"/>
                    <a:pt x="13590" y="32588"/>
                  </a:cubicBezTo>
                  <a:cubicBezTo>
                    <a:pt x="13749" y="32588"/>
                    <a:pt x="13848" y="32653"/>
                    <a:pt x="13913" y="32732"/>
                  </a:cubicBezTo>
                  <a:cubicBezTo>
                    <a:pt x="13947" y="32574"/>
                    <a:pt x="14002" y="32391"/>
                    <a:pt x="14076" y="32202"/>
                  </a:cubicBezTo>
                  <a:cubicBezTo>
                    <a:pt x="14304" y="31652"/>
                    <a:pt x="14478" y="31220"/>
                    <a:pt x="14988" y="31220"/>
                  </a:cubicBezTo>
                  <a:cubicBezTo>
                    <a:pt x="15057" y="31220"/>
                    <a:pt x="15142" y="31225"/>
                    <a:pt x="15241" y="31235"/>
                  </a:cubicBezTo>
                  <a:cubicBezTo>
                    <a:pt x="15366" y="31250"/>
                    <a:pt x="15524" y="31270"/>
                    <a:pt x="15742" y="31270"/>
                  </a:cubicBezTo>
                  <a:cubicBezTo>
                    <a:pt x="15792" y="31270"/>
                    <a:pt x="15846" y="31250"/>
                    <a:pt x="15906" y="31231"/>
                  </a:cubicBezTo>
                  <a:cubicBezTo>
                    <a:pt x="15915" y="31225"/>
                    <a:pt x="15925" y="31220"/>
                    <a:pt x="15940" y="31215"/>
                  </a:cubicBezTo>
                  <a:cubicBezTo>
                    <a:pt x="15995" y="31190"/>
                    <a:pt x="16059" y="31156"/>
                    <a:pt x="16124" y="31112"/>
                  </a:cubicBezTo>
                  <a:cubicBezTo>
                    <a:pt x="16133" y="31101"/>
                    <a:pt x="16149" y="31091"/>
                    <a:pt x="16163" y="31082"/>
                  </a:cubicBezTo>
                  <a:cubicBezTo>
                    <a:pt x="16228" y="31037"/>
                    <a:pt x="16302" y="30982"/>
                    <a:pt x="16371" y="30918"/>
                  </a:cubicBezTo>
                  <a:lnTo>
                    <a:pt x="16377" y="30913"/>
                  </a:lnTo>
                  <a:cubicBezTo>
                    <a:pt x="16451" y="30849"/>
                    <a:pt x="16530" y="30774"/>
                    <a:pt x="16604" y="30695"/>
                  </a:cubicBezTo>
                  <a:cubicBezTo>
                    <a:pt x="16620" y="30684"/>
                    <a:pt x="16634" y="30670"/>
                    <a:pt x="16645" y="30655"/>
                  </a:cubicBezTo>
                  <a:cubicBezTo>
                    <a:pt x="16723" y="30581"/>
                    <a:pt x="16798" y="30496"/>
                    <a:pt x="16872" y="30412"/>
                  </a:cubicBezTo>
                  <a:cubicBezTo>
                    <a:pt x="16887" y="30398"/>
                    <a:pt x="16902" y="30377"/>
                    <a:pt x="16917" y="30362"/>
                  </a:cubicBezTo>
                  <a:cubicBezTo>
                    <a:pt x="16996" y="30273"/>
                    <a:pt x="17075" y="30179"/>
                    <a:pt x="17155" y="30085"/>
                  </a:cubicBezTo>
                  <a:lnTo>
                    <a:pt x="17155" y="30080"/>
                  </a:lnTo>
                  <a:cubicBezTo>
                    <a:pt x="17240" y="29986"/>
                    <a:pt x="17318" y="29881"/>
                    <a:pt x="17393" y="29778"/>
                  </a:cubicBezTo>
                  <a:cubicBezTo>
                    <a:pt x="17403" y="29767"/>
                    <a:pt x="17412" y="29758"/>
                    <a:pt x="17423" y="29743"/>
                  </a:cubicBezTo>
                  <a:cubicBezTo>
                    <a:pt x="17497" y="29643"/>
                    <a:pt x="17572" y="29545"/>
                    <a:pt x="17641" y="29446"/>
                  </a:cubicBezTo>
                  <a:cubicBezTo>
                    <a:pt x="17645" y="29440"/>
                    <a:pt x="17650" y="29435"/>
                    <a:pt x="17650" y="29430"/>
                  </a:cubicBezTo>
                  <a:cubicBezTo>
                    <a:pt x="17611" y="29391"/>
                    <a:pt x="17572" y="29346"/>
                    <a:pt x="17531" y="29302"/>
                  </a:cubicBezTo>
                  <a:cubicBezTo>
                    <a:pt x="17507" y="29277"/>
                    <a:pt x="17478" y="29257"/>
                    <a:pt x="17457" y="29227"/>
                  </a:cubicBezTo>
                  <a:cubicBezTo>
                    <a:pt x="17393" y="29153"/>
                    <a:pt x="17334" y="29069"/>
                    <a:pt x="17279" y="28979"/>
                  </a:cubicBezTo>
                  <a:cubicBezTo>
                    <a:pt x="16768" y="28121"/>
                    <a:pt x="16664" y="26758"/>
                    <a:pt x="16986" y="25142"/>
                  </a:cubicBezTo>
                  <a:cubicBezTo>
                    <a:pt x="17185" y="24145"/>
                    <a:pt x="17437" y="23853"/>
                    <a:pt x="17725" y="23595"/>
                  </a:cubicBezTo>
                  <a:cubicBezTo>
                    <a:pt x="17819" y="23515"/>
                    <a:pt x="17858" y="23476"/>
                    <a:pt x="17904" y="23377"/>
                  </a:cubicBezTo>
                  <a:cubicBezTo>
                    <a:pt x="18002" y="23149"/>
                    <a:pt x="18126" y="22693"/>
                    <a:pt x="18251" y="22206"/>
                  </a:cubicBezTo>
                  <a:cubicBezTo>
                    <a:pt x="18409" y="21597"/>
                    <a:pt x="18593" y="20908"/>
                    <a:pt x="18835" y="20248"/>
                  </a:cubicBezTo>
                  <a:cubicBezTo>
                    <a:pt x="18881" y="20124"/>
                    <a:pt x="18906" y="20040"/>
                    <a:pt x="18920" y="19980"/>
                  </a:cubicBezTo>
                  <a:cubicBezTo>
                    <a:pt x="18746" y="19877"/>
                    <a:pt x="18469" y="19703"/>
                    <a:pt x="18290" y="19222"/>
                  </a:cubicBezTo>
                  <a:cubicBezTo>
                    <a:pt x="18146" y="18815"/>
                    <a:pt x="18077" y="18176"/>
                    <a:pt x="17988" y="17293"/>
                  </a:cubicBezTo>
                  <a:cubicBezTo>
                    <a:pt x="17869" y="16133"/>
                    <a:pt x="17705" y="14552"/>
                    <a:pt x="17269" y="12906"/>
                  </a:cubicBezTo>
                  <a:cubicBezTo>
                    <a:pt x="17229" y="12742"/>
                    <a:pt x="17190" y="12568"/>
                    <a:pt x="17155" y="12390"/>
                  </a:cubicBezTo>
                  <a:cubicBezTo>
                    <a:pt x="17144" y="12330"/>
                    <a:pt x="17140" y="12266"/>
                    <a:pt x="17130" y="12202"/>
                  </a:cubicBezTo>
                  <a:cubicBezTo>
                    <a:pt x="17110" y="12078"/>
                    <a:pt x="17091" y="11954"/>
                    <a:pt x="17075" y="11825"/>
                  </a:cubicBezTo>
                  <a:cubicBezTo>
                    <a:pt x="17066" y="11746"/>
                    <a:pt x="17055" y="11671"/>
                    <a:pt x="17050" y="11591"/>
                  </a:cubicBezTo>
                  <a:cubicBezTo>
                    <a:pt x="17036" y="11468"/>
                    <a:pt x="17025" y="11349"/>
                    <a:pt x="17016" y="11220"/>
                  </a:cubicBezTo>
                  <a:cubicBezTo>
                    <a:pt x="17011" y="11136"/>
                    <a:pt x="17006" y="11051"/>
                    <a:pt x="17002" y="10967"/>
                  </a:cubicBezTo>
                  <a:cubicBezTo>
                    <a:pt x="16996" y="10843"/>
                    <a:pt x="16991" y="10719"/>
                    <a:pt x="16986" y="10591"/>
                  </a:cubicBezTo>
                  <a:cubicBezTo>
                    <a:pt x="16986" y="10501"/>
                    <a:pt x="16981" y="10412"/>
                    <a:pt x="16981" y="10323"/>
                  </a:cubicBezTo>
                  <a:cubicBezTo>
                    <a:pt x="16981" y="10193"/>
                    <a:pt x="16977" y="10065"/>
                    <a:pt x="16981" y="9936"/>
                  </a:cubicBezTo>
                  <a:lnTo>
                    <a:pt x="16981" y="9673"/>
                  </a:lnTo>
                  <a:cubicBezTo>
                    <a:pt x="16981" y="9534"/>
                    <a:pt x="16986" y="9401"/>
                    <a:pt x="16991" y="9266"/>
                  </a:cubicBezTo>
                  <a:cubicBezTo>
                    <a:pt x="16996" y="9182"/>
                    <a:pt x="16996" y="9099"/>
                    <a:pt x="17002" y="9014"/>
                  </a:cubicBezTo>
                  <a:cubicBezTo>
                    <a:pt x="17006" y="8865"/>
                    <a:pt x="17016" y="8717"/>
                    <a:pt x="17025" y="8573"/>
                  </a:cubicBezTo>
                  <a:cubicBezTo>
                    <a:pt x="17031" y="8504"/>
                    <a:pt x="17031" y="8429"/>
                    <a:pt x="17036" y="8364"/>
                  </a:cubicBezTo>
                  <a:cubicBezTo>
                    <a:pt x="17050" y="8156"/>
                    <a:pt x="17071" y="7953"/>
                    <a:pt x="17085" y="7754"/>
                  </a:cubicBezTo>
                  <a:cubicBezTo>
                    <a:pt x="17085" y="7744"/>
                    <a:pt x="17091" y="7730"/>
                    <a:pt x="17091" y="7719"/>
                  </a:cubicBezTo>
                  <a:cubicBezTo>
                    <a:pt x="17110" y="7511"/>
                    <a:pt x="17130" y="7303"/>
                    <a:pt x="17155" y="7100"/>
                  </a:cubicBezTo>
                  <a:cubicBezTo>
                    <a:pt x="17160" y="7035"/>
                    <a:pt x="17169" y="6971"/>
                    <a:pt x="17174" y="6907"/>
                  </a:cubicBezTo>
                  <a:cubicBezTo>
                    <a:pt x="17194" y="6772"/>
                    <a:pt x="17210" y="6639"/>
                    <a:pt x="17224" y="6511"/>
                  </a:cubicBezTo>
                  <a:cubicBezTo>
                    <a:pt x="17240" y="6436"/>
                    <a:pt x="17249" y="6367"/>
                    <a:pt x="17259" y="6292"/>
                  </a:cubicBezTo>
                  <a:cubicBezTo>
                    <a:pt x="17274" y="6177"/>
                    <a:pt x="17288" y="6069"/>
                    <a:pt x="17309" y="5960"/>
                  </a:cubicBezTo>
                  <a:cubicBezTo>
                    <a:pt x="17318" y="5886"/>
                    <a:pt x="17334" y="5816"/>
                    <a:pt x="17343" y="5747"/>
                  </a:cubicBezTo>
                  <a:cubicBezTo>
                    <a:pt x="17359" y="5648"/>
                    <a:pt x="17378" y="5553"/>
                    <a:pt x="17393" y="5459"/>
                  </a:cubicBezTo>
                  <a:cubicBezTo>
                    <a:pt x="17407" y="5394"/>
                    <a:pt x="17418" y="5325"/>
                    <a:pt x="17432" y="5261"/>
                  </a:cubicBezTo>
                  <a:cubicBezTo>
                    <a:pt x="17448" y="5177"/>
                    <a:pt x="17467" y="5097"/>
                    <a:pt x="17482" y="5017"/>
                  </a:cubicBezTo>
                  <a:cubicBezTo>
                    <a:pt x="17497" y="4958"/>
                    <a:pt x="17507" y="4898"/>
                    <a:pt x="17522" y="4845"/>
                  </a:cubicBezTo>
                  <a:cubicBezTo>
                    <a:pt x="17537" y="4770"/>
                    <a:pt x="17556" y="4705"/>
                    <a:pt x="17572" y="4641"/>
                  </a:cubicBezTo>
                  <a:cubicBezTo>
                    <a:pt x="17581" y="4591"/>
                    <a:pt x="17597" y="4541"/>
                    <a:pt x="17606" y="4497"/>
                  </a:cubicBezTo>
                  <a:cubicBezTo>
                    <a:pt x="17611" y="4482"/>
                    <a:pt x="17616" y="4467"/>
                    <a:pt x="17620" y="4452"/>
                  </a:cubicBezTo>
                  <a:cubicBezTo>
                    <a:pt x="15936" y="2930"/>
                    <a:pt x="15366" y="1120"/>
                    <a:pt x="15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0"/>
            <p:cNvSpPr/>
            <p:nvPr/>
          </p:nvSpPr>
          <p:spPr>
            <a:xfrm>
              <a:off x="5792494" y="2959499"/>
              <a:ext cx="423316" cy="369046"/>
            </a:xfrm>
            <a:custGeom>
              <a:avLst/>
              <a:gdLst/>
              <a:ahLst/>
              <a:cxnLst/>
              <a:rect l="l" t="t" r="r" b="b"/>
              <a:pathLst>
                <a:path w="32519" h="28350" extrusionOk="0">
                  <a:moveTo>
                    <a:pt x="16733" y="0"/>
                  </a:moveTo>
                  <a:cubicBezTo>
                    <a:pt x="16495" y="0"/>
                    <a:pt x="16286" y="11"/>
                    <a:pt x="16123" y="36"/>
                  </a:cubicBezTo>
                  <a:cubicBezTo>
                    <a:pt x="15245" y="174"/>
                    <a:pt x="2826" y="595"/>
                    <a:pt x="0" y="690"/>
                  </a:cubicBezTo>
                  <a:cubicBezTo>
                    <a:pt x="465" y="2009"/>
                    <a:pt x="1229" y="3100"/>
                    <a:pt x="1428" y="3372"/>
                  </a:cubicBezTo>
                  <a:lnTo>
                    <a:pt x="3654" y="4641"/>
                  </a:lnTo>
                  <a:lnTo>
                    <a:pt x="2726" y="6897"/>
                  </a:lnTo>
                  <a:cubicBezTo>
                    <a:pt x="2856" y="7180"/>
                    <a:pt x="3054" y="7487"/>
                    <a:pt x="3197" y="7532"/>
                  </a:cubicBezTo>
                  <a:cubicBezTo>
                    <a:pt x="3535" y="7641"/>
                    <a:pt x="4641" y="8043"/>
                    <a:pt x="4854" y="8835"/>
                  </a:cubicBezTo>
                  <a:cubicBezTo>
                    <a:pt x="4898" y="9009"/>
                    <a:pt x="5255" y="9441"/>
                    <a:pt x="5548" y="9713"/>
                  </a:cubicBezTo>
                  <a:lnTo>
                    <a:pt x="5712" y="9872"/>
                  </a:lnTo>
                  <a:lnTo>
                    <a:pt x="5399" y="21880"/>
                  </a:lnTo>
                  <a:lnTo>
                    <a:pt x="4913" y="22187"/>
                  </a:lnTo>
                  <a:lnTo>
                    <a:pt x="6004" y="25896"/>
                  </a:lnTo>
                  <a:cubicBezTo>
                    <a:pt x="6718" y="25732"/>
                    <a:pt x="8503" y="25326"/>
                    <a:pt x="10456" y="24810"/>
                  </a:cubicBezTo>
                  <a:cubicBezTo>
                    <a:pt x="11314" y="24582"/>
                    <a:pt x="11755" y="24478"/>
                    <a:pt x="12087" y="24478"/>
                  </a:cubicBezTo>
                  <a:cubicBezTo>
                    <a:pt x="12563" y="24478"/>
                    <a:pt x="12801" y="24701"/>
                    <a:pt x="13133" y="25008"/>
                  </a:cubicBezTo>
                  <a:cubicBezTo>
                    <a:pt x="13401" y="25256"/>
                    <a:pt x="13769" y="25598"/>
                    <a:pt x="14477" y="26054"/>
                  </a:cubicBezTo>
                  <a:cubicBezTo>
                    <a:pt x="14879" y="26312"/>
                    <a:pt x="15627" y="26793"/>
                    <a:pt x="15796" y="26793"/>
                  </a:cubicBezTo>
                  <a:cubicBezTo>
                    <a:pt x="15791" y="26793"/>
                    <a:pt x="15831" y="26749"/>
                    <a:pt x="15865" y="26713"/>
                  </a:cubicBezTo>
                  <a:cubicBezTo>
                    <a:pt x="15885" y="26694"/>
                    <a:pt x="15910" y="26669"/>
                    <a:pt x="15940" y="26640"/>
                  </a:cubicBezTo>
                  <a:cubicBezTo>
                    <a:pt x="16123" y="26456"/>
                    <a:pt x="16430" y="26198"/>
                    <a:pt x="17055" y="26010"/>
                  </a:cubicBezTo>
                  <a:cubicBezTo>
                    <a:pt x="17630" y="25836"/>
                    <a:pt x="18528" y="25757"/>
                    <a:pt x="19872" y="25757"/>
                  </a:cubicBezTo>
                  <a:cubicBezTo>
                    <a:pt x="20560" y="25757"/>
                    <a:pt x="21295" y="25777"/>
                    <a:pt x="22003" y="25797"/>
                  </a:cubicBezTo>
                  <a:cubicBezTo>
                    <a:pt x="22663" y="25811"/>
                    <a:pt x="23297" y="25832"/>
                    <a:pt x="23858" y="25832"/>
                  </a:cubicBezTo>
                  <a:cubicBezTo>
                    <a:pt x="24418" y="25832"/>
                    <a:pt x="24839" y="25811"/>
                    <a:pt x="25142" y="25777"/>
                  </a:cubicBezTo>
                  <a:cubicBezTo>
                    <a:pt x="25439" y="25738"/>
                    <a:pt x="25697" y="25702"/>
                    <a:pt x="25920" y="25672"/>
                  </a:cubicBezTo>
                  <a:cubicBezTo>
                    <a:pt x="26416" y="25603"/>
                    <a:pt x="26748" y="25559"/>
                    <a:pt x="27025" y="25559"/>
                  </a:cubicBezTo>
                  <a:cubicBezTo>
                    <a:pt x="27432" y="25559"/>
                    <a:pt x="27725" y="25658"/>
                    <a:pt x="28071" y="25921"/>
                  </a:cubicBezTo>
                  <a:cubicBezTo>
                    <a:pt x="28444" y="26198"/>
                    <a:pt x="28567" y="26402"/>
                    <a:pt x="28706" y="26684"/>
                  </a:cubicBezTo>
                  <a:cubicBezTo>
                    <a:pt x="28796" y="26848"/>
                    <a:pt x="28885" y="27022"/>
                    <a:pt x="29148" y="27324"/>
                  </a:cubicBezTo>
                  <a:cubicBezTo>
                    <a:pt x="29416" y="27631"/>
                    <a:pt x="29837" y="28028"/>
                    <a:pt x="30228" y="28231"/>
                  </a:cubicBezTo>
                  <a:cubicBezTo>
                    <a:pt x="30416" y="28331"/>
                    <a:pt x="30531" y="28350"/>
                    <a:pt x="30595" y="28350"/>
                  </a:cubicBezTo>
                  <a:cubicBezTo>
                    <a:pt x="30659" y="28350"/>
                    <a:pt x="30675" y="28335"/>
                    <a:pt x="30689" y="28306"/>
                  </a:cubicBezTo>
                  <a:cubicBezTo>
                    <a:pt x="30695" y="28296"/>
                    <a:pt x="30700" y="28281"/>
                    <a:pt x="30704" y="28266"/>
                  </a:cubicBezTo>
                  <a:cubicBezTo>
                    <a:pt x="30848" y="27790"/>
                    <a:pt x="30769" y="27413"/>
                    <a:pt x="30695" y="27051"/>
                  </a:cubicBezTo>
                  <a:cubicBezTo>
                    <a:pt x="30640" y="26784"/>
                    <a:pt x="30590" y="26535"/>
                    <a:pt x="30625" y="26267"/>
                  </a:cubicBezTo>
                  <a:cubicBezTo>
                    <a:pt x="30719" y="25553"/>
                    <a:pt x="31373" y="24626"/>
                    <a:pt x="32295" y="23903"/>
                  </a:cubicBezTo>
                  <a:cubicBezTo>
                    <a:pt x="32355" y="23858"/>
                    <a:pt x="32405" y="23814"/>
                    <a:pt x="32450" y="23774"/>
                  </a:cubicBezTo>
                  <a:cubicBezTo>
                    <a:pt x="32474" y="23754"/>
                    <a:pt x="32499" y="23729"/>
                    <a:pt x="32519" y="23715"/>
                  </a:cubicBezTo>
                  <a:cubicBezTo>
                    <a:pt x="32409" y="23585"/>
                    <a:pt x="32265" y="23411"/>
                    <a:pt x="32157" y="23159"/>
                  </a:cubicBezTo>
                  <a:cubicBezTo>
                    <a:pt x="32068" y="22961"/>
                    <a:pt x="31844" y="22703"/>
                    <a:pt x="31631" y="22450"/>
                  </a:cubicBezTo>
                  <a:cubicBezTo>
                    <a:pt x="31473" y="22267"/>
                    <a:pt x="31314" y="22073"/>
                    <a:pt x="31171" y="21880"/>
                  </a:cubicBezTo>
                  <a:lnTo>
                    <a:pt x="30853" y="21448"/>
                  </a:lnTo>
                  <a:lnTo>
                    <a:pt x="30888" y="21418"/>
                  </a:lnTo>
                  <a:cubicBezTo>
                    <a:pt x="30784" y="21210"/>
                    <a:pt x="30700" y="20967"/>
                    <a:pt x="30679" y="20695"/>
                  </a:cubicBezTo>
                  <a:cubicBezTo>
                    <a:pt x="30620" y="19877"/>
                    <a:pt x="30510" y="19212"/>
                    <a:pt x="30169" y="18658"/>
                  </a:cubicBezTo>
                  <a:cubicBezTo>
                    <a:pt x="30034" y="18450"/>
                    <a:pt x="29951" y="18404"/>
                    <a:pt x="29817" y="18345"/>
                  </a:cubicBezTo>
                  <a:cubicBezTo>
                    <a:pt x="29624" y="18251"/>
                    <a:pt x="29356" y="18122"/>
                    <a:pt x="29162" y="17581"/>
                  </a:cubicBezTo>
                  <a:cubicBezTo>
                    <a:pt x="28940" y="16947"/>
                    <a:pt x="28785" y="16629"/>
                    <a:pt x="28359" y="16114"/>
                  </a:cubicBezTo>
                  <a:cubicBezTo>
                    <a:pt x="28250" y="15981"/>
                    <a:pt x="28166" y="15956"/>
                    <a:pt x="28062" y="15956"/>
                  </a:cubicBezTo>
                  <a:cubicBezTo>
                    <a:pt x="27928" y="15956"/>
                    <a:pt x="27744" y="16004"/>
                    <a:pt x="27542" y="16064"/>
                  </a:cubicBezTo>
                  <a:cubicBezTo>
                    <a:pt x="27338" y="16123"/>
                    <a:pt x="27114" y="16189"/>
                    <a:pt x="26847" y="16228"/>
                  </a:cubicBezTo>
                  <a:cubicBezTo>
                    <a:pt x="26753" y="16248"/>
                    <a:pt x="26668" y="16253"/>
                    <a:pt x="26594" y="16253"/>
                  </a:cubicBezTo>
                  <a:cubicBezTo>
                    <a:pt x="26341" y="16253"/>
                    <a:pt x="26143" y="16159"/>
                    <a:pt x="26009" y="15970"/>
                  </a:cubicBezTo>
                  <a:cubicBezTo>
                    <a:pt x="25821" y="15702"/>
                    <a:pt x="25826" y="15365"/>
                    <a:pt x="25860" y="14979"/>
                  </a:cubicBezTo>
                  <a:cubicBezTo>
                    <a:pt x="25865" y="14924"/>
                    <a:pt x="25870" y="14869"/>
                    <a:pt x="25876" y="14810"/>
                  </a:cubicBezTo>
                  <a:cubicBezTo>
                    <a:pt x="25900" y="14523"/>
                    <a:pt x="25935" y="14196"/>
                    <a:pt x="25915" y="13814"/>
                  </a:cubicBezTo>
                  <a:cubicBezTo>
                    <a:pt x="25865" y="12673"/>
                    <a:pt x="26197" y="12301"/>
                    <a:pt x="26604" y="11965"/>
                  </a:cubicBezTo>
                  <a:cubicBezTo>
                    <a:pt x="26718" y="11865"/>
                    <a:pt x="26817" y="11780"/>
                    <a:pt x="26906" y="11657"/>
                  </a:cubicBezTo>
                  <a:cubicBezTo>
                    <a:pt x="26922" y="11637"/>
                    <a:pt x="26931" y="11622"/>
                    <a:pt x="26941" y="11608"/>
                  </a:cubicBezTo>
                  <a:cubicBezTo>
                    <a:pt x="26931" y="11597"/>
                    <a:pt x="26926" y="11592"/>
                    <a:pt x="26917" y="11583"/>
                  </a:cubicBezTo>
                  <a:cubicBezTo>
                    <a:pt x="26812" y="11429"/>
                    <a:pt x="26649" y="11201"/>
                    <a:pt x="26494" y="10839"/>
                  </a:cubicBezTo>
                  <a:cubicBezTo>
                    <a:pt x="26485" y="10814"/>
                    <a:pt x="26475" y="10789"/>
                    <a:pt x="26465" y="10769"/>
                  </a:cubicBezTo>
                  <a:cubicBezTo>
                    <a:pt x="26292" y="10878"/>
                    <a:pt x="26009" y="11037"/>
                    <a:pt x="25568" y="11072"/>
                  </a:cubicBezTo>
                  <a:cubicBezTo>
                    <a:pt x="25270" y="11096"/>
                    <a:pt x="25077" y="11112"/>
                    <a:pt x="24933" y="11112"/>
                  </a:cubicBezTo>
                  <a:cubicBezTo>
                    <a:pt x="24879" y="11112"/>
                    <a:pt x="24824" y="11107"/>
                    <a:pt x="24775" y="11102"/>
                  </a:cubicBezTo>
                  <a:cubicBezTo>
                    <a:pt x="24432" y="11062"/>
                    <a:pt x="24279" y="10894"/>
                    <a:pt x="24066" y="10620"/>
                  </a:cubicBezTo>
                  <a:lnTo>
                    <a:pt x="24011" y="10551"/>
                  </a:lnTo>
                  <a:cubicBezTo>
                    <a:pt x="23599" y="10041"/>
                    <a:pt x="23768" y="9525"/>
                    <a:pt x="23847" y="9281"/>
                  </a:cubicBezTo>
                  <a:cubicBezTo>
                    <a:pt x="23872" y="9208"/>
                    <a:pt x="23902" y="9114"/>
                    <a:pt x="23897" y="9079"/>
                  </a:cubicBezTo>
                  <a:cubicBezTo>
                    <a:pt x="23858" y="8791"/>
                    <a:pt x="23515" y="8359"/>
                    <a:pt x="23114" y="7860"/>
                  </a:cubicBezTo>
                  <a:cubicBezTo>
                    <a:pt x="22931" y="7626"/>
                    <a:pt x="22806" y="7606"/>
                    <a:pt x="22499" y="7556"/>
                  </a:cubicBezTo>
                  <a:cubicBezTo>
                    <a:pt x="22266" y="7517"/>
                    <a:pt x="21979" y="7473"/>
                    <a:pt x="21597" y="7304"/>
                  </a:cubicBezTo>
                  <a:cubicBezTo>
                    <a:pt x="20506" y="6812"/>
                    <a:pt x="19956" y="4052"/>
                    <a:pt x="20025" y="3278"/>
                  </a:cubicBezTo>
                  <a:cubicBezTo>
                    <a:pt x="20060" y="2886"/>
                    <a:pt x="20050" y="2519"/>
                    <a:pt x="20035" y="2128"/>
                  </a:cubicBezTo>
                  <a:cubicBezTo>
                    <a:pt x="20030" y="1924"/>
                    <a:pt x="20020" y="1721"/>
                    <a:pt x="20020" y="1513"/>
                  </a:cubicBezTo>
                  <a:cubicBezTo>
                    <a:pt x="20020" y="1176"/>
                    <a:pt x="20158" y="849"/>
                    <a:pt x="20337" y="571"/>
                  </a:cubicBezTo>
                  <a:cubicBezTo>
                    <a:pt x="20243" y="546"/>
                    <a:pt x="20144" y="517"/>
                    <a:pt x="20050" y="487"/>
                  </a:cubicBezTo>
                  <a:cubicBezTo>
                    <a:pt x="19906" y="442"/>
                    <a:pt x="19762" y="398"/>
                    <a:pt x="19623" y="363"/>
                  </a:cubicBezTo>
                  <a:cubicBezTo>
                    <a:pt x="19039" y="219"/>
                    <a:pt x="17719" y="0"/>
                    <a:pt x="16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0"/>
            <p:cNvSpPr/>
            <p:nvPr/>
          </p:nvSpPr>
          <p:spPr>
            <a:xfrm>
              <a:off x="6419287" y="2452871"/>
              <a:ext cx="22794" cy="10401"/>
            </a:xfrm>
            <a:custGeom>
              <a:avLst/>
              <a:gdLst/>
              <a:ahLst/>
              <a:cxnLst/>
              <a:rect l="l" t="t" r="r" b="b"/>
              <a:pathLst>
                <a:path w="1751" h="799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55"/>
                    <a:pt x="135" y="114"/>
                    <a:pt x="185" y="169"/>
                  </a:cubicBezTo>
                  <a:cubicBezTo>
                    <a:pt x="309" y="302"/>
                    <a:pt x="482" y="481"/>
                    <a:pt x="1077" y="655"/>
                  </a:cubicBezTo>
                  <a:cubicBezTo>
                    <a:pt x="1345" y="734"/>
                    <a:pt x="1572" y="783"/>
                    <a:pt x="1751" y="799"/>
                  </a:cubicBezTo>
                  <a:cubicBezTo>
                    <a:pt x="1732" y="769"/>
                    <a:pt x="1707" y="734"/>
                    <a:pt x="1687" y="700"/>
                  </a:cubicBezTo>
                  <a:cubicBezTo>
                    <a:pt x="1508" y="426"/>
                    <a:pt x="1320" y="144"/>
                    <a:pt x="744" y="75"/>
                  </a:cubicBezTo>
                  <a:cubicBezTo>
                    <a:pt x="542" y="45"/>
                    <a:pt x="387" y="35"/>
                    <a:pt x="254" y="25"/>
                  </a:cubicBezTo>
                  <a:cubicBezTo>
                    <a:pt x="160" y="16"/>
                    <a:pt x="80" y="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0"/>
            <p:cNvSpPr/>
            <p:nvPr/>
          </p:nvSpPr>
          <p:spPr>
            <a:xfrm>
              <a:off x="6104211" y="2384386"/>
              <a:ext cx="308319" cy="189574"/>
            </a:xfrm>
            <a:custGeom>
              <a:avLst/>
              <a:gdLst/>
              <a:ahLst/>
              <a:cxnLst/>
              <a:rect l="l" t="t" r="r" b="b"/>
              <a:pathLst>
                <a:path w="23685" h="14563" extrusionOk="0">
                  <a:moveTo>
                    <a:pt x="8756" y="1"/>
                  </a:moveTo>
                  <a:cubicBezTo>
                    <a:pt x="8504" y="30"/>
                    <a:pt x="7953" y="179"/>
                    <a:pt x="7125" y="566"/>
                  </a:cubicBezTo>
                  <a:cubicBezTo>
                    <a:pt x="6779" y="725"/>
                    <a:pt x="6674" y="790"/>
                    <a:pt x="6649" y="815"/>
                  </a:cubicBezTo>
                  <a:cubicBezTo>
                    <a:pt x="6555" y="957"/>
                    <a:pt x="6441" y="1112"/>
                    <a:pt x="6104" y="1394"/>
                  </a:cubicBezTo>
                  <a:cubicBezTo>
                    <a:pt x="5727" y="1712"/>
                    <a:pt x="5493" y="2064"/>
                    <a:pt x="5216" y="2474"/>
                  </a:cubicBezTo>
                  <a:cubicBezTo>
                    <a:pt x="4994" y="2808"/>
                    <a:pt x="4740" y="3184"/>
                    <a:pt x="4383" y="3570"/>
                  </a:cubicBezTo>
                  <a:cubicBezTo>
                    <a:pt x="3903" y="4092"/>
                    <a:pt x="3536" y="4225"/>
                    <a:pt x="3139" y="4364"/>
                  </a:cubicBezTo>
                  <a:cubicBezTo>
                    <a:pt x="2841" y="4468"/>
                    <a:pt x="2529" y="4577"/>
                    <a:pt x="2083" y="4895"/>
                  </a:cubicBezTo>
                  <a:cubicBezTo>
                    <a:pt x="1448" y="5346"/>
                    <a:pt x="1388" y="5380"/>
                    <a:pt x="1230" y="5435"/>
                  </a:cubicBezTo>
                  <a:cubicBezTo>
                    <a:pt x="1171" y="5449"/>
                    <a:pt x="1072" y="5485"/>
                    <a:pt x="710" y="5678"/>
                  </a:cubicBezTo>
                  <a:cubicBezTo>
                    <a:pt x="397" y="5842"/>
                    <a:pt x="169" y="5966"/>
                    <a:pt x="1" y="6064"/>
                  </a:cubicBezTo>
                  <a:cubicBezTo>
                    <a:pt x="1" y="6085"/>
                    <a:pt x="1" y="6104"/>
                    <a:pt x="6" y="6124"/>
                  </a:cubicBezTo>
                  <a:lnTo>
                    <a:pt x="6" y="6183"/>
                  </a:lnTo>
                  <a:cubicBezTo>
                    <a:pt x="150" y="6243"/>
                    <a:pt x="372" y="6323"/>
                    <a:pt x="699" y="6431"/>
                  </a:cubicBezTo>
                  <a:cubicBezTo>
                    <a:pt x="818" y="6471"/>
                    <a:pt x="933" y="6506"/>
                    <a:pt x="1031" y="6540"/>
                  </a:cubicBezTo>
                  <a:cubicBezTo>
                    <a:pt x="1741" y="6799"/>
                    <a:pt x="1999" y="6982"/>
                    <a:pt x="2157" y="7101"/>
                  </a:cubicBezTo>
                  <a:cubicBezTo>
                    <a:pt x="2241" y="7160"/>
                    <a:pt x="2266" y="7181"/>
                    <a:pt x="2370" y="7185"/>
                  </a:cubicBezTo>
                  <a:cubicBezTo>
                    <a:pt x="2406" y="7190"/>
                    <a:pt x="2450" y="7190"/>
                    <a:pt x="2504" y="7190"/>
                  </a:cubicBezTo>
                  <a:cubicBezTo>
                    <a:pt x="2703" y="7190"/>
                    <a:pt x="3020" y="7170"/>
                    <a:pt x="3525" y="7135"/>
                  </a:cubicBezTo>
                  <a:cubicBezTo>
                    <a:pt x="3625" y="7126"/>
                    <a:pt x="3719" y="7121"/>
                    <a:pt x="3809" y="7110"/>
                  </a:cubicBezTo>
                  <a:cubicBezTo>
                    <a:pt x="4413" y="7056"/>
                    <a:pt x="4681" y="6977"/>
                    <a:pt x="4864" y="6922"/>
                  </a:cubicBezTo>
                  <a:cubicBezTo>
                    <a:pt x="5013" y="6877"/>
                    <a:pt x="5142" y="6838"/>
                    <a:pt x="5335" y="6838"/>
                  </a:cubicBezTo>
                  <a:cubicBezTo>
                    <a:pt x="5612" y="6838"/>
                    <a:pt x="5985" y="6913"/>
                    <a:pt x="7065" y="7200"/>
                  </a:cubicBezTo>
                  <a:cubicBezTo>
                    <a:pt x="7611" y="7344"/>
                    <a:pt x="8102" y="7413"/>
                    <a:pt x="8568" y="7413"/>
                  </a:cubicBezTo>
                  <a:cubicBezTo>
                    <a:pt x="8816" y="7413"/>
                    <a:pt x="9014" y="7394"/>
                    <a:pt x="9182" y="7373"/>
                  </a:cubicBezTo>
                  <a:cubicBezTo>
                    <a:pt x="9317" y="7364"/>
                    <a:pt x="9431" y="7353"/>
                    <a:pt x="9530" y="7353"/>
                  </a:cubicBezTo>
                  <a:cubicBezTo>
                    <a:pt x="10125" y="7353"/>
                    <a:pt x="10367" y="7770"/>
                    <a:pt x="10556" y="8444"/>
                  </a:cubicBezTo>
                  <a:cubicBezTo>
                    <a:pt x="10699" y="8940"/>
                    <a:pt x="10804" y="9078"/>
                    <a:pt x="10878" y="9168"/>
                  </a:cubicBezTo>
                  <a:cubicBezTo>
                    <a:pt x="11191" y="9565"/>
                    <a:pt x="11116" y="9888"/>
                    <a:pt x="10932" y="10666"/>
                  </a:cubicBezTo>
                  <a:cubicBezTo>
                    <a:pt x="10878" y="10899"/>
                    <a:pt x="10824" y="11107"/>
                    <a:pt x="10774" y="11295"/>
                  </a:cubicBezTo>
                  <a:cubicBezTo>
                    <a:pt x="10527" y="12227"/>
                    <a:pt x="10497" y="12346"/>
                    <a:pt x="10923" y="12733"/>
                  </a:cubicBezTo>
                  <a:cubicBezTo>
                    <a:pt x="11181" y="12961"/>
                    <a:pt x="11360" y="13041"/>
                    <a:pt x="11488" y="13100"/>
                  </a:cubicBezTo>
                  <a:cubicBezTo>
                    <a:pt x="12058" y="13352"/>
                    <a:pt x="12028" y="13794"/>
                    <a:pt x="11925" y="14384"/>
                  </a:cubicBezTo>
                  <a:cubicBezTo>
                    <a:pt x="11909" y="14453"/>
                    <a:pt x="11900" y="14508"/>
                    <a:pt x="11895" y="14563"/>
                  </a:cubicBezTo>
                  <a:cubicBezTo>
                    <a:pt x="12083" y="14444"/>
                    <a:pt x="12227" y="14329"/>
                    <a:pt x="12276" y="14235"/>
                  </a:cubicBezTo>
                  <a:cubicBezTo>
                    <a:pt x="12193" y="14076"/>
                    <a:pt x="12049" y="13814"/>
                    <a:pt x="12019" y="13338"/>
                  </a:cubicBezTo>
                  <a:cubicBezTo>
                    <a:pt x="11969" y="12639"/>
                    <a:pt x="12182" y="12401"/>
                    <a:pt x="12534" y="12094"/>
                  </a:cubicBezTo>
                  <a:cubicBezTo>
                    <a:pt x="12703" y="11950"/>
                    <a:pt x="12930" y="11746"/>
                    <a:pt x="13238" y="11359"/>
                  </a:cubicBezTo>
                  <a:cubicBezTo>
                    <a:pt x="13575" y="10943"/>
                    <a:pt x="13630" y="10819"/>
                    <a:pt x="13639" y="10789"/>
                  </a:cubicBezTo>
                  <a:cubicBezTo>
                    <a:pt x="13664" y="10542"/>
                    <a:pt x="13724" y="10343"/>
                    <a:pt x="13957" y="9957"/>
                  </a:cubicBezTo>
                  <a:cubicBezTo>
                    <a:pt x="14051" y="9808"/>
                    <a:pt x="14115" y="9694"/>
                    <a:pt x="14170" y="9609"/>
                  </a:cubicBezTo>
                  <a:cubicBezTo>
                    <a:pt x="14369" y="9272"/>
                    <a:pt x="14394" y="9238"/>
                    <a:pt x="14662" y="8989"/>
                  </a:cubicBezTo>
                  <a:cubicBezTo>
                    <a:pt x="14731" y="8925"/>
                    <a:pt x="14820" y="8840"/>
                    <a:pt x="14939" y="8727"/>
                  </a:cubicBezTo>
                  <a:cubicBezTo>
                    <a:pt x="15321" y="8360"/>
                    <a:pt x="15335" y="8345"/>
                    <a:pt x="15479" y="8345"/>
                  </a:cubicBezTo>
                  <a:lnTo>
                    <a:pt x="15742" y="8345"/>
                  </a:lnTo>
                  <a:lnTo>
                    <a:pt x="15846" y="8643"/>
                  </a:lnTo>
                  <a:cubicBezTo>
                    <a:pt x="15900" y="8792"/>
                    <a:pt x="15896" y="8936"/>
                    <a:pt x="15836" y="9078"/>
                  </a:cubicBezTo>
                  <a:cubicBezTo>
                    <a:pt x="15935" y="9213"/>
                    <a:pt x="16089" y="9416"/>
                    <a:pt x="16367" y="9694"/>
                  </a:cubicBezTo>
                  <a:cubicBezTo>
                    <a:pt x="16392" y="9565"/>
                    <a:pt x="16436" y="9435"/>
                    <a:pt x="16500" y="9307"/>
                  </a:cubicBezTo>
                  <a:cubicBezTo>
                    <a:pt x="16625" y="9049"/>
                    <a:pt x="16605" y="9014"/>
                    <a:pt x="16495" y="8831"/>
                  </a:cubicBezTo>
                  <a:cubicBezTo>
                    <a:pt x="16411" y="8682"/>
                    <a:pt x="16287" y="8483"/>
                    <a:pt x="16287" y="8197"/>
                  </a:cubicBezTo>
                  <a:cubicBezTo>
                    <a:pt x="16287" y="7364"/>
                    <a:pt x="16863" y="7145"/>
                    <a:pt x="18152" y="6739"/>
                  </a:cubicBezTo>
                  <a:cubicBezTo>
                    <a:pt x="18590" y="6603"/>
                    <a:pt x="18903" y="6557"/>
                    <a:pt x="19142" y="6557"/>
                  </a:cubicBezTo>
                  <a:cubicBezTo>
                    <a:pt x="19357" y="6557"/>
                    <a:pt x="19512" y="6595"/>
                    <a:pt x="19644" y="6639"/>
                  </a:cubicBezTo>
                  <a:cubicBezTo>
                    <a:pt x="19792" y="6686"/>
                    <a:pt x="19937" y="6733"/>
                    <a:pt x="20232" y="6733"/>
                  </a:cubicBezTo>
                  <a:cubicBezTo>
                    <a:pt x="20283" y="6733"/>
                    <a:pt x="20337" y="6731"/>
                    <a:pt x="20397" y="6728"/>
                  </a:cubicBezTo>
                  <a:cubicBezTo>
                    <a:pt x="20849" y="6699"/>
                    <a:pt x="20893" y="6659"/>
                    <a:pt x="21042" y="6511"/>
                  </a:cubicBezTo>
                  <a:cubicBezTo>
                    <a:pt x="21260" y="6302"/>
                    <a:pt x="21582" y="5991"/>
                    <a:pt x="22593" y="5554"/>
                  </a:cubicBezTo>
                  <a:cubicBezTo>
                    <a:pt x="23169" y="5306"/>
                    <a:pt x="23472" y="5197"/>
                    <a:pt x="23685" y="5158"/>
                  </a:cubicBezTo>
                  <a:cubicBezTo>
                    <a:pt x="23362" y="5068"/>
                    <a:pt x="22921" y="4895"/>
                    <a:pt x="22138" y="4547"/>
                  </a:cubicBezTo>
                  <a:cubicBezTo>
                    <a:pt x="21126" y="4101"/>
                    <a:pt x="21042" y="4037"/>
                    <a:pt x="20884" y="3863"/>
                  </a:cubicBezTo>
                  <a:cubicBezTo>
                    <a:pt x="20813" y="3789"/>
                    <a:pt x="20690" y="3655"/>
                    <a:pt x="19842" y="3159"/>
                  </a:cubicBezTo>
                  <a:cubicBezTo>
                    <a:pt x="19410" y="2906"/>
                    <a:pt x="19213" y="2827"/>
                    <a:pt x="19118" y="2808"/>
                  </a:cubicBezTo>
                  <a:cubicBezTo>
                    <a:pt x="19103" y="2831"/>
                    <a:pt x="19088" y="2867"/>
                    <a:pt x="19074" y="2897"/>
                  </a:cubicBezTo>
                  <a:cubicBezTo>
                    <a:pt x="18811" y="3397"/>
                    <a:pt x="18440" y="3968"/>
                    <a:pt x="17250" y="4369"/>
                  </a:cubicBezTo>
                  <a:cubicBezTo>
                    <a:pt x="16897" y="4488"/>
                    <a:pt x="16188" y="4731"/>
                    <a:pt x="16000" y="4830"/>
                  </a:cubicBezTo>
                  <a:cubicBezTo>
                    <a:pt x="15896" y="5018"/>
                    <a:pt x="15722" y="5206"/>
                    <a:pt x="15053" y="5604"/>
                  </a:cubicBezTo>
                  <a:cubicBezTo>
                    <a:pt x="14522" y="5916"/>
                    <a:pt x="14220" y="6039"/>
                    <a:pt x="13987" y="6039"/>
                  </a:cubicBezTo>
                  <a:cubicBezTo>
                    <a:pt x="13644" y="6039"/>
                    <a:pt x="13486" y="5782"/>
                    <a:pt x="13397" y="5643"/>
                  </a:cubicBezTo>
                  <a:cubicBezTo>
                    <a:pt x="13323" y="5524"/>
                    <a:pt x="13268" y="5430"/>
                    <a:pt x="12936" y="5396"/>
                  </a:cubicBezTo>
                  <a:cubicBezTo>
                    <a:pt x="12207" y="5321"/>
                    <a:pt x="12207" y="5321"/>
                    <a:pt x="12074" y="5181"/>
                  </a:cubicBezTo>
                  <a:cubicBezTo>
                    <a:pt x="12074" y="5181"/>
                    <a:pt x="11969" y="5122"/>
                    <a:pt x="11374" y="4949"/>
                  </a:cubicBezTo>
                  <a:lnTo>
                    <a:pt x="11264" y="4914"/>
                  </a:lnTo>
                  <a:cubicBezTo>
                    <a:pt x="10486" y="4691"/>
                    <a:pt x="10223" y="4616"/>
                    <a:pt x="10194" y="3998"/>
                  </a:cubicBezTo>
                  <a:cubicBezTo>
                    <a:pt x="10189" y="3868"/>
                    <a:pt x="10175" y="3630"/>
                    <a:pt x="9866" y="3069"/>
                  </a:cubicBezTo>
                  <a:cubicBezTo>
                    <a:pt x="9793" y="3144"/>
                    <a:pt x="9703" y="3179"/>
                    <a:pt x="9614" y="3199"/>
                  </a:cubicBezTo>
                  <a:cubicBezTo>
                    <a:pt x="9381" y="3248"/>
                    <a:pt x="9331" y="3254"/>
                    <a:pt x="9039" y="3303"/>
                  </a:cubicBezTo>
                  <a:cubicBezTo>
                    <a:pt x="8825" y="3337"/>
                    <a:pt x="8484" y="3392"/>
                    <a:pt x="7844" y="3497"/>
                  </a:cubicBezTo>
                  <a:cubicBezTo>
                    <a:pt x="7680" y="3524"/>
                    <a:pt x="7530" y="3538"/>
                    <a:pt x="7393" y="3538"/>
                  </a:cubicBezTo>
                  <a:cubicBezTo>
                    <a:pt x="6896" y="3538"/>
                    <a:pt x="6565" y="3356"/>
                    <a:pt x="6386" y="2996"/>
                  </a:cubicBezTo>
                  <a:cubicBezTo>
                    <a:pt x="6143" y="2499"/>
                    <a:pt x="6351" y="1950"/>
                    <a:pt x="6376" y="1885"/>
                  </a:cubicBezTo>
                  <a:lnTo>
                    <a:pt x="6436" y="1742"/>
                  </a:lnTo>
                  <a:lnTo>
                    <a:pt x="6550" y="1662"/>
                  </a:lnTo>
                  <a:cubicBezTo>
                    <a:pt x="7001" y="1369"/>
                    <a:pt x="8260" y="527"/>
                    <a:pt x="8647" y="140"/>
                  </a:cubicBezTo>
                  <a:cubicBezTo>
                    <a:pt x="8701" y="80"/>
                    <a:pt x="8736" y="35"/>
                    <a:pt x="8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0"/>
            <p:cNvSpPr/>
            <p:nvPr/>
          </p:nvSpPr>
          <p:spPr>
            <a:xfrm>
              <a:off x="6466787" y="2780404"/>
              <a:ext cx="251342" cy="296122"/>
            </a:xfrm>
            <a:custGeom>
              <a:avLst/>
              <a:gdLst/>
              <a:ahLst/>
              <a:cxnLst/>
              <a:rect l="l" t="t" r="r" b="b"/>
              <a:pathLst>
                <a:path w="19308" h="22748" extrusionOk="0">
                  <a:moveTo>
                    <a:pt x="18108" y="1"/>
                  </a:moveTo>
                  <a:cubicBezTo>
                    <a:pt x="17879" y="30"/>
                    <a:pt x="17492" y="179"/>
                    <a:pt x="17151" y="312"/>
                  </a:cubicBezTo>
                  <a:cubicBezTo>
                    <a:pt x="16813" y="447"/>
                    <a:pt x="16467" y="580"/>
                    <a:pt x="16159" y="660"/>
                  </a:cubicBezTo>
                  <a:cubicBezTo>
                    <a:pt x="16110" y="675"/>
                    <a:pt x="16069" y="685"/>
                    <a:pt x="16040" y="694"/>
                  </a:cubicBezTo>
                  <a:cubicBezTo>
                    <a:pt x="16040" y="710"/>
                    <a:pt x="16040" y="729"/>
                    <a:pt x="16044" y="744"/>
                  </a:cubicBezTo>
                  <a:cubicBezTo>
                    <a:pt x="16055" y="1017"/>
                    <a:pt x="16074" y="1479"/>
                    <a:pt x="15896" y="2133"/>
                  </a:cubicBezTo>
                  <a:cubicBezTo>
                    <a:pt x="15529" y="3481"/>
                    <a:pt x="14731" y="3902"/>
                    <a:pt x="13278" y="4666"/>
                  </a:cubicBezTo>
                  <a:cubicBezTo>
                    <a:pt x="13026" y="4800"/>
                    <a:pt x="12748" y="4944"/>
                    <a:pt x="12451" y="5108"/>
                  </a:cubicBezTo>
                  <a:cubicBezTo>
                    <a:pt x="11523" y="5613"/>
                    <a:pt x="11037" y="5792"/>
                    <a:pt x="10591" y="5792"/>
                  </a:cubicBezTo>
                  <a:cubicBezTo>
                    <a:pt x="10225" y="5792"/>
                    <a:pt x="9927" y="5673"/>
                    <a:pt x="9511" y="5509"/>
                  </a:cubicBezTo>
                  <a:cubicBezTo>
                    <a:pt x="9243" y="5399"/>
                    <a:pt x="8911" y="5271"/>
                    <a:pt x="8469" y="5138"/>
                  </a:cubicBezTo>
                  <a:cubicBezTo>
                    <a:pt x="6823" y="4637"/>
                    <a:pt x="5484" y="3461"/>
                    <a:pt x="4989" y="2980"/>
                  </a:cubicBezTo>
                  <a:cubicBezTo>
                    <a:pt x="4978" y="2971"/>
                    <a:pt x="4969" y="2960"/>
                    <a:pt x="4959" y="2950"/>
                  </a:cubicBezTo>
                  <a:cubicBezTo>
                    <a:pt x="4175" y="2866"/>
                    <a:pt x="3358" y="2817"/>
                    <a:pt x="2500" y="2802"/>
                  </a:cubicBezTo>
                  <a:cubicBezTo>
                    <a:pt x="2455" y="2800"/>
                    <a:pt x="2411" y="2800"/>
                    <a:pt x="2366" y="2800"/>
                  </a:cubicBezTo>
                  <a:cubicBezTo>
                    <a:pt x="2277" y="2800"/>
                    <a:pt x="2188" y="2802"/>
                    <a:pt x="2099" y="2802"/>
                  </a:cubicBezTo>
                  <a:cubicBezTo>
                    <a:pt x="1791" y="2802"/>
                    <a:pt x="1479" y="2802"/>
                    <a:pt x="1166" y="2807"/>
                  </a:cubicBezTo>
                  <a:cubicBezTo>
                    <a:pt x="987" y="2811"/>
                    <a:pt x="804" y="2822"/>
                    <a:pt x="626" y="2827"/>
                  </a:cubicBezTo>
                  <a:cubicBezTo>
                    <a:pt x="417" y="2836"/>
                    <a:pt x="209" y="2847"/>
                    <a:pt x="1" y="2861"/>
                  </a:cubicBezTo>
                  <a:cubicBezTo>
                    <a:pt x="6" y="2950"/>
                    <a:pt x="11" y="3049"/>
                    <a:pt x="16" y="3163"/>
                  </a:cubicBezTo>
                  <a:cubicBezTo>
                    <a:pt x="16" y="3179"/>
                    <a:pt x="16" y="3198"/>
                    <a:pt x="21" y="3218"/>
                  </a:cubicBezTo>
                  <a:cubicBezTo>
                    <a:pt x="26" y="3303"/>
                    <a:pt x="31" y="3397"/>
                    <a:pt x="36" y="3495"/>
                  </a:cubicBezTo>
                  <a:cubicBezTo>
                    <a:pt x="40" y="3580"/>
                    <a:pt x="46" y="3669"/>
                    <a:pt x="51" y="3763"/>
                  </a:cubicBezTo>
                  <a:cubicBezTo>
                    <a:pt x="56" y="3823"/>
                    <a:pt x="56" y="3882"/>
                    <a:pt x="60" y="3942"/>
                  </a:cubicBezTo>
                  <a:cubicBezTo>
                    <a:pt x="65" y="4037"/>
                    <a:pt x="70" y="4131"/>
                    <a:pt x="76" y="4225"/>
                  </a:cubicBezTo>
                  <a:cubicBezTo>
                    <a:pt x="81" y="4259"/>
                    <a:pt x="81" y="4294"/>
                    <a:pt x="85" y="4328"/>
                  </a:cubicBezTo>
                  <a:cubicBezTo>
                    <a:pt x="95" y="4543"/>
                    <a:pt x="110" y="4770"/>
                    <a:pt x="125" y="5013"/>
                  </a:cubicBezTo>
                  <a:cubicBezTo>
                    <a:pt x="125" y="5033"/>
                    <a:pt x="130" y="5053"/>
                    <a:pt x="130" y="5072"/>
                  </a:cubicBezTo>
                  <a:cubicBezTo>
                    <a:pt x="135" y="5202"/>
                    <a:pt x="145" y="5335"/>
                    <a:pt x="154" y="5479"/>
                  </a:cubicBezTo>
                  <a:cubicBezTo>
                    <a:pt x="159" y="5524"/>
                    <a:pt x="159" y="5568"/>
                    <a:pt x="165" y="5613"/>
                  </a:cubicBezTo>
                  <a:cubicBezTo>
                    <a:pt x="175" y="5826"/>
                    <a:pt x="195" y="6054"/>
                    <a:pt x="209" y="6287"/>
                  </a:cubicBezTo>
                  <a:cubicBezTo>
                    <a:pt x="214" y="6396"/>
                    <a:pt x="225" y="6506"/>
                    <a:pt x="229" y="6619"/>
                  </a:cubicBezTo>
                  <a:cubicBezTo>
                    <a:pt x="239" y="6724"/>
                    <a:pt x="244" y="6833"/>
                    <a:pt x="248" y="6941"/>
                  </a:cubicBezTo>
                  <a:cubicBezTo>
                    <a:pt x="269" y="7179"/>
                    <a:pt x="284" y="7413"/>
                    <a:pt x="303" y="7666"/>
                  </a:cubicBezTo>
                  <a:cubicBezTo>
                    <a:pt x="378" y="8761"/>
                    <a:pt x="427" y="9277"/>
                    <a:pt x="452" y="9504"/>
                  </a:cubicBezTo>
                  <a:cubicBezTo>
                    <a:pt x="611" y="9689"/>
                    <a:pt x="655" y="10030"/>
                    <a:pt x="701" y="10343"/>
                  </a:cubicBezTo>
                  <a:cubicBezTo>
                    <a:pt x="795" y="11037"/>
                    <a:pt x="779" y="11255"/>
                    <a:pt x="735" y="11602"/>
                  </a:cubicBezTo>
                  <a:cubicBezTo>
                    <a:pt x="690" y="11929"/>
                    <a:pt x="621" y="12474"/>
                    <a:pt x="705" y="14383"/>
                  </a:cubicBezTo>
                  <a:cubicBezTo>
                    <a:pt x="720" y="14770"/>
                    <a:pt x="770" y="15941"/>
                    <a:pt x="864" y="16108"/>
                  </a:cubicBezTo>
                  <a:cubicBezTo>
                    <a:pt x="879" y="16124"/>
                    <a:pt x="903" y="16138"/>
                    <a:pt x="933" y="16158"/>
                  </a:cubicBezTo>
                  <a:cubicBezTo>
                    <a:pt x="1271" y="16401"/>
                    <a:pt x="1647" y="16758"/>
                    <a:pt x="2223" y="18231"/>
                  </a:cubicBezTo>
                  <a:cubicBezTo>
                    <a:pt x="2277" y="18369"/>
                    <a:pt x="2321" y="18494"/>
                    <a:pt x="2367" y="18607"/>
                  </a:cubicBezTo>
                  <a:cubicBezTo>
                    <a:pt x="2381" y="18643"/>
                    <a:pt x="2390" y="18677"/>
                    <a:pt x="2406" y="18707"/>
                  </a:cubicBezTo>
                  <a:cubicBezTo>
                    <a:pt x="2436" y="18786"/>
                    <a:pt x="2465" y="18861"/>
                    <a:pt x="2490" y="18934"/>
                  </a:cubicBezTo>
                  <a:cubicBezTo>
                    <a:pt x="2505" y="18970"/>
                    <a:pt x="2515" y="19005"/>
                    <a:pt x="2530" y="19039"/>
                  </a:cubicBezTo>
                  <a:cubicBezTo>
                    <a:pt x="2550" y="19099"/>
                    <a:pt x="2569" y="19153"/>
                    <a:pt x="2584" y="19208"/>
                  </a:cubicBezTo>
                  <a:cubicBezTo>
                    <a:pt x="2599" y="19243"/>
                    <a:pt x="2609" y="19277"/>
                    <a:pt x="2619" y="19312"/>
                  </a:cubicBezTo>
                  <a:cubicBezTo>
                    <a:pt x="2634" y="19357"/>
                    <a:pt x="2649" y="19401"/>
                    <a:pt x="2664" y="19440"/>
                  </a:cubicBezTo>
                  <a:cubicBezTo>
                    <a:pt x="2673" y="19470"/>
                    <a:pt x="2683" y="19500"/>
                    <a:pt x="2688" y="19529"/>
                  </a:cubicBezTo>
                  <a:cubicBezTo>
                    <a:pt x="2703" y="19570"/>
                    <a:pt x="2713" y="19604"/>
                    <a:pt x="2718" y="19639"/>
                  </a:cubicBezTo>
                  <a:cubicBezTo>
                    <a:pt x="2728" y="19664"/>
                    <a:pt x="2733" y="19693"/>
                    <a:pt x="2743" y="19718"/>
                  </a:cubicBezTo>
                  <a:cubicBezTo>
                    <a:pt x="2747" y="19748"/>
                    <a:pt x="2753" y="19783"/>
                    <a:pt x="2763" y="19808"/>
                  </a:cubicBezTo>
                  <a:cubicBezTo>
                    <a:pt x="2768" y="19833"/>
                    <a:pt x="2772" y="19857"/>
                    <a:pt x="2772" y="19877"/>
                  </a:cubicBezTo>
                  <a:cubicBezTo>
                    <a:pt x="2777" y="19906"/>
                    <a:pt x="2783" y="19931"/>
                    <a:pt x="2788" y="19961"/>
                  </a:cubicBezTo>
                  <a:cubicBezTo>
                    <a:pt x="2788" y="19975"/>
                    <a:pt x="2792" y="19996"/>
                    <a:pt x="2792" y="20011"/>
                  </a:cubicBezTo>
                  <a:lnTo>
                    <a:pt x="2792" y="20016"/>
                  </a:lnTo>
                  <a:cubicBezTo>
                    <a:pt x="2797" y="20021"/>
                    <a:pt x="2802" y="20021"/>
                    <a:pt x="2807" y="20025"/>
                  </a:cubicBezTo>
                  <a:cubicBezTo>
                    <a:pt x="2822" y="20030"/>
                    <a:pt x="2837" y="20041"/>
                    <a:pt x="2852" y="20050"/>
                  </a:cubicBezTo>
                  <a:cubicBezTo>
                    <a:pt x="2862" y="20055"/>
                    <a:pt x="2872" y="20060"/>
                    <a:pt x="2882" y="20065"/>
                  </a:cubicBezTo>
                  <a:cubicBezTo>
                    <a:pt x="2907" y="20075"/>
                    <a:pt x="2941" y="20090"/>
                    <a:pt x="2976" y="20110"/>
                  </a:cubicBezTo>
                  <a:cubicBezTo>
                    <a:pt x="2991" y="20115"/>
                    <a:pt x="3001" y="20119"/>
                    <a:pt x="3015" y="20124"/>
                  </a:cubicBezTo>
                  <a:cubicBezTo>
                    <a:pt x="3045" y="20135"/>
                    <a:pt x="3074" y="20149"/>
                    <a:pt x="3110" y="20165"/>
                  </a:cubicBezTo>
                  <a:cubicBezTo>
                    <a:pt x="3124" y="20169"/>
                    <a:pt x="3140" y="20174"/>
                    <a:pt x="3154" y="20179"/>
                  </a:cubicBezTo>
                  <a:cubicBezTo>
                    <a:pt x="3209" y="20199"/>
                    <a:pt x="3264" y="20219"/>
                    <a:pt x="3323" y="20243"/>
                  </a:cubicBezTo>
                  <a:cubicBezTo>
                    <a:pt x="3779" y="20398"/>
                    <a:pt x="4186" y="20522"/>
                    <a:pt x="4508" y="20620"/>
                  </a:cubicBezTo>
                  <a:cubicBezTo>
                    <a:pt x="4895" y="20739"/>
                    <a:pt x="5127" y="20808"/>
                    <a:pt x="5282" y="20879"/>
                  </a:cubicBezTo>
                  <a:cubicBezTo>
                    <a:pt x="5301" y="20858"/>
                    <a:pt x="5321" y="20838"/>
                    <a:pt x="5341" y="20814"/>
                  </a:cubicBezTo>
                  <a:cubicBezTo>
                    <a:pt x="5579" y="20566"/>
                    <a:pt x="5911" y="20229"/>
                    <a:pt x="6312" y="20229"/>
                  </a:cubicBezTo>
                  <a:cubicBezTo>
                    <a:pt x="6426" y="20229"/>
                    <a:pt x="6541" y="20259"/>
                    <a:pt x="6644" y="20313"/>
                  </a:cubicBezTo>
                  <a:cubicBezTo>
                    <a:pt x="7061" y="20536"/>
                    <a:pt x="7081" y="20963"/>
                    <a:pt x="7090" y="21121"/>
                  </a:cubicBezTo>
                  <a:lnTo>
                    <a:pt x="7090" y="21131"/>
                  </a:lnTo>
                  <a:cubicBezTo>
                    <a:pt x="7145" y="21165"/>
                    <a:pt x="7289" y="21240"/>
                    <a:pt x="7651" y="21305"/>
                  </a:cubicBezTo>
                  <a:cubicBezTo>
                    <a:pt x="8058" y="21374"/>
                    <a:pt x="8321" y="21488"/>
                    <a:pt x="8489" y="21666"/>
                  </a:cubicBezTo>
                  <a:cubicBezTo>
                    <a:pt x="8554" y="21637"/>
                    <a:pt x="8637" y="21602"/>
                    <a:pt x="8732" y="21558"/>
                  </a:cubicBezTo>
                  <a:cubicBezTo>
                    <a:pt x="8767" y="21543"/>
                    <a:pt x="8797" y="21533"/>
                    <a:pt x="8831" y="21518"/>
                  </a:cubicBezTo>
                  <a:lnTo>
                    <a:pt x="9273" y="21325"/>
                  </a:lnTo>
                  <a:cubicBezTo>
                    <a:pt x="10140" y="20952"/>
                    <a:pt x="10577" y="20616"/>
                    <a:pt x="10864" y="20387"/>
                  </a:cubicBezTo>
                  <a:cubicBezTo>
                    <a:pt x="11102" y="20204"/>
                    <a:pt x="11295" y="20055"/>
                    <a:pt x="11548" y="20055"/>
                  </a:cubicBezTo>
                  <a:cubicBezTo>
                    <a:pt x="11696" y="20055"/>
                    <a:pt x="11840" y="20110"/>
                    <a:pt x="12009" y="20224"/>
                  </a:cubicBezTo>
                  <a:cubicBezTo>
                    <a:pt x="12124" y="20298"/>
                    <a:pt x="12237" y="20313"/>
                    <a:pt x="12356" y="20328"/>
                  </a:cubicBezTo>
                  <a:cubicBezTo>
                    <a:pt x="12534" y="20348"/>
                    <a:pt x="12778" y="20378"/>
                    <a:pt x="12946" y="20655"/>
                  </a:cubicBezTo>
                  <a:cubicBezTo>
                    <a:pt x="13120" y="20957"/>
                    <a:pt x="13085" y="21374"/>
                    <a:pt x="13016" y="21781"/>
                  </a:cubicBezTo>
                  <a:cubicBezTo>
                    <a:pt x="12991" y="21915"/>
                    <a:pt x="12961" y="22034"/>
                    <a:pt x="12932" y="22142"/>
                  </a:cubicBezTo>
                  <a:cubicBezTo>
                    <a:pt x="12916" y="22177"/>
                    <a:pt x="12907" y="22212"/>
                    <a:pt x="12897" y="22242"/>
                  </a:cubicBezTo>
                  <a:cubicBezTo>
                    <a:pt x="12872" y="22316"/>
                    <a:pt x="12847" y="22380"/>
                    <a:pt x="12817" y="22440"/>
                  </a:cubicBezTo>
                  <a:cubicBezTo>
                    <a:pt x="12802" y="22474"/>
                    <a:pt x="12792" y="22499"/>
                    <a:pt x="12778" y="22529"/>
                  </a:cubicBezTo>
                  <a:cubicBezTo>
                    <a:pt x="12748" y="22589"/>
                    <a:pt x="12719" y="22643"/>
                    <a:pt x="12689" y="22693"/>
                  </a:cubicBezTo>
                  <a:cubicBezTo>
                    <a:pt x="12678" y="22712"/>
                    <a:pt x="12669" y="22732"/>
                    <a:pt x="12659" y="22748"/>
                  </a:cubicBezTo>
                  <a:cubicBezTo>
                    <a:pt x="12689" y="22732"/>
                    <a:pt x="12723" y="22718"/>
                    <a:pt x="12753" y="22703"/>
                  </a:cubicBezTo>
                  <a:cubicBezTo>
                    <a:pt x="12792" y="22678"/>
                    <a:pt x="12832" y="22659"/>
                    <a:pt x="12867" y="22638"/>
                  </a:cubicBezTo>
                  <a:cubicBezTo>
                    <a:pt x="12946" y="22593"/>
                    <a:pt x="13016" y="22554"/>
                    <a:pt x="13080" y="22510"/>
                  </a:cubicBezTo>
                  <a:cubicBezTo>
                    <a:pt x="13105" y="22495"/>
                    <a:pt x="13135" y="22474"/>
                    <a:pt x="13165" y="22460"/>
                  </a:cubicBezTo>
                  <a:cubicBezTo>
                    <a:pt x="13248" y="22400"/>
                    <a:pt x="13333" y="22341"/>
                    <a:pt x="13403" y="22282"/>
                  </a:cubicBezTo>
                  <a:cubicBezTo>
                    <a:pt x="13412" y="22277"/>
                    <a:pt x="13417" y="22272"/>
                    <a:pt x="13422" y="22261"/>
                  </a:cubicBezTo>
                  <a:cubicBezTo>
                    <a:pt x="13486" y="22212"/>
                    <a:pt x="13546" y="22158"/>
                    <a:pt x="13596" y="22108"/>
                  </a:cubicBezTo>
                  <a:cubicBezTo>
                    <a:pt x="13611" y="22094"/>
                    <a:pt x="13625" y="22078"/>
                    <a:pt x="13646" y="22058"/>
                  </a:cubicBezTo>
                  <a:cubicBezTo>
                    <a:pt x="13680" y="22023"/>
                    <a:pt x="13710" y="21989"/>
                    <a:pt x="13740" y="21954"/>
                  </a:cubicBezTo>
                  <a:cubicBezTo>
                    <a:pt x="13749" y="21939"/>
                    <a:pt x="13765" y="21920"/>
                    <a:pt x="13774" y="21904"/>
                  </a:cubicBezTo>
                  <a:cubicBezTo>
                    <a:pt x="13799" y="21875"/>
                    <a:pt x="13819" y="21845"/>
                    <a:pt x="13834" y="21815"/>
                  </a:cubicBezTo>
                  <a:cubicBezTo>
                    <a:pt x="13843" y="21806"/>
                    <a:pt x="13849" y="21790"/>
                    <a:pt x="13854" y="21781"/>
                  </a:cubicBezTo>
                  <a:cubicBezTo>
                    <a:pt x="13873" y="21746"/>
                    <a:pt x="13888" y="21716"/>
                    <a:pt x="13888" y="21691"/>
                  </a:cubicBezTo>
                  <a:lnTo>
                    <a:pt x="13854" y="21488"/>
                  </a:lnTo>
                  <a:cubicBezTo>
                    <a:pt x="13700" y="20581"/>
                    <a:pt x="13447" y="19059"/>
                    <a:pt x="14166" y="17879"/>
                  </a:cubicBezTo>
                  <a:cubicBezTo>
                    <a:pt x="14760" y="16907"/>
                    <a:pt x="16074" y="16298"/>
                    <a:pt x="16610" y="16079"/>
                  </a:cubicBezTo>
                  <a:cubicBezTo>
                    <a:pt x="17007" y="14234"/>
                    <a:pt x="18037" y="13645"/>
                    <a:pt x="18609" y="13323"/>
                  </a:cubicBezTo>
                  <a:cubicBezTo>
                    <a:pt x="18692" y="13278"/>
                    <a:pt x="18797" y="13218"/>
                    <a:pt x="18866" y="13169"/>
                  </a:cubicBezTo>
                  <a:cubicBezTo>
                    <a:pt x="18847" y="13060"/>
                    <a:pt x="18811" y="12946"/>
                    <a:pt x="18781" y="12831"/>
                  </a:cubicBezTo>
                  <a:lnTo>
                    <a:pt x="18776" y="12831"/>
                  </a:lnTo>
                  <a:lnTo>
                    <a:pt x="18707" y="12574"/>
                  </a:lnTo>
                  <a:lnTo>
                    <a:pt x="18707" y="12568"/>
                  </a:lnTo>
                  <a:lnTo>
                    <a:pt x="18469" y="11696"/>
                  </a:lnTo>
                  <a:lnTo>
                    <a:pt x="18584" y="11731"/>
                  </a:lnTo>
                  <a:cubicBezTo>
                    <a:pt x="18579" y="11538"/>
                    <a:pt x="18579" y="11334"/>
                    <a:pt x="18613" y="11087"/>
                  </a:cubicBezTo>
                  <a:cubicBezTo>
                    <a:pt x="18668" y="10605"/>
                    <a:pt x="18787" y="10199"/>
                    <a:pt x="18900" y="9808"/>
                  </a:cubicBezTo>
                  <a:cubicBezTo>
                    <a:pt x="19064" y="9237"/>
                    <a:pt x="19233" y="8642"/>
                    <a:pt x="19273" y="7710"/>
                  </a:cubicBezTo>
                  <a:cubicBezTo>
                    <a:pt x="19307" y="6778"/>
                    <a:pt x="19218" y="6292"/>
                    <a:pt x="19099" y="5682"/>
                  </a:cubicBezTo>
                  <a:cubicBezTo>
                    <a:pt x="19025" y="5266"/>
                    <a:pt x="18936" y="4795"/>
                    <a:pt x="18881" y="4136"/>
                  </a:cubicBezTo>
                  <a:cubicBezTo>
                    <a:pt x="18876" y="4042"/>
                    <a:pt x="18866" y="3948"/>
                    <a:pt x="18856" y="3848"/>
                  </a:cubicBezTo>
                  <a:cubicBezTo>
                    <a:pt x="18856" y="3829"/>
                    <a:pt x="18851" y="3804"/>
                    <a:pt x="18851" y="3783"/>
                  </a:cubicBezTo>
                  <a:cubicBezTo>
                    <a:pt x="18841" y="3704"/>
                    <a:pt x="18831" y="3625"/>
                    <a:pt x="18822" y="3545"/>
                  </a:cubicBezTo>
                  <a:cubicBezTo>
                    <a:pt x="18822" y="3520"/>
                    <a:pt x="18817" y="3491"/>
                    <a:pt x="18811" y="3466"/>
                  </a:cubicBezTo>
                  <a:cubicBezTo>
                    <a:pt x="18801" y="3387"/>
                    <a:pt x="18792" y="3312"/>
                    <a:pt x="18781" y="3234"/>
                  </a:cubicBezTo>
                  <a:cubicBezTo>
                    <a:pt x="18776" y="3204"/>
                    <a:pt x="18772" y="3174"/>
                    <a:pt x="18772" y="3149"/>
                  </a:cubicBezTo>
                  <a:cubicBezTo>
                    <a:pt x="18757" y="3069"/>
                    <a:pt x="18747" y="2990"/>
                    <a:pt x="18737" y="2911"/>
                  </a:cubicBezTo>
                  <a:cubicBezTo>
                    <a:pt x="18732" y="2881"/>
                    <a:pt x="18728" y="2856"/>
                    <a:pt x="18722" y="2831"/>
                  </a:cubicBezTo>
                  <a:cubicBezTo>
                    <a:pt x="18712" y="2747"/>
                    <a:pt x="18698" y="2668"/>
                    <a:pt x="18682" y="2584"/>
                  </a:cubicBezTo>
                  <a:cubicBezTo>
                    <a:pt x="18682" y="2559"/>
                    <a:pt x="18678" y="2539"/>
                    <a:pt x="18673" y="2514"/>
                  </a:cubicBezTo>
                  <a:cubicBezTo>
                    <a:pt x="18657" y="2425"/>
                    <a:pt x="18643" y="2341"/>
                    <a:pt x="18628" y="2257"/>
                  </a:cubicBezTo>
                  <a:cubicBezTo>
                    <a:pt x="18628" y="2237"/>
                    <a:pt x="18623" y="2216"/>
                    <a:pt x="18618" y="2197"/>
                  </a:cubicBezTo>
                  <a:cubicBezTo>
                    <a:pt x="18603" y="2113"/>
                    <a:pt x="18588" y="2024"/>
                    <a:pt x="18573" y="1939"/>
                  </a:cubicBezTo>
                  <a:cubicBezTo>
                    <a:pt x="18568" y="1919"/>
                    <a:pt x="18563" y="1900"/>
                    <a:pt x="18563" y="1884"/>
                  </a:cubicBezTo>
                  <a:cubicBezTo>
                    <a:pt x="18543" y="1795"/>
                    <a:pt x="18529" y="1711"/>
                    <a:pt x="18513" y="1627"/>
                  </a:cubicBezTo>
                  <a:cubicBezTo>
                    <a:pt x="18509" y="1612"/>
                    <a:pt x="18504" y="1592"/>
                    <a:pt x="18504" y="1577"/>
                  </a:cubicBezTo>
                  <a:cubicBezTo>
                    <a:pt x="18484" y="1493"/>
                    <a:pt x="18469" y="1408"/>
                    <a:pt x="18449" y="1330"/>
                  </a:cubicBezTo>
                  <a:cubicBezTo>
                    <a:pt x="18449" y="1314"/>
                    <a:pt x="18444" y="1300"/>
                    <a:pt x="18440" y="1285"/>
                  </a:cubicBezTo>
                  <a:cubicBezTo>
                    <a:pt x="18424" y="1205"/>
                    <a:pt x="18410" y="1126"/>
                    <a:pt x="18390" y="1047"/>
                  </a:cubicBezTo>
                  <a:cubicBezTo>
                    <a:pt x="18390" y="1032"/>
                    <a:pt x="18385" y="1022"/>
                    <a:pt x="18380" y="1007"/>
                  </a:cubicBezTo>
                  <a:cubicBezTo>
                    <a:pt x="18365" y="932"/>
                    <a:pt x="18346" y="859"/>
                    <a:pt x="18330" y="788"/>
                  </a:cubicBezTo>
                  <a:cubicBezTo>
                    <a:pt x="18325" y="774"/>
                    <a:pt x="18325" y="765"/>
                    <a:pt x="18321" y="754"/>
                  </a:cubicBezTo>
                  <a:cubicBezTo>
                    <a:pt x="18305" y="685"/>
                    <a:pt x="18291" y="616"/>
                    <a:pt x="18271" y="556"/>
                  </a:cubicBezTo>
                  <a:cubicBezTo>
                    <a:pt x="18271" y="541"/>
                    <a:pt x="18266" y="531"/>
                    <a:pt x="18266" y="521"/>
                  </a:cubicBezTo>
                  <a:cubicBezTo>
                    <a:pt x="18252" y="456"/>
                    <a:pt x="18231" y="402"/>
                    <a:pt x="18216" y="348"/>
                  </a:cubicBezTo>
                  <a:cubicBezTo>
                    <a:pt x="18216" y="337"/>
                    <a:pt x="18211" y="328"/>
                    <a:pt x="18211" y="318"/>
                  </a:cubicBezTo>
                  <a:cubicBezTo>
                    <a:pt x="18197" y="264"/>
                    <a:pt x="18181" y="218"/>
                    <a:pt x="18167" y="174"/>
                  </a:cubicBezTo>
                  <a:cubicBezTo>
                    <a:pt x="18167" y="164"/>
                    <a:pt x="18162" y="154"/>
                    <a:pt x="18156" y="149"/>
                  </a:cubicBezTo>
                  <a:cubicBezTo>
                    <a:pt x="18147" y="104"/>
                    <a:pt x="18133" y="65"/>
                    <a:pt x="18122" y="35"/>
                  </a:cubicBezTo>
                  <a:cubicBezTo>
                    <a:pt x="18117" y="26"/>
                    <a:pt x="18117" y="21"/>
                    <a:pt x="18112" y="15"/>
                  </a:cubicBezTo>
                  <a:cubicBezTo>
                    <a:pt x="18112" y="10"/>
                    <a:pt x="18108" y="5"/>
                    <a:pt x="18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0"/>
            <p:cNvSpPr/>
            <p:nvPr/>
          </p:nvSpPr>
          <p:spPr>
            <a:xfrm>
              <a:off x="7185770" y="2154731"/>
              <a:ext cx="232987" cy="358294"/>
            </a:xfrm>
            <a:custGeom>
              <a:avLst/>
              <a:gdLst/>
              <a:ahLst/>
              <a:cxnLst/>
              <a:rect l="l" t="t" r="r" b="b"/>
              <a:pathLst>
                <a:path w="17898" h="27524" extrusionOk="0">
                  <a:moveTo>
                    <a:pt x="7303" y="0"/>
                  </a:moveTo>
                  <a:cubicBezTo>
                    <a:pt x="7242" y="0"/>
                    <a:pt x="7189" y="9"/>
                    <a:pt x="7149" y="23"/>
                  </a:cubicBezTo>
                  <a:cubicBezTo>
                    <a:pt x="7140" y="27"/>
                    <a:pt x="7135" y="27"/>
                    <a:pt x="7129" y="27"/>
                  </a:cubicBezTo>
                  <a:cubicBezTo>
                    <a:pt x="7040" y="340"/>
                    <a:pt x="6847" y="762"/>
                    <a:pt x="6376" y="762"/>
                  </a:cubicBezTo>
                  <a:cubicBezTo>
                    <a:pt x="6326" y="762"/>
                    <a:pt x="6277" y="757"/>
                    <a:pt x="6222" y="751"/>
                  </a:cubicBezTo>
                  <a:lnTo>
                    <a:pt x="6153" y="810"/>
                  </a:lnTo>
                  <a:lnTo>
                    <a:pt x="6168" y="737"/>
                  </a:lnTo>
                  <a:cubicBezTo>
                    <a:pt x="6039" y="712"/>
                    <a:pt x="5895" y="672"/>
                    <a:pt x="5721" y="618"/>
                  </a:cubicBezTo>
                  <a:cubicBezTo>
                    <a:pt x="5291" y="478"/>
                    <a:pt x="4696" y="290"/>
                    <a:pt x="3768" y="231"/>
                  </a:cubicBezTo>
                  <a:cubicBezTo>
                    <a:pt x="3649" y="221"/>
                    <a:pt x="3545" y="215"/>
                    <a:pt x="3446" y="206"/>
                  </a:cubicBezTo>
                  <a:cubicBezTo>
                    <a:pt x="3421" y="478"/>
                    <a:pt x="3273" y="727"/>
                    <a:pt x="3000" y="940"/>
                  </a:cubicBezTo>
                  <a:cubicBezTo>
                    <a:pt x="2623" y="1238"/>
                    <a:pt x="2618" y="1352"/>
                    <a:pt x="2584" y="2075"/>
                  </a:cubicBezTo>
                  <a:cubicBezTo>
                    <a:pt x="2559" y="2685"/>
                    <a:pt x="2518" y="3607"/>
                    <a:pt x="2172" y="5064"/>
                  </a:cubicBezTo>
                  <a:lnTo>
                    <a:pt x="1919" y="6126"/>
                  </a:lnTo>
                  <a:cubicBezTo>
                    <a:pt x="1721" y="6949"/>
                    <a:pt x="1721" y="6949"/>
                    <a:pt x="1696" y="7142"/>
                  </a:cubicBezTo>
                  <a:cubicBezTo>
                    <a:pt x="1671" y="7325"/>
                    <a:pt x="1621" y="7668"/>
                    <a:pt x="1428" y="8753"/>
                  </a:cubicBezTo>
                  <a:cubicBezTo>
                    <a:pt x="1190" y="10073"/>
                    <a:pt x="1205" y="10380"/>
                    <a:pt x="1225" y="10449"/>
                  </a:cubicBezTo>
                  <a:cubicBezTo>
                    <a:pt x="1339" y="10643"/>
                    <a:pt x="1438" y="10856"/>
                    <a:pt x="1438" y="11371"/>
                  </a:cubicBezTo>
                  <a:cubicBezTo>
                    <a:pt x="1438" y="12180"/>
                    <a:pt x="1299" y="12482"/>
                    <a:pt x="1017" y="13091"/>
                  </a:cubicBezTo>
                  <a:cubicBezTo>
                    <a:pt x="843" y="13473"/>
                    <a:pt x="605" y="13989"/>
                    <a:pt x="273" y="14892"/>
                  </a:cubicBezTo>
                  <a:lnTo>
                    <a:pt x="209" y="15065"/>
                  </a:lnTo>
                  <a:cubicBezTo>
                    <a:pt x="129" y="15278"/>
                    <a:pt x="60" y="15462"/>
                    <a:pt x="0" y="15620"/>
                  </a:cubicBezTo>
                  <a:cubicBezTo>
                    <a:pt x="60" y="15660"/>
                    <a:pt x="115" y="15709"/>
                    <a:pt x="168" y="15769"/>
                  </a:cubicBezTo>
                  <a:cubicBezTo>
                    <a:pt x="362" y="16002"/>
                    <a:pt x="516" y="16190"/>
                    <a:pt x="650" y="16364"/>
                  </a:cubicBezTo>
                  <a:cubicBezTo>
                    <a:pt x="863" y="16647"/>
                    <a:pt x="1017" y="16880"/>
                    <a:pt x="1200" y="17157"/>
                  </a:cubicBezTo>
                  <a:cubicBezTo>
                    <a:pt x="1314" y="17331"/>
                    <a:pt x="1438" y="17524"/>
                    <a:pt x="1607" y="17772"/>
                  </a:cubicBezTo>
                  <a:cubicBezTo>
                    <a:pt x="2038" y="18407"/>
                    <a:pt x="2087" y="18679"/>
                    <a:pt x="2147" y="19190"/>
                  </a:cubicBezTo>
                  <a:cubicBezTo>
                    <a:pt x="2177" y="19443"/>
                    <a:pt x="2216" y="19750"/>
                    <a:pt x="2340" y="20276"/>
                  </a:cubicBezTo>
                  <a:cubicBezTo>
                    <a:pt x="2435" y="20677"/>
                    <a:pt x="2488" y="20926"/>
                    <a:pt x="2529" y="21118"/>
                  </a:cubicBezTo>
                  <a:cubicBezTo>
                    <a:pt x="2628" y="21555"/>
                    <a:pt x="2653" y="21679"/>
                    <a:pt x="2975" y="22809"/>
                  </a:cubicBezTo>
                  <a:cubicBezTo>
                    <a:pt x="3024" y="22967"/>
                    <a:pt x="3074" y="23151"/>
                    <a:pt x="3133" y="23354"/>
                  </a:cubicBezTo>
                  <a:cubicBezTo>
                    <a:pt x="3530" y="24733"/>
                    <a:pt x="3664" y="24976"/>
                    <a:pt x="3887" y="25377"/>
                  </a:cubicBezTo>
                  <a:cubicBezTo>
                    <a:pt x="4026" y="25630"/>
                    <a:pt x="4200" y="25942"/>
                    <a:pt x="4467" y="26567"/>
                  </a:cubicBezTo>
                  <a:cubicBezTo>
                    <a:pt x="4685" y="27088"/>
                    <a:pt x="4898" y="27375"/>
                    <a:pt x="5053" y="27524"/>
                  </a:cubicBezTo>
                  <a:cubicBezTo>
                    <a:pt x="5072" y="26855"/>
                    <a:pt x="5211" y="25720"/>
                    <a:pt x="5588" y="24257"/>
                  </a:cubicBezTo>
                  <a:cubicBezTo>
                    <a:pt x="5890" y="23082"/>
                    <a:pt x="5989" y="22878"/>
                    <a:pt x="6143" y="22621"/>
                  </a:cubicBezTo>
                  <a:cubicBezTo>
                    <a:pt x="6213" y="22507"/>
                    <a:pt x="6287" y="22377"/>
                    <a:pt x="6456" y="21897"/>
                  </a:cubicBezTo>
                  <a:cubicBezTo>
                    <a:pt x="6575" y="21550"/>
                    <a:pt x="6723" y="21118"/>
                    <a:pt x="7076" y="21118"/>
                  </a:cubicBezTo>
                  <a:cubicBezTo>
                    <a:pt x="7392" y="21118"/>
                    <a:pt x="7526" y="21461"/>
                    <a:pt x="7685" y="21853"/>
                  </a:cubicBezTo>
                  <a:cubicBezTo>
                    <a:pt x="7843" y="22258"/>
                    <a:pt x="8096" y="22898"/>
                    <a:pt x="8602" y="23633"/>
                  </a:cubicBezTo>
                  <a:cubicBezTo>
                    <a:pt x="8602" y="23473"/>
                    <a:pt x="8627" y="23324"/>
                    <a:pt x="8691" y="23196"/>
                  </a:cubicBezTo>
                  <a:cubicBezTo>
                    <a:pt x="8954" y="22670"/>
                    <a:pt x="9172" y="22537"/>
                    <a:pt x="9698" y="22219"/>
                  </a:cubicBezTo>
                  <a:cubicBezTo>
                    <a:pt x="9827" y="22145"/>
                    <a:pt x="9975" y="22050"/>
                    <a:pt x="10159" y="21937"/>
                  </a:cubicBezTo>
                  <a:cubicBezTo>
                    <a:pt x="10456" y="21753"/>
                    <a:pt x="10575" y="21659"/>
                    <a:pt x="10625" y="21619"/>
                  </a:cubicBezTo>
                  <a:cubicBezTo>
                    <a:pt x="10659" y="21480"/>
                    <a:pt x="10705" y="21336"/>
                    <a:pt x="10824" y="21139"/>
                  </a:cubicBezTo>
                  <a:cubicBezTo>
                    <a:pt x="10868" y="21064"/>
                    <a:pt x="10877" y="21024"/>
                    <a:pt x="10877" y="21024"/>
                  </a:cubicBezTo>
                  <a:cubicBezTo>
                    <a:pt x="10872" y="21024"/>
                    <a:pt x="10858" y="20995"/>
                    <a:pt x="10847" y="20965"/>
                  </a:cubicBezTo>
                  <a:cubicBezTo>
                    <a:pt x="10803" y="20846"/>
                    <a:pt x="10739" y="20663"/>
                    <a:pt x="10739" y="20414"/>
                  </a:cubicBezTo>
                  <a:cubicBezTo>
                    <a:pt x="10739" y="19983"/>
                    <a:pt x="10838" y="19770"/>
                    <a:pt x="10987" y="19443"/>
                  </a:cubicBezTo>
                  <a:cubicBezTo>
                    <a:pt x="11032" y="19349"/>
                    <a:pt x="11081" y="19240"/>
                    <a:pt x="11140" y="19100"/>
                  </a:cubicBezTo>
                  <a:cubicBezTo>
                    <a:pt x="11398" y="18486"/>
                    <a:pt x="11611" y="18382"/>
                    <a:pt x="12033" y="18223"/>
                  </a:cubicBezTo>
                  <a:cubicBezTo>
                    <a:pt x="12137" y="18183"/>
                    <a:pt x="12261" y="18134"/>
                    <a:pt x="12415" y="18064"/>
                  </a:cubicBezTo>
                  <a:cubicBezTo>
                    <a:pt x="12643" y="17960"/>
                    <a:pt x="12781" y="17910"/>
                    <a:pt x="12920" y="17910"/>
                  </a:cubicBezTo>
                  <a:cubicBezTo>
                    <a:pt x="13154" y="17910"/>
                    <a:pt x="13293" y="18059"/>
                    <a:pt x="13387" y="18169"/>
                  </a:cubicBezTo>
                  <a:cubicBezTo>
                    <a:pt x="13471" y="18263"/>
                    <a:pt x="13595" y="18402"/>
                    <a:pt x="13907" y="18585"/>
                  </a:cubicBezTo>
                  <a:cubicBezTo>
                    <a:pt x="13907" y="18436"/>
                    <a:pt x="13932" y="18272"/>
                    <a:pt x="13982" y="18104"/>
                  </a:cubicBezTo>
                  <a:cubicBezTo>
                    <a:pt x="14007" y="18029"/>
                    <a:pt x="14030" y="17951"/>
                    <a:pt x="14051" y="17871"/>
                  </a:cubicBezTo>
                  <a:cubicBezTo>
                    <a:pt x="14274" y="17102"/>
                    <a:pt x="14497" y="16304"/>
                    <a:pt x="16158" y="15015"/>
                  </a:cubicBezTo>
                  <a:cubicBezTo>
                    <a:pt x="16842" y="14485"/>
                    <a:pt x="17100" y="14292"/>
                    <a:pt x="17229" y="14222"/>
                  </a:cubicBezTo>
                  <a:lnTo>
                    <a:pt x="17387" y="14084"/>
                  </a:lnTo>
                  <a:cubicBezTo>
                    <a:pt x="17749" y="13766"/>
                    <a:pt x="17769" y="13672"/>
                    <a:pt x="17808" y="13448"/>
                  </a:cubicBezTo>
                  <a:cubicBezTo>
                    <a:pt x="17829" y="13334"/>
                    <a:pt x="17854" y="13206"/>
                    <a:pt x="17898" y="13062"/>
                  </a:cubicBezTo>
                  <a:cubicBezTo>
                    <a:pt x="17898" y="12924"/>
                    <a:pt x="17685" y="12412"/>
                    <a:pt x="17428" y="11947"/>
                  </a:cubicBezTo>
                  <a:lnTo>
                    <a:pt x="17417" y="11947"/>
                  </a:lnTo>
                  <a:cubicBezTo>
                    <a:pt x="17382" y="11947"/>
                    <a:pt x="17353" y="11942"/>
                    <a:pt x="17323" y="11942"/>
                  </a:cubicBezTo>
                  <a:lnTo>
                    <a:pt x="17318" y="11942"/>
                  </a:lnTo>
                  <a:cubicBezTo>
                    <a:pt x="17303" y="11942"/>
                    <a:pt x="17288" y="11936"/>
                    <a:pt x="17268" y="11936"/>
                  </a:cubicBezTo>
                  <a:cubicBezTo>
                    <a:pt x="17254" y="11936"/>
                    <a:pt x="17238" y="11936"/>
                    <a:pt x="17224" y="11931"/>
                  </a:cubicBezTo>
                  <a:cubicBezTo>
                    <a:pt x="17105" y="11931"/>
                    <a:pt x="16902" y="11951"/>
                    <a:pt x="16312" y="12125"/>
                  </a:cubicBezTo>
                  <a:cubicBezTo>
                    <a:pt x="15751" y="12288"/>
                    <a:pt x="15543" y="12382"/>
                    <a:pt x="15494" y="12407"/>
                  </a:cubicBezTo>
                  <a:lnTo>
                    <a:pt x="13376" y="13519"/>
                  </a:lnTo>
                  <a:lnTo>
                    <a:pt x="14909" y="11753"/>
                  </a:lnTo>
                  <a:cubicBezTo>
                    <a:pt x="14769" y="11455"/>
                    <a:pt x="14765" y="11153"/>
                    <a:pt x="14760" y="10846"/>
                  </a:cubicBezTo>
                  <a:cubicBezTo>
                    <a:pt x="14750" y="10489"/>
                    <a:pt x="14740" y="10008"/>
                    <a:pt x="14561" y="9210"/>
                  </a:cubicBezTo>
                  <a:cubicBezTo>
                    <a:pt x="14387" y="9407"/>
                    <a:pt x="14145" y="9601"/>
                    <a:pt x="13808" y="9601"/>
                  </a:cubicBezTo>
                  <a:cubicBezTo>
                    <a:pt x="13709" y="9601"/>
                    <a:pt x="13604" y="9586"/>
                    <a:pt x="13501" y="9551"/>
                  </a:cubicBezTo>
                  <a:cubicBezTo>
                    <a:pt x="12950" y="9368"/>
                    <a:pt x="12806" y="9269"/>
                    <a:pt x="12584" y="9100"/>
                  </a:cubicBezTo>
                  <a:cubicBezTo>
                    <a:pt x="12444" y="8991"/>
                    <a:pt x="12246" y="8842"/>
                    <a:pt x="11726" y="8565"/>
                  </a:cubicBezTo>
                  <a:cubicBezTo>
                    <a:pt x="11081" y="8223"/>
                    <a:pt x="10794" y="8015"/>
                    <a:pt x="10774" y="7450"/>
                  </a:cubicBezTo>
                  <a:cubicBezTo>
                    <a:pt x="10769" y="7370"/>
                    <a:pt x="10764" y="7276"/>
                    <a:pt x="10561" y="6998"/>
                  </a:cubicBezTo>
                  <a:cubicBezTo>
                    <a:pt x="9902" y="6086"/>
                    <a:pt x="9866" y="5377"/>
                    <a:pt x="9806" y="4089"/>
                  </a:cubicBezTo>
                  <a:cubicBezTo>
                    <a:pt x="9797" y="3796"/>
                    <a:pt x="9783" y="3469"/>
                    <a:pt x="9758" y="3087"/>
                  </a:cubicBezTo>
                  <a:cubicBezTo>
                    <a:pt x="9728" y="2616"/>
                    <a:pt x="9712" y="2284"/>
                    <a:pt x="9698" y="2041"/>
                  </a:cubicBezTo>
                  <a:cubicBezTo>
                    <a:pt x="9673" y="1501"/>
                    <a:pt x="9673" y="1501"/>
                    <a:pt x="9564" y="1311"/>
                  </a:cubicBezTo>
                  <a:cubicBezTo>
                    <a:pt x="9529" y="1247"/>
                    <a:pt x="9490" y="1173"/>
                    <a:pt x="9440" y="1078"/>
                  </a:cubicBezTo>
                  <a:cubicBezTo>
                    <a:pt x="9271" y="766"/>
                    <a:pt x="8979" y="643"/>
                    <a:pt x="8513" y="464"/>
                  </a:cubicBezTo>
                  <a:cubicBezTo>
                    <a:pt x="8280" y="380"/>
                    <a:pt x="8012" y="281"/>
                    <a:pt x="7754" y="132"/>
                  </a:cubicBezTo>
                  <a:cubicBezTo>
                    <a:pt x="7690" y="92"/>
                    <a:pt x="7630" y="67"/>
                    <a:pt x="7571" y="48"/>
                  </a:cubicBezTo>
                  <a:cubicBezTo>
                    <a:pt x="7511" y="27"/>
                    <a:pt x="7456" y="18"/>
                    <a:pt x="7408" y="7"/>
                  </a:cubicBezTo>
                  <a:lnTo>
                    <a:pt x="7397" y="7"/>
                  </a:lnTo>
                  <a:cubicBezTo>
                    <a:pt x="7364" y="3"/>
                    <a:pt x="7333" y="0"/>
                    <a:pt x="7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0"/>
            <p:cNvSpPr/>
            <p:nvPr/>
          </p:nvSpPr>
          <p:spPr>
            <a:xfrm>
              <a:off x="7254164" y="2514639"/>
              <a:ext cx="91" cy="6522"/>
            </a:xfrm>
            <a:custGeom>
              <a:avLst/>
              <a:gdLst/>
              <a:ahLst/>
              <a:cxnLst/>
              <a:rect l="l" t="t" r="r" b="b"/>
              <a:pathLst>
                <a:path w="7" h="501" extrusionOk="0">
                  <a:moveTo>
                    <a:pt x="1" y="1"/>
                  </a:moveTo>
                  <a:lnTo>
                    <a:pt x="7" y="50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0"/>
            <p:cNvSpPr/>
            <p:nvPr/>
          </p:nvSpPr>
          <p:spPr>
            <a:xfrm>
              <a:off x="7272245" y="2005616"/>
              <a:ext cx="486828" cy="407760"/>
            </a:xfrm>
            <a:custGeom>
              <a:avLst/>
              <a:gdLst/>
              <a:ahLst/>
              <a:cxnLst/>
              <a:rect l="l" t="t" r="r" b="b"/>
              <a:pathLst>
                <a:path w="37398" h="31324" extrusionOk="0">
                  <a:moveTo>
                    <a:pt x="32281" y="0"/>
                  </a:moveTo>
                  <a:cubicBezTo>
                    <a:pt x="32024" y="337"/>
                    <a:pt x="31791" y="510"/>
                    <a:pt x="31617" y="634"/>
                  </a:cubicBezTo>
                  <a:cubicBezTo>
                    <a:pt x="31548" y="679"/>
                    <a:pt x="31459" y="744"/>
                    <a:pt x="31444" y="773"/>
                  </a:cubicBezTo>
                  <a:cubicBezTo>
                    <a:pt x="31434" y="798"/>
                    <a:pt x="31394" y="977"/>
                    <a:pt x="31597" y="1840"/>
                  </a:cubicBezTo>
                  <a:cubicBezTo>
                    <a:pt x="31786" y="2663"/>
                    <a:pt x="31965" y="3103"/>
                    <a:pt x="32108" y="3460"/>
                  </a:cubicBezTo>
                  <a:cubicBezTo>
                    <a:pt x="32381" y="4130"/>
                    <a:pt x="32515" y="4542"/>
                    <a:pt x="32386" y="5816"/>
                  </a:cubicBezTo>
                  <a:cubicBezTo>
                    <a:pt x="32281" y="6881"/>
                    <a:pt x="32108" y="7526"/>
                    <a:pt x="31940" y="7952"/>
                  </a:cubicBezTo>
                  <a:lnTo>
                    <a:pt x="31995" y="7952"/>
                  </a:lnTo>
                  <a:lnTo>
                    <a:pt x="32118" y="8329"/>
                  </a:lnTo>
                  <a:cubicBezTo>
                    <a:pt x="32227" y="8775"/>
                    <a:pt x="31995" y="8993"/>
                    <a:pt x="30874" y="9945"/>
                  </a:cubicBezTo>
                  <a:cubicBezTo>
                    <a:pt x="30016" y="10675"/>
                    <a:pt x="29535" y="11171"/>
                    <a:pt x="29217" y="11503"/>
                  </a:cubicBezTo>
                  <a:cubicBezTo>
                    <a:pt x="28812" y="11919"/>
                    <a:pt x="28593" y="12146"/>
                    <a:pt x="28201" y="12146"/>
                  </a:cubicBezTo>
                  <a:cubicBezTo>
                    <a:pt x="28112" y="12146"/>
                    <a:pt x="28013" y="12137"/>
                    <a:pt x="27894" y="12107"/>
                  </a:cubicBezTo>
                  <a:cubicBezTo>
                    <a:pt x="27631" y="12048"/>
                    <a:pt x="27448" y="11908"/>
                    <a:pt x="27343" y="11691"/>
                  </a:cubicBezTo>
                  <a:cubicBezTo>
                    <a:pt x="27269" y="11725"/>
                    <a:pt x="27165" y="11770"/>
                    <a:pt x="27031" y="11839"/>
                  </a:cubicBezTo>
                  <a:cubicBezTo>
                    <a:pt x="26565" y="12073"/>
                    <a:pt x="26322" y="12361"/>
                    <a:pt x="26099" y="12618"/>
                  </a:cubicBezTo>
                  <a:cubicBezTo>
                    <a:pt x="25837" y="12931"/>
                    <a:pt x="25558" y="13247"/>
                    <a:pt x="25073" y="13247"/>
                  </a:cubicBezTo>
                  <a:cubicBezTo>
                    <a:pt x="24909" y="13247"/>
                    <a:pt x="24730" y="13213"/>
                    <a:pt x="24533" y="13139"/>
                  </a:cubicBezTo>
                  <a:cubicBezTo>
                    <a:pt x="24135" y="12995"/>
                    <a:pt x="23938" y="12950"/>
                    <a:pt x="23794" y="12920"/>
                  </a:cubicBezTo>
                  <a:cubicBezTo>
                    <a:pt x="23481" y="12851"/>
                    <a:pt x="23373" y="12801"/>
                    <a:pt x="22945" y="12425"/>
                  </a:cubicBezTo>
                  <a:cubicBezTo>
                    <a:pt x="22792" y="12290"/>
                    <a:pt x="22588" y="12027"/>
                    <a:pt x="22634" y="11611"/>
                  </a:cubicBezTo>
                  <a:lnTo>
                    <a:pt x="22634" y="11611"/>
                  </a:lnTo>
                  <a:cubicBezTo>
                    <a:pt x="22460" y="11631"/>
                    <a:pt x="22231" y="11666"/>
                    <a:pt x="21954" y="11711"/>
                  </a:cubicBezTo>
                  <a:cubicBezTo>
                    <a:pt x="20879" y="11894"/>
                    <a:pt x="20304" y="12162"/>
                    <a:pt x="19927" y="12336"/>
                  </a:cubicBezTo>
                  <a:cubicBezTo>
                    <a:pt x="19668" y="12456"/>
                    <a:pt x="19447" y="12539"/>
                    <a:pt x="19234" y="12539"/>
                  </a:cubicBezTo>
                  <a:cubicBezTo>
                    <a:pt x="19027" y="12539"/>
                    <a:pt x="18828" y="12461"/>
                    <a:pt x="18608" y="12265"/>
                  </a:cubicBezTo>
                  <a:cubicBezTo>
                    <a:pt x="18311" y="12008"/>
                    <a:pt x="18192" y="11730"/>
                    <a:pt x="18236" y="11388"/>
                  </a:cubicBezTo>
                  <a:cubicBezTo>
                    <a:pt x="18156" y="11304"/>
                    <a:pt x="17938" y="11121"/>
                    <a:pt x="17383" y="10784"/>
                  </a:cubicBezTo>
                  <a:cubicBezTo>
                    <a:pt x="16064" y="9981"/>
                    <a:pt x="15702" y="9599"/>
                    <a:pt x="15350" y="9226"/>
                  </a:cubicBezTo>
                  <a:cubicBezTo>
                    <a:pt x="15206" y="9073"/>
                    <a:pt x="15068" y="8924"/>
                    <a:pt x="14845" y="8741"/>
                  </a:cubicBezTo>
                  <a:cubicBezTo>
                    <a:pt x="14805" y="8706"/>
                    <a:pt x="14771" y="8691"/>
                    <a:pt x="14746" y="8691"/>
                  </a:cubicBezTo>
                  <a:cubicBezTo>
                    <a:pt x="14701" y="8691"/>
                    <a:pt x="14622" y="8766"/>
                    <a:pt x="14563" y="8825"/>
                  </a:cubicBezTo>
                  <a:cubicBezTo>
                    <a:pt x="14458" y="8924"/>
                    <a:pt x="14329" y="9048"/>
                    <a:pt x="14146" y="9048"/>
                  </a:cubicBezTo>
                  <a:cubicBezTo>
                    <a:pt x="13630" y="9048"/>
                    <a:pt x="13605" y="8290"/>
                    <a:pt x="13581" y="7620"/>
                  </a:cubicBezTo>
                  <a:cubicBezTo>
                    <a:pt x="13551" y="6638"/>
                    <a:pt x="13620" y="5751"/>
                    <a:pt x="13680" y="5037"/>
                  </a:cubicBezTo>
                  <a:cubicBezTo>
                    <a:pt x="13714" y="4606"/>
                    <a:pt x="13753" y="4071"/>
                    <a:pt x="13724" y="3892"/>
                  </a:cubicBezTo>
                  <a:cubicBezTo>
                    <a:pt x="13590" y="3689"/>
                    <a:pt x="13556" y="3396"/>
                    <a:pt x="13515" y="3089"/>
                  </a:cubicBezTo>
                  <a:cubicBezTo>
                    <a:pt x="13515" y="3084"/>
                    <a:pt x="13515" y="3084"/>
                    <a:pt x="13511" y="3079"/>
                  </a:cubicBezTo>
                  <a:cubicBezTo>
                    <a:pt x="13456" y="3173"/>
                    <a:pt x="13382" y="3302"/>
                    <a:pt x="13298" y="3466"/>
                  </a:cubicBezTo>
                  <a:cubicBezTo>
                    <a:pt x="12916" y="4199"/>
                    <a:pt x="12778" y="4963"/>
                    <a:pt x="12668" y="5572"/>
                  </a:cubicBezTo>
                  <a:cubicBezTo>
                    <a:pt x="12540" y="6277"/>
                    <a:pt x="12405" y="7000"/>
                    <a:pt x="11826" y="7000"/>
                  </a:cubicBezTo>
                  <a:cubicBezTo>
                    <a:pt x="11563" y="7000"/>
                    <a:pt x="11270" y="6817"/>
                    <a:pt x="10854" y="6386"/>
                  </a:cubicBezTo>
                  <a:cubicBezTo>
                    <a:pt x="10130" y="5627"/>
                    <a:pt x="9867" y="5018"/>
                    <a:pt x="9678" y="4567"/>
                  </a:cubicBezTo>
                  <a:cubicBezTo>
                    <a:pt x="9505" y="4155"/>
                    <a:pt x="9435" y="3996"/>
                    <a:pt x="9059" y="3897"/>
                  </a:cubicBezTo>
                  <a:cubicBezTo>
                    <a:pt x="8890" y="4036"/>
                    <a:pt x="8717" y="4185"/>
                    <a:pt x="8524" y="4353"/>
                  </a:cubicBezTo>
                  <a:cubicBezTo>
                    <a:pt x="7174" y="5533"/>
                    <a:pt x="6952" y="5652"/>
                    <a:pt x="6728" y="5652"/>
                  </a:cubicBezTo>
                  <a:cubicBezTo>
                    <a:pt x="6674" y="5652"/>
                    <a:pt x="6436" y="5632"/>
                    <a:pt x="6317" y="5345"/>
                  </a:cubicBezTo>
                  <a:cubicBezTo>
                    <a:pt x="6238" y="5375"/>
                    <a:pt x="6114" y="5424"/>
                    <a:pt x="5936" y="5513"/>
                  </a:cubicBezTo>
                  <a:cubicBezTo>
                    <a:pt x="5108" y="5924"/>
                    <a:pt x="4904" y="6064"/>
                    <a:pt x="4840" y="6103"/>
                  </a:cubicBezTo>
                  <a:cubicBezTo>
                    <a:pt x="4746" y="6162"/>
                    <a:pt x="4705" y="6178"/>
                    <a:pt x="4607" y="6197"/>
                  </a:cubicBezTo>
                  <a:cubicBezTo>
                    <a:pt x="4547" y="6212"/>
                    <a:pt x="4423" y="6237"/>
                    <a:pt x="4121" y="6322"/>
                  </a:cubicBezTo>
                  <a:cubicBezTo>
                    <a:pt x="3085" y="6613"/>
                    <a:pt x="2831" y="6757"/>
                    <a:pt x="1612" y="7452"/>
                  </a:cubicBezTo>
                  <a:lnTo>
                    <a:pt x="1449" y="7546"/>
                  </a:lnTo>
                  <a:cubicBezTo>
                    <a:pt x="1260" y="7655"/>
                    <a:pt x="1111" y="7739"/>
                    <a:pt x="1007" y="7799"/>
                  </a:cubicBezTo>
                  <a:cubicBezTo>
                    <a:pt x="938" y="8012"/>
                    <a:pt x="765" y="8235"/>
                    <a:pt x="403" y="8587"/>
                  </a:cubicBezTo>
                  <a:cubicBezTo>
                    <a:pt x="1" y="8979"/>
                    <a:pt x="55" y="9103"/>
                    <a:pt x="278" y="9624"/>
                  </a:cubicBezTo>
                  <a:cubicBezTo>
                    <a:pt x="378" y="9851"/>
                    <a:pt x="497" y="10124"/>
                    <a:pt x="552" y="10446"/>
                  </a:cubicBezTo>
                  <a:cubicBezTo>
                    <a:pt x="590" y="10442"/>
                    <a:pt x="630" y="10440"/>
                    <a:pt x="671" y="10440"/>
                  </a:cubicBezTo>
                  <a:cubicBezTo>
                    <a:pt x="914" y="10440"/>
                    <a:pt x="1184" y="10516"/>
                    <a:pt x="1449" y="10665"/>
                  </a:cubicBezTo>
                  <a:cubicBezTo>
                    <a:pt x="1657" y="10784"/>
                    <a:pt x="1879" y="10867"/>
                    <a:pt x="2098" y="10952"/>
                  </a:cubicBezTo>
                  <a:cubicBezTo>
                    <a:pt x="2604" y="11141"/>
                    <a:pt x="3129" y="11339"/>
                    <a:pt x="3467" y="11974"/>
                  </a:cubicBezTo>
                  <a:cubicBezTo>
                    <a:pt x="3511" y="12057"/>
                    <a:pt x="3550" y="12127"/>
                    <a:pt x="3580" y="12182"/>
                  </a:cubicBezTo>
                  <a:cubicBezTo>
                    <a:pt x="3818" y="12608"/>
                    <a:pt x="3824" y="12718"/>
                    <a:pt x="3858" y="13432"/>
                  </a:cubicBezTo>
                  <a:cubicBezTo>
                    <a:pt x="3868" y="13674"/>
                    <a:pt x="3888" y="14001"/>
                    <a:pt x="3918" y="14457"/>
                  </a:cubicBezTo>
                  <a:cubicBezTo>
                    <a:pt x="3937" y="14849"/>
                    <a:pt x="3957" y="15187"/>
                    <a:pt x="3967" y="15489"/>
                  </a:cubicBezTo>
                  <a:cubicBezTo>
                    <a:pt x="4021" y="16713"/>
                    <a:pt x="4041" y="17125"/>
                    <a:pt x="4513" y="17769"/>
                  </a:cubicBezTo>
                  <a:cubicBezTo>
                    <a:pt x="4859" y="18245"/>
                    <a:pt x="4918" y="18558"/>
                    <a:pt x="4929" y="18810"/>
                  </a:cubicBezTo>
                  <a:cubicBezTo>
                    <a:pt x="4989" y="18855"/>
                    <a:pt x="5112" y="18940"/>
                    <a:pt x="5394" y="19088"/>
                  </a:cubicBezTo>
                  <a:cubicBezTo>
                    <a:pt x="5538" y="19167"/>
                    <a:pt x="5662" y="19232"/>
                    <a:pt x="5767" y="19297"/>
                  </a:cubicBezTo>
                  <a:cubicBezTo>
                    <a:pt x="6079" y="19480"/>
                    <a:pt x="6238" y="19599"/>
                    <a:pt x="6362" y="19688"/>
                  </a:cubicBezTo>
                  <a:cubicBezTo>
                    <a:pt x="6525" y="19817"/>
                    <a:pt x="6600" y="19871"/>
                    <a:pt x="7066" y="20030"/>
                  </a:cubicBezTo>
                  <a:cubicBezTo>
                    <a:pt x="7101" y="20041"/>
                    <a:pt x="7132" y="20047"/>
                    <a:pt x="7160" y="20047"/>
                  </a:cubicBezTo>
                  <a:cubicBezTo>
                    <a:pt x="7289" y="20047"/>
                    <a:pt x="7373" y="19931"/>
                    <a:pt x="7506" y="19732"/>
                  </a:cubicBezTo>
                  <a:cubicBezTo>
                    <a:pt x="7625" y="19554"/>
                    <a:pt x="7769" y="19331"/>
                    <a:pt x="8023" y="19331"/>
                  </a:cubicBezTo>
                  <a:cubicBezTo>
                    <a:pt x="8449" y="19331"/>
                    <a:pt x="8588" y="19935"/>
                    <a:pt x="8687" y="20377"/>
                  </a:cubicBezTo>
                  <a:cubicBezTo>
                    <a:pt x="8900" y="21309"/>
                    <a:pt x="8911" y="21889"/>
                    <a:pt x="8920" y="22271"/>
                  </a:cubicBezTo>
                  <a:cubicBezTo>
                    <a:pt x="8925" y="22603"/>
                    <a:pt x="8934" y="22667"/>
                    <a:pt x="8984" y="22752"/>
                  </a:cubicBezTo>
                  <a:cubicBezTo>
                    <a:pt x="9133" y="22702"/>
                    <a:pt x="9302" y="22647"/>
                    <a:pt x="9490" y="22594"/>
                  </a:cubicBezTo>
                  <a:cubicBezTo>
                    <a:pt x="10121" y="22411"/>
                    <a:pt x="10392" y="22379"/>
                    <a:pt x="10565" y="22379"/>
                  </a:cubicBezTo>
                  <a:cubicBezTo>
                    <a:pt x="10627" y="22379"/>
                    <a:pt x="10676" y="22383"/>
                    <a:pt x="10725" y="22385"/>
                  </a:cubicBezTo>
                  <a:cubicBezTo>
                    <a:pt x="10751" y="22388"/>
                    <a:pt x="10776" y="22390"/>
                    <a:pt x="10805" y="22390"/>
                  </a:cubicBezTo>
                  <a:cubicBezTo>
                    <a:pt x="10835" y="22390"/>
                    <a:pt x="10870" y="22388"/>
                    <a:pt x="10913" y="22380"/>
                  </a:cubicBezTo>
                  <a:cubicBezTo>
                    <a:pt x="11087" y="22345"/>
                    <a:pt x="11394" y="22237"/>
                    <a:pt x="11879" y="22043"/>
                  </a:cubicBezTo>
                  <a:cubicBezTo>
                    <a:pt x="12242" y="21894"/>
                    <a:pt x="12554" y="21825"/>
                    <a:pt x="12826" y="21825"/>
                  </a:cubicBezTo>
                  <a:cubicBezTo>
                    <a:pt x="13144" y="21825"/>
                    <a:pt x="13352" y="21924"/>
                    <a:pt x="13486" y="21988"/>
                  </a:cubicBezTo>
                  <a:cubicBezTo>
                    <a:pt x="13496" y="21993"/>
                    <a:pt x="13506" y="21999"/>
                    <a:pt x="13511" y="21999"/>
                  </a:cubicBezTo>
                  <a:cubicBezTo>
                    <a:pt x="13575" y="21929"/>
                    <a:pt x="13705" y="21745"/>
                    <a:pt x="13977" y="21269"/>
                  </a:cubicBezTo>
                  <a:cubicBezTo>
                    <a:pt x="14373" y="20560"/>
                    <a:pt x="14389" y="20267"/>
                    <a:pt x="14403" y="20030"/>
                  </a:cubicBezTo>
                  <a:cubicBezTo>
                    <a:pt x="14438" y="19381"/>
                    <a:pt x="14622" y="19043"/>
                    <a:pt x="15677" y="18171"/>
                  </a:cubicBezTo>
                  <a:cubicBezTo>
                    <a:pt x="16714" y="17318"/>
                    <a:pt x="17055" y="17006"/>
                    <a:pt x="17284" y="16798"/>
                  </a:cubicBezTo>
                  <a:cubicBezTo>
                    <a:pt x="17462" y="16634"/>
                    <a:pt x="17567" y="16535"/>
                    <a:pt x="17865" y="16311"/>
                  </a:cubicBezTo>
                  <a:cubicBezTo>
                    <a:pt x="18176" y="16073"/>
                    <a:pt x="18221" y="15990"/>
                    <a:pt x="18311" y="15811"/>
                  </a:cubicBezTo>
                  <a:cubicBezTo>
                    <a:pt x="18380" y="15677"/>
                    <a:pt x="18474" y="15489"/>
                    <a:pt x="18672" y="15226"/>
                  </a:cubicBezTo>
                  <a:cubicBezTo>
                    <a:pt x="18831" y="15018"/>
                    <a:pt x="18876" y="14953"/>
                    <a:pt x="18890" y="14928"/>
                  </a:cubicBezTo>
                  <a:cubicBezTo>
                    <a:pt x="18910" y="14894"/>
                    <a:pt x="18910" y="14894"/>
                    <a:pt x="19128" y="14626"/>
                  </a:cubicBezTo>
                  <a:cubicBezTo>
                    <a:pt x="19133" y="14592"/>
                    <a:pt x="19119" y="14487"/>
                    <a:pt x="19073" y="14324"/>
                  </a:cubicBezTo>
                  <a:cubicBezTo>
                    <a:pt x="19044" y="14199"/>
                    <a:pt x="18989" y="13972"/>
                    <a:pt x="19114" y="13759"/>
                  </a:cubicBezTo>
                  <a:lnTo>
                    <a:pt x="19233" y="13551"/>
                  </a:lnTo>
                  <a:lnTo>
                    <a:pt x="19441" y="13545"/>
                  </a:lnTo>
                  <a:cubicBezTo>
                    <a:pt x="19639" y="13545"/>
                    <a:pt x="19693" y="13615"/>
                    <a:pt x="20090" y="14155"/>
                  </a:cubicBezTo>
                  <a:cubicBezTo>
                    <a:pt x="20536" y="14764"/>
                    <a:pt x="20829" y="15206"/>
                    <a:pt x="20794" y="15736"/>
                  </a:cubicBezTo>
                  <a:cubicBezTo>
                    <a:pt x="20785" y="15816"/>
                    <a:pt x="20774" y="15895"/>
                    <a:pt x="20755" y="15970"/>
                  </a:cubicBezTo>
                  <a:cubicBezTo>
                    <a:pt x="20982" y="15930"/>
                    <a:pt x="21280" y="15920"/>
                    <a:pt x="21711" y="15920"/>
                  </a:cubicBezTo>
                  <a:cubicBezTo>
                    <a:pt x="22588" y="15920"/>
                    <a:pt x="22961" y="15805"/>
                    <a:pt x="23139" y="15752"/>
                  </a:cubicBezTo>
                  <a:cubicBezTo>
                    <a:pt x="23224" y="15727"/>
                    <a:pt x="23298" y="15707"/>
                    <a:pt x="23377" y="15707"/>
                  </a:cubicBezTo>
                  <a:cubicBezTo>
                    <a:pt x="23665" y="15707"/>
                    <a:pt x="23794" y="15949"/>
                    <a:pt x="23893" y="16143"/>
                  </a:cubicBezTo>
                  <a:cubicBezTo>
                    <a:pt x="23922" y="16203"/>
                    <a:pt x="24012" y="16297"/>
                    <a:pt x="24082" y="16377"/>
                  </a:cubicBezTo>
                  <a:cubicBezTo>
                    <a:pt x="24290" y="16609"/>
                    <a:pt x="24602" y="16961"/>
                    <a:pt x="24503" y="17447"/>
                  </a:cubicBezTo>
                  <a:cubicBezTo>
                    <a:pt x="24398" y="17972"/>
                    <a:pt x="23878" y="18196"/>
                    <a:pt x="23338" y="18359"/>
                  </a:cubicBezTo>
                  <a:cubicBezTo>
                    <a:pt x="22634" y="18572"/>
                    <a:pt x="22391" y="18592"/>
                    <a:pt x="22231" y="18608"/>
                  </a:cubicBezTo>
                  <a:cubicBezTo>
                    <a:pt x="22083" y="18622"/>
                    <a:pt x="22023" y="18622"/>
                    <a:pt x="21156" y="19063"/>
                  </a:cubicBezTo>
                  <a:cubicBezTo>
                    <a:pt x="20566" y="19356"/>
                    <a:pt x="20179" y="19430"/>
                    <a:pt x="19922" y="19480"/>
                  </a:cubicBezTo>
                  <a:cubicBezTo>
                    <a:pt x="19604" y="19544"/>
                    <a:pt x="19604" y="19544"/>
                    <a:pt x="19346" y="20516"/>
                  </a:cubicBezTo>
                  <a:cubicBezTo>
                    <a:pt x="19163" y="21200"/>
                    <a:pt x="19238" y="21478"/>
                    <a:pt x="19311" y="21745"/>
                  </a:cubicBezTo>
                  <a:cubicBezTo>
                    <a:pt x="19490" y="22409"/>
                    <a:pt x="19441" y="22866"/>
                    <a:pt x="18672" y="23807"/>
                  </a:cubicBezTo>
                  <a:cubicBezTo>
                    <a:pt x="18013" y="24617"/>
                    <a:pt x="17522" y="24938"/>
                    <a:pt x="17165" y="25171"/>
                  </a:cubicBezTo>
                  <a:cubicBezTo>
                    <a:pt x="16833" y="25390"/>
                    <a:pt x="16704" y="25473"/>
                    <a:pt x="16595" y="25836"/>
                  </a:cubicBezTo>
                  <a:cubicBezTo>
                    <a:pt x="16490" y="26173"/>
                    <a:pt x="16357" y="26436"/>
                    <a:pt x="16252" y="26649"/>
                  </a:cubicBezTo>
                  <a:cubicBezTo>
                    <a:pt x="16014" y="27120"/>
                    <a:pt x="15975" y="27205"/>
                    <a:pt x="16332" y="27729"/>
                  </a:cubicBezTo>
                  <a:cubicBezTo>
                    <a:pt x="16794" y="28404"/>
                    <a:pt x="16526" y="28989"/>
                    <a:pt x="16371" y="29281"/>
                  </a:cubicBezTo>
                  <a:cubicBezTo>
                    <a:pt x="16550" y="29365"/>
                    <a:pt x="16936" y="29489"/>
                    <a:pt x="17750" y="29649"/>
                  </a:cubicBezTo>
                  <a:cubicBezTo>
                    <a:pt x="19421" y="29971"/>
                    <a:pt x="20100" y="30764"/>
                    <a:pt x="20467" y="31185"/>
                  </a:cubicBezTo>
                  <a:cubicBezTo>
                    <a:pt x="20506" y="31230"/>
                    <a:pt x="20551" y="31285"/>
                    <a:pt x="20586" y="31324"/>
                  </a:cubicBezTo>
                  <a:cubicBezTo>
                    <a:pt x="20691" y="31205"/>
                    <a:pt x="20874" y="30923"/>
                    <a:pt x="21131" y="30486"/>
                  </a:cubicBezTo>
                  <a:cubicBezTo>
                    <a:pt x="21880" y="29221"/>
                    <a:pt x="22540" y="29113"/>
                    <a:pt x="22892" y="29054"/>
                  </a:cubicBezTo>
                  <a:lnTo>
                    <a:pt x="22901" y="29054"/>
                  </a:lnTo>
                  <a:cubicBezTo>
                    <a:pt x="22876" y="28701"/>
                    <a:pt x="22718" y="27908"/>
                    <a:pt x="22659" y="27621"/>
                  </a:cubicBezTo>
                  <a:cubicBezTo>
                    <a:pt x="22519" y="26921"/>
                    <a:pt x="22405" y="26381"/>
                    <a:pt x="22311" y="25949"/>
                  </a:cubicBezTo>
                  <a:cubicBezTo>
                    <a:pt x="21915" y="24130"/>
                    <a:pt x="21915" y="24022"/>
                    <a:pt x="22346" y="22142"/>
                  </a:cubicBezTo>
                  <a:cubicBezTo>
                    <a:pt x="22529" y="21319"/>
                    <a:pt x="22375" y="20933"/>
                    <a:pt x="22272" y="20679"/>
                  </a:cubicBezTo>
                  <a:cubicBezTo>
                    <a:pt x="22197" y="20505"/>
                    <a:pt x="22089" y="20238"/>
                    <a:pt x="22217" y="19940"/>
                  </a:cubicBezTo>
                  <a:cubicBezTo>
                    <a:pt x="22366" y="19594"/>
                    <a:pt x="22613" y="19564"/>
                    <a:pt x="23521" y="19455"/>
                  </a:cubicBezTo>
                  <a:cubicBezTo>
                    <a:pt x="23675" y="19435"/>
                    <a:pt x="23803" y="19425"/>
                    <a:pt x="23913" y="19425"/>
                  </a:cubicBezTo>
                  <a:cubicBezTo>
                    <a:pt x="24141" y="19425"/>
                    <a:pt x="24473" y="19455"/>
                    <a:pt x="24681" y="19723"/>
                  </a:cubicBezTo>
                  <a:cubicBezTo>
                    <a:pt x="24706" y="19757"/>
                    <a:pt x="24730" y="19797"/>
                    <a:pt x="24750" y="19837"/>
                  </a:cubicBezTo>
                  <a:cubicBezTo>
                    <a:pt x="25078" y="19658"/>
                    <a:pt x="25629" y="19326"/>
                    <a:pt x="25876" y="19178"/>
                  </a:cubicBezTo>
                  <a:cubicBezTo>
                    <a:pt x="27294" y="18324"/>
                    <a:pt x="27849" y="18226"/>
                    <a:pt x="28181" y="18166"/>
                  </a:cubicBezTo>
                  <a:cubicBezTo>
                    <a:pt x="28455" y="18116"/>
                    <a:pt x="28524" y="18102"/>
                    <a:pt x="29282" y="17184"/>
                  </a:cubicBezTo>
                  <a:cubicBezTo>
                    <a:pt x="30011" y="16306"/>
                    <a:pt x="30442" y="15949"/>
                    <a:pt x="30700" y="15736"/>
                  </a:cubicBezTo>
                  <a:cubicBezTo>
                    <a:pt x="30983" y="15503"/>
                    <a:pt x="30983" y="15503"/>
                    <a:pt x="31087" y="15013"/>
                  </a:cubicBezTo>
                  <a:cubicBezTo>
                    <a:pt x="31107" y="14919"/>
                    <a:pt x="31102" y="14874"/>
                    <a:pt x="31102" y="14864"/>
                  </a:cubicBezTo>
                  <a:cubicBezTo>
                    <a:pt x="31091" y="14839"/>
                    <a:pt x="31022" y="14794"/>
                    <a:pt x="30988" y="14775"/>
                  </a:cubicBezTo>
                  <a:cubicBezTo>
                    <a:pt x="30888" y="14705"/>
                    <a:pt x="30650" y="14537"/>
                    <a:pt x="30661" y="14175"/>
                  </a:cubicBezTo>
                  <a:cubicBezTo>
                    <a:pt x="30680" y="13739"/>
                    <a:pt x="30997" y="13565"/>
                    <a:pt x="31766" y="13153"/>
                  </a:cubicBezTo>
                  <a:cubicBezTo>
                    <a:pt x="32579" y="12717"/>
                    <a:pt x="32977" y="12658"/>
                    <a:pt x="33215" y="12658"/>
                  </a:cubicBezTo>
                  <a:cubicBezTo>
                    <a:pt x="33228" y="12658"/>
                    <a:pt x="33241" y="12658"/>
                    <a:pt x="33253" y="12658"/>
                  </a:cubicBezTo>
                  <a:cubicBezTo>
                    <a:pt x="33278" y="12593"/>
                    <a:pt x="33318" y="12514"/>
                    <a:pt x="33352" y="12430"/>
                  </a:cubicBezTo>
                  <a:cubicBezTo>
                    <a:pt x="33338" y="12400"/>
                    <a:pt x="33327" y="12370"/>
                    <a:pt x="33318" y="12345"/>
                  </a:cubicBezTo>
                  <a:cubicBezTo>
                    <a:pt x="33214" y="12013"/>
                    <a:pt x="33313" y="11745"/>
                    <a:pt x="33963" y="10645"/>
                  </a:cubicBezTo>
                  <a:cubicBezTo>
                    <a:pt x="34567" y="9613"/>
                    <a:pt x="34924" y="9380"/>
                    <a:pt x="35137" y="9242"/>
                  </a:cubicBezTo>
                  <a:cubicBezTo>
                    <a:pt x="35167" y="9222"/>
                    <a:pt x="35192" y="9212"/>
                    <a:pt x="35212" y="9192"/>
                  </a:cubicBezTo>
                  <a:cubicBezTo>
                    <a:pt x="35242" y="9132"/>
                    <a:pt x="35291" y="8835"/>
                    <a:pt x="35356" y="8325"/>
                  </a:cubicBezTo>
                  <a:cubicBezTo>
                    <a:pt x="35529" y="6970"/>
                    <a:pt x="35851" y="6421"/>
                    <a:pt x="36189" y="5840"/>
                  </a:cubicBezTo>
                  <a:cubicBezTo>
                    <a:pt x="36386" y="5503"/>
                    <a:pt x="36590" y="5156"/>
                    <a:pt x="36793" y="4581"/>
                  </a:cubicBezTo>
                  <a:cubicBezTo>
                    <a:pt x="36962" y="4105"/>
                    <a:pt x="37194" y="3664"/>
                    <a:pt x="37398" y="3288"/>
                  </a:cubicBezTo>
                  <a:lnTo>
                    <a:pt x="37398" y="3288"/>
                  </a:lnTo>
                  <a:cubicBezTo>
                    <a:pt x="37373" y="3302"/>
                    <a:pt x="37343" y="3317"/>
                    <a:pt x="37313" y="3332"/>
                  </a:cubicBezTo>
                  <a:cubicBezTo>
                    <a:pt x="36501" y="3764"/>
                    <a:pt x="36198" y="4288"/>
                    <a:pt x="35981" y="4675"/>
                  </a:cubicBezTo>
                  <a:cubicBezTo>
                    <a:pt x="35812" y="4973"/>
                    <a:pt x="35618" y="5311"/>
                    <a:pt x="35256" y="5311"/>
                  </a:cubicBezTo>
                  <a:cubicBezTo>
                    <a:pt x="34979" y="5311"/>
                    <a:pt x="34716" y="5096"/>
                    <a:pt x="34414" y="4780"/>
                  </a:cubicBezTo>
                  <a:cubicBezTo>
                    <a:pt x="33487" y="3808"/>
                    <a:pt x="33343" y="3396"/>
                    <a:pt x="33030" y="2489"/>
                  </a:cubicBezTo>
                  <a:cubicBezTo>
                    <a:pt x="32926" y="2187"/>
                    <a:pt x="32802" y="1824"/>
                    <a:pt x="32619" y="1354"/>
                  </a:cubicBezTo>
                  <a:cubicBezTo>
                    <a:pt x="32425" y="867"/>
                    <a:pt x="32331" y="402"/>
                    <a:pt x="3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0"/>
            <p:cNvSpPr/>
            <p:nvPr/>
          </p:nvSpPr>
          <p:spPr>
            <a:xfrm>
              <a:off x="6929351" y="2889282"/>
              <a:ext cx="176908" cy="186723"/>
            </a:xfrm>
            <a:custGeom>
              <a:avLst/>
              <a:gdLst/>
              <a:ahLst/>
              <a:cxnLst/>
              <a:rect l="l" t="t" r="r" b="b"/>
              <a:pathLst>
                <a:path w="13590" h="14344" extrusionOk="0">
                  <a:moveTo>
                    <a:pt x="2836" y="1"/>
                  </a:moveTo>
                  <a:cubicBezTo>
                    <a:pt x="2633" y="1"/>
                    <a:pt x="2285" y="184"/>
                    <a:pt x="1770" y="561"/>
                  </a:cubicBezTo>
                  <a:cubicBezTo>
                    <a:pt x="923" y="1181"/>
                    <a:pt x="555" y="1612"/>
                    <a:pt x="338" y="1895"/>
                  </a:cubicBezTo>
                  <a:cubicBezTo>
                    <a:pt x="308" y="1934"/>
                    <a:pt x="278" y="1973"/>
                    <a:pt x="253" y="2003"/>
                  </a:cubicBezTo>
                  <a:cubicBezTo>
                    <a:pt x="209" y="2063"/>
                    <a:pt x="169" y="2122"/>
                    <a:pt x="125" y="2172"/>
                  </a:cubicBezTo>
                  <a:cubicBezTo>
                    <a:pt x="109" y="2192"/>
                    <a:pt x="95" y="2207"/>
                    <a:pt x="75" y="2222"/>
                  </a:cubicBezTo>
                  <a:cubicBezTo>
                    <a:pt x="50" y="2252"/>
                    <a:pt x="25" y="2282"/>
                    <a:pt x="1" y="2307"/>
                  </a:cubicBezTo>
                  <a:cubicBezTo>
                    <a:pt x="1" y="2316"/>
                    <a:pt x="6" y="2321"/>
                    <a:pt x="10" y="2326"/>
                  </a:cubicBezTo>
                  <a:cubicBezTo>
                    <a:pt x="100" y="2474"/>
                    <a:pt x="184" y="2628"/>
                    <a:pt x="269" y="2782"/>
                  </a:cubicBezTo>
                  <a:cubicBezTo>
                    <a:pt x="288" y="2817"/>
                    <a:pt x="308" y="2851"/>
                    <a:pt x="328" y="2891"/>
                  </a:cubicBezTo>
                  <a:cubicBezTo>
                    <a:pt x="397" y="3015"/>
                    <a:pt x="461" y="3133"/>
                    <a:pt x="526" y="3258"/>
                  </a:cubicBezTo>
                  <a:cubicBezTo>
                    <a:pt x="546" y="3298"/>
                    <a:pt x="566" y="3337"/>
                    <a:pt x="585" y="3377"/>
                  </a:cubicBezTo>
                  <a:cubicBezTo>
                    <a:pt x="660" y="3526"/>
                    <a:pt x="729" y="3669"/>
                    <a:pt x="793" y="3803"/>
                  </a:cubicBezTo>
                  <a:cubicBezTo>
                    <a:pt x="804" y="3828"/>
                    <a:pt x="809" y="3847"/>
                    <a:pt x="818" y="3868"/>
                  </a:cubicBezTo>
                  <a:cubicBezTo>
                    <a:pt x="868" y="3982"/>
                    <a:pt x="912" y="4085"/>
                    <a:pt x="947" y="4190"/>
                  </a:cubicBezTo>
                  <a:cubicBezTo>
                    <a:pt x="953" y="4210"/>
                    <a:pt x="967" y="4229"/>
                    <a:pt x="972" y="4250"/>
                  </a:cubicBezTo>
                  <a:cubicBezTo>
                    <a:pt x="972" y="4250"/>
                    <a:pt x="972" y="4254"/>
                    <a:pt x="977" y="4254"/>
                  </a:cubicBezTo>
                  <a:cubicBezTo>
                    <a:pt x="1006" y="4289"/>
                    <a:pt x="1056" y="4329"/>
                    <a:pt x="1106" y="4378"/>
                  </a:cubicBezTo>
                  <a:cubicBezTo>
                    <a:pt x="1116" y="4389"/>
                    <a:pt x="1131" y="4398"/>
                    <a:pt x="1141" y="4403"/>
                  </a:cubicBezTo>
                  <a:cubicBezTo>
                    <a:pt x="1196" y="4453"/>
                    <a:pt x="1255" y="4502"/>
                    <a:pt x="1324" y="4552"/>
                  </a:cubicBezTo>
                  <a:cubicBezTo>
                    <a:pt x="1334" y="4561"/>
                    <a:pt x="1344" y="4567"/>
                    <a:pt x="1354" y="4572"/>
                  </a:cubicBezTo>
                  <a:cubicBezTo>
                    <a:pt x="1429" y="4627"/>
                    <a:pt x="1512" y="4680"/>
                    <a:pt x="1601" y="4735"/>
                  </a:cubicBezTo>
                  <a:cubicBezTo>
                    <a:pt x="1622" y="4746"/>
                    <a:pt x="1642" y="4755"/>
                    <a:pt x="1661" y="4770"/>
                  </a:cubicBezTo>
                  <a:cubicBezTo>
                    <a:pt x="1756" y="4820"/>
                    <a:pt x="1859" y="4870"/>
                    <a:pt x="1964" y="4904"/>
                  </a:cubicBezTo>
                  <a:cubicBezTo>
                    <a:pt x="2044" y="4934"/>
                    <a:pt x="2131" y="4944"/>
                    <a:pt x="2217" y="4944"/>
                  </a:cubicBezTo>
                  <a:cubicBezTo>
                    <a:pt x="2319" y="4944"/>
                    <a:pt x="2421" y="4930"/>
                    <a:pt x="2509" y="4914"/>
                  </a:cubicBezTo>
                  <a:cubicBezTo>
                    <a:pt x="2619" y="4899"/>
                    <a:pt x="2717" y="4884"/>
                    <a:pt x="2807" y="4884"/>
                  </a:cubicBezTo>
                  <a:cubicBezTo>
                    <a:pt x="3218" y="4884"/>
                    <a:pt x="3491" y="5177"/>
                    <a:pt x="3619" y="5762"/>
                  </a:cubicBezTo>
                  <a:cubicBezTo>
                    <a:pt x="3813" y="6650"/>
                    <a:pt x="3951" y="7289"/>
                    <a:pt x="3565" y="8012"/>
                  </a:cubicBezTo>
                  <a:cubicBezTo>
                    <a:pt x="3352" y="8409"/>
                    <a:pt x="3292" y="8821"/>
                    <a:pt x="3292" y="8821"/>
                  </a:cubicBezTo>
                  <a:lnTo>
                    <a:pt x="3253" y="9119"/>
                  </a:lnTo>
                  <a:lnTo>
                    <a:pt x="3024" y="9217"/>
                  </a:lnTo>
                  <a:cubicBezTo>
                    <a:pt x="2960" y="9242"/>
                    <a:pt x="2886" y="9286"/>
                    <a:pt x="2827" y="9327"/>
                  </a:cubicBezTo>
                  <a:cubicBezTo>
                    <a:pt x="2921" y="9416"/>
                    <a:pt x="2995" y="9505"/>
                    <a:pt x="3049" y="9595"/>
                  </a:cubicBezTo>
                  <a:cubicBezTo>
                    <a:pt x="3079" y="9599"/>
                    <a:pt x="3114" y="9604"/>
                    <a:pt x="3154" y="9609"/>
                  </a:cubicBezTo>
                  <a:lnTo>
                    <a:pt x="3456" y="9654"/>
                  </a:lnTo>
                  <a:cubicBezTo>
                    <a:pt x="4284" y="9783"/>
                    <a:pt x="4383" y="9822"/>
                    <a:pt x="4779" y="10021"/>
                  </a:cubicBezTo>
                  <a:cubicBezTo>
                    <a:pt x="4898" y="10080"/>
                    <a:pt x="5058" y="10160"/>
                    <a:pt x="5296" y="10268"/>
                  </a:cubicBezTo>
                  <a:cubicBezTo>
                    <a:pt x="5736" y="10467"/>
                    <a:pt x="5955" y="10641"/>
                    <a:pt x="6129" y="10785"/>
                  </a:cubicBezTo>
                  <a:cubicBezTo>
                    <a:pt x="6322" y="10943"/>
                    <a:pt x="6431" y="11027"/>
                    <a:pt x="6873" y="11096"/>
                  </a:cubicBezTo>
                  <a:lnTo>
                    <a:pt x="6882" y="11096"/>
                  </a:lnTo>
                  <a:lnTo>
                    <a:pt x="6882" y="10144"/>
                  </a:lnTo>
                  <a:cubicBezTo>
                    <a:pt x="6862" y="10080"/>
                    <a:pt x="6768" y="9803"/>
                    <a:pt x="6337" y="9261"/>
                  </a:cubicBezTo>
                  <a:cubicBezTo>
                    <a:pt x="5816" y="8602"/>
                    <a:pt x="5330" y="7829"/>
                    <a:pt x="5077" y="7412"/>
                  </a:cubicBezTo>
                  <a:cubicBezTo>
                    <a:pt x="5054" y="7416"/>
                    <a:pt x="5030" y="7418"/>
                    <a:pt x="5007" y="7418"/>
                  </a:cubicBezTo>
                  <a:cubicBezTo>
                    <a:pt x="4830" y="7418"/>
                    <a:pt x="4666" y="7303"/>
                    <a:pt x="4587" y="7110"/>
                  </a:cubicBezTo>
                  <a:cubicBezTo>
                    <a:pt x="4438" y="6758"/>
                    <a:pt x="4587" y="6357"/>
                    <a:pt x="4889" y="5781"/>
                  </a:cubicBezTo>
                  <a:cubicBezTo>
                    <a:pt x="5553" y="4532"/>
                    <a:pt x="6942" y="2113"/>
                    <a:pt x="6956" y="2088"/>
                  </a:cubicBezTo>
                  <a:lnTo>
                    <a:pt x="7646" y="2598"/>
                  </a:lnTo>
                  <a:cubicBezTo>
                    <a:pt x="7651" y="2598"/>
                    <a:pt x="7571" y="2970"/>
                    <a:pt x="7685" y="4131"/>
                  </a:cubicBezTo>
                  <a:cubicBezTo>
                    <a:pt x="7804" y="5390"/>
                    <a:pt x="7765" y="5881"/>
                    <a:pt x="7715" y="6565"/>
                  </a:cubicBezTo>
                  <a:cubicBezTo>
                    <a:pt x="7705" y="6698"/>
                    <a:pt x="7695" y="6842"/>
                    <a:pt x="7685" y="6996"/>
                  </a:cubicBezTo>
                  <a:cubicBezTo>
                    <a:pt x="7626" y="7874"/>
                    <a:pt x="7987" y="8266"/>
                    <a:pt x="8062" y="8330"/>
                  </a:cubicBezTo>
                  <a:cubicBezTo>
                    <a:pt x="8111" y="8380"/>
                    <a:pt x="8152" y="8429"/>
                    <a:pt x="8186" y="8479"/>
                  </a:cubicBezTo>
                  <a:cubicBezTo>
                    <a:pt x="8211" y="8499"/>
                    <a:pt x="8246" y="8518"/>
                    <a:pt x="8275" y="8543"/>
                  </a:cubicBezTo>
                  <a:cubicBezTo>
                    <a:pt x="8457" y="8666"/>
                    <a:pt x="8611" y="8702"/>
                    <a:pt x="8724" y="8702"/>
                  </a:cubicBezTo>
                  <a:cubicBezTo>
                    <a:pt x="8763" y="8702"/>
                    <a:pt x="8796" y="8698"/>
                    <a:pt x="8825" y="8691"/>
                  </a:cubicBezTo>
                  <a:cubicBezTo>
                    <a:pt x="8889" y="8677"/>
                    <a:pt x="8949" y="8667"/>
                    <a:pt x="9004" y="8667"/>
                  </a:cubicBezTo>
                  <a:cubicBezTo>
                    <a:pt x="9431" y="8667"/>
                    <a:pt x="9589" y="9172"/>
                    <a:pt x="9658" y="9386"/>
                  </a:cubicBezTo>
                  <a:cubicBezTo>
                    <a:pt x="9841" y="9966"/>
                    <a:pt x="9738" y="10303"/>
                    <a:pt x="9594" y="10581"/>
                  </a:cubicBezTo>
                  <a:cubicBezTo>
                    <a:pt x="9603" y="10595"/>
                    <a:pt x="9614" y="10616"/>
                    <a:pt x="9624" y="10641"/>
                  </a:cubicBezTo>
                  <a:cubicBezTo>
                    <a:pt x="9852" y="11096"/>
                    <a:pt x="9951" y="11190"/>
                    <a:pt x="10109" y="11344"/>
                  </a:cubicBezTo>
                  <a:cubicBezTo>
                    <a:pt x="10159" y="11389"/>
                    <a:pt x="10214" y="11439"/>
                    <a:pt x="10268" y="11498"/>
                  </a:cubicBezTo>
                  <a:cubicBezTo>
                    <a:pt x="10674" y="11915"/>
                    <a:pt x="10566" y="12807"/>
                    <a:pt x="10422" y="13680"/>
                  </a:cubicBezTo>
                  <a:lnTo>
                    <a:pt x="10412" y="13769"/>
                  </a:lnTo>
                  <a:cubicBezTo>
                    <a:pt x="10377" y="13982"/>
                    <a:pt x="10293" y="14126"/>
                    <a:pt x="10214" y="14229"/>
                  </a:cubicBezTo>
                  <a:lnTo>
                    <a:pt x="10288" y="14343"/>
                  </a:lnTo>
                  <a:cubicBezTo>
                    <a:pt x="10799" y="14135"/>
                    <a:pt x="11280" y="13878"/>
                    <a:pt x="11468" y="13709"/>
                  </a:cubicBezTo>
                  <a:cubicBezTo>
                    <a:pt x="11358" y="13432"/>
                    <a:pt x="11383" y="13298"/>
                    <a:pt x="11513" y="12559"/>
                  </a:cubicBezTo>
                  <a:cubicBezTo>
                    <a:pt x="11552" y="12316"/>
                    <a:pt x="11523" y="12266"/>
                    <a:pt x="11458" y="12167"/>
                  </a:cubicBezTo>
                  <a:cubicBezTo>
                    <a:pt x="11106" y="11617"/>
                    <a:pt x="11369" y="11186"/>
                    <a:pt x="11632" y="10874"/>
                  </a:cubicBezTo>
                  <a:cubicBezTo>
                    <a:pt x="11900" y="10561"/>
                    <a:pt x="12043" y="10481"/>
                    <a:pt x="12168" y="10428"/>
                  </a:cubicBezTo>
                  <a:cubicBezTo>
                    <a:pt x="12191" y="10407"/>
                    <a:pt x="12281" y="10284"/>
                    <a:pt x="12539" y="9792"/>
                  </a:cubicBezTo>
                  <a:cubicBezTo>
                    <a:pt x="12871" y="9167"/>
                    <a:pt x="13273" y="8934"/>
                    <a:pt x="13536" y="8776"/>
                  </a:cubicBezTo>
                  <a:cubicBezTo>
                    <a:pt x="13555" y="8766"/>
                    <a:pt x="13570" y="8756"/>
                    <a:pt x="13589" y="8746"/>
                  </a:cubicBezTo>
                  <a:cubicBezTo>
                    <a:pt x="13560" y="8672"/>
                    <a:pt x="13506" y="8568"/>
                    <a:pt x="13417" y="8409"/>
                  </a:cubicBezTo>
                  <a:cubicBezTo>
                    <a:pt x="13054" y="7790"/>
                    <a:pt x="12990" y="7621"/>
                    <a:pt x="12941" y="7462"/>
                  </a:cubicBezTo>
                  <a:cubicBezTo>
                    <a:pt x="12896" y="7343"/>
                    <a:pt x="12500" y="6748"/>
                    <a:pt x="12370" y="6554"/>
                  </a:cubicBezTo>
                  <a:cubicBezTo>
                    <a:pt x="11875" y="5817"/>
                    <a:pt x="11651" y="5608"/>
                    <a:pt x="11433" y="5400"/>
                  </a:cubicBezTo>
                  <a:cubicBezTo>
                    <a:pt x="11175" y="5162"/>
                    <a:pt x="10937" y="4934"/>
                    <a:pt x="10431" y="4115"/>
                  </a:cubicBezTo>
                  <a:cubicBezTo>
                    <a:pt x="10120" y="3615"/>
                    <a:pt x="9887" y="3268"/>
                    <a:pt x="9708" y="3005"/>
                  </a:cubicBezTo>
                  <a:cubicBezTo>
                    <a:pt x="9331" y="2449"/>
                    <a:pt x="9143" y="2172"/>
                    <a:pt x="9083" y="1632"/>
                  </a:cubicBezTo>
                  <a:cubicBezTo>
                    <a:pt x="9083" y="1632"/>
                    <a:pt x="9033" y="1483"/>
                    <a:pt x="8766" y="1092"/>
                  </a:cubicBezTo>
                  <a:cubicBezTo>
                    <a:pt x="8676" y="957"/>
                    <a:pt x="8573" y="813"/>
                    <a:pt x="8459" y="664"/>
                  </a:cubicBezTo>
                  <a:cubicBezTo>
                    <a:pt x="8424" y="685"/>
                    <a:pt x="8384" y="700"/>
                    <a:pt x="8349" y="714"/>
                  </a:cubicBezTo>
                  <a:cubicBezTo>
                    <a:pt x="8324" y="730"/>
                    <a:pt x="8305" y="739"/>
                    <a:pt x="8275" y="749"/>
                  </a:cubicBezTo>
                  <a:cubicBezTo>
                    <a:pt x="8196" y="789"/>
                    <a:pt x="8102" y="824"/>
                    <a:pt x="8003" y="863"/>
                  </a:cubicBezTo>
                  <a:cubicBezTo>
                    <a:pt x="7710" y="968"/>
                    <a:pt x="7536" y="1087"/>
                    <a:pt x="7372" y="1200"/>
                  </a:cubicBezTo>
                  <a:cubicBezTo>
                    <a:pt x="7125" y="1369"/>
                    <a:pt x="6867" y="1547"/>
                    <a:pt x="6376" y="1547"/>
                  </a:cubicBezTo>
                  <a:cubicBezTo>
                    <a:pt x="6034" y="1547"/>
                    <a:pt x="5593" y="1468"/>
                    <a:pt x="4939" y="1289"/>
                  </a:cubicBezTo>
                  <a:cubicBezTo>
                    <a:pt x="4011" y="1032"/>
                    <a:pt x="3550" y="581"/>
                    <a:pt x="3248" y="284"/>
                  </a:cubicBezTo>
                  <a:cubicBezTo>
                    <a:pt x="3029" y="70"/>
                    <a:pt x="2951" y="1"/>
                    <a:pt x="2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0"/>
            <p:cNvSpPr/>
            <p:nvPr/>
          </p:nvSpPr>
          <p:spPr>
            <a:xfrm>
              <a:off x="6712428" y="2687863"/>
              <a:ext cx="366729" cy="249376"/>
            </a:xfrm>
            <a:custGeom>
              <a:avLst/>
              <a:gdLst/>
              <a:ahLst/>
              <a:cxnLst/>
              <a:rect l="l" t="t" r="r" b="b"/>
              <a:pathLst>
                <a:path w="28172" h="19157" extrusionOk="0">
                  <a:moveTo>
                    <a:pt x="23045" y="0"/>
                  </a:moveTo>
                  <a:cubicBezTo>
                    <a:pt x="22995" y="0"/>
                    <a:pt x="22946" y="10"/>
                    <a:pt x="22896" y="39"/>
                  </a:cubicBezTo>
                  <a:cubicBezTo>
                    <a:pt x="22733" y="124"/>
                    <a:pt x="22530" y="342"/>
                    <a:pt x="22138" y="778"/>
                  </a:cubicBezTo>
                  <a:cubicBezTo>
                    <a:pt x="21731" y="1229"/>
                    <a:pt x="21136" y="1888"/>
                    <a:pt x="20214" y="2751"/>
                  </a:cubicBezTo>
                  <a:cubicBezTo>
                    <a:pt x="20080" y="2876"/>
                    <a:pt x="19942" y="3005"/>
                    <a:pt x="19798" y="3133"/>
                  </a:cubicBezTo>
                  <a:cubicBezTo>
                    <a:pt x="19674" y="3243"/>
                    <a:pt x="19560" y="3346"/>
                    <a:pt x="19446" y="3441"/>
                  </a:cubicBezTo>
                  <a:cubicBezTo>
                    <a:pt x="18658" y="4096"/>
                    <a:pt x="18057" y="4393"/>
                    <a:pt x="17542" y="4393"/>
                  </a:cubicBezTo>
                  <a:cubicBezTo>
                    <a:pt x="17538" y="4393"/>
                    <a:pt x="17535" y="4393"/>
                    <a:pt x="17532" y="4393"/>
                  </a:cubicBezTo>
                  <a:cubicBezTo>
                    <a:pt x="16899" y="4393"/>
                    <a:pt x="16499" y="3945"/>
                    <a:pt x="16109" y="3515"/>
                  </a:cubicBezTo>
                  <a:cubicBezTo>
                    <a:pt x="15777" y="3144"/>
                    <a:pt x="15430" y="2757"/>
                    <a:pt x="14874" y="2549"/>
                  </a:cubicBezTo>
                  <a:cubicBezTo>
                    <a:pt x="14796" y="2513"/>
                    <a:pt x="14711" y="2489"/>
                    <a:pt x="14627" y="2469"/>
                  </a:cubicBezTo>
                  <a:cubicBezTo>
                    <a:pt x="14190" y="2355"/>
                    <a:pt x="13892" y="2300"/>
                    <a:pt x="13695" y="2300"/>
                  </a:cubicBezTo>
                  <a:cubicBezTo>
                    <a:pt x="13466" y="2300"/>
                    <a:pt x="13432" y="2345"/>
                    <a:pt x="13253" y="2543"/>
                  </a:cubicBezTo>
                  <a:cubicBezTo>
                    <a:pt x="12981" y="2851"/>
                    <a:pt x="12564" y="3312"/>
                    <a:pt x="11350" y="3714"/>
                  </a:cubicBezTo>
                  <a:cubicBezTo>
                    <a:pt x="8851" y="4542"/>
                    <a:pt x="7979" y="4566"/>
                    <a:pt x="5385" y="4641"/>
                  </a:cubicBezTo>
                  <a:lnTo>
                    <a:pt x="5137" y="4650"/>
                  </a:lnTo>
                  <a:cubicBezTo>
                    <a:pt x="4209" y="4679"/>
                    <a:pt x="3589" y="4688"/>
                    <a:pt x="3169" y="4688"/>
                  </a:cubicBezTo>
                  <a:cubicBezTo>
                    <a:pt x="2782" y="4688"/>
                    <a:pt x="2566" y="4680"/>
                    <a:pt x="2435" y="4670"/>
                  </a:cubicBezTo>
                  <a:lnTo>
                    <a:pt x="0" y="6807"/>
                  </a:lnTo>
                  <a:cubicBezTo>
                    <a:pt x="393" y="7938"/>
                    <a:pt x="744" y="10307"/>
                    <a:pt x="814" y="11146"/>
                  </a:cubicBezTo>
                  <a:cubicBezTo>
                    <a:pt x="858" y="11735"/>
                    <a:pt x="938" y="12151"/>
                    <a:pt x="1012" y="12558"/>
                  </a:cubicBezTo>
                  <a:cubicBezTo>
                    <a:pt x="1137" y="13192"/>
                    <a:pt x="1245" y="13798"/>
                    <a:pt x="1206" y="14869"/>
                  </a:cubicBezTo>
                  <a:cubicBezTo>
                    <a:pt x="1161" y="15954"/>
                    <a:pt x="963" y="16649"/>
                    <a:pt x="785" y="17258"/>
                  </a:cubicBezTo>
                  <a:cubicBezTo>
                    <a:pt x="675" y="17640"/>
                    <a:pt x="581" y="17968"/>
                    <a:pt x="536" y="18349"/>
                  </a:cubicBezTo>
                  <a:cubicBezTo>
                    <a:pt x="497" y="18666"/>
                    <a:pt x="506" y="18894"/>
                    <a:pt x="536" y="19082"/>
                  </a:cubicBezTo>
                  <a:cubicBezTo>
                    <a:pt x="561" y="19088"/>
                    <a:pt x="581" y="19093"/>
                    <a:pt x="606" y="19098"/>
                  </a:cubicBezTo>
                  <a:cubicBezTo>
                    <a:pt x="645" y="19107"/>
                    <a:pt x="685" y="19112"/>
                    <a:pt x="730" y="19123"/>
                  </a:cubicBezTo>
                  <a:cubicBezTo>
                    <a:pt x="794" y="19132"/>
                    <a:pt x="854" y="19142"/>
                    <a:pt x="918" y="19148"/>
                  </a:cubicBezTo>
                  <a:cubicBezTo>
                    <a:pt x="952" y="19148"/>
                    <a:pt x="988" y="19153"/>
                    <a:pt x="1022" y="19153"/>
                  </a:cubicBezTo>
                  <a:cubicBezTo>
                    <a:pt x="1055" y="19155"/>
                    <a:pt x="1087" y="19156"/>
                    <a:pt x="1118" y="19156"/>
                  </a:cubicBezTo>
                  <a:cubicBezTo>
                    <a:pt x="1150" y="19156"/>
                    <a:pt x="1181" y="19155"/>
                    <a:pt x="1210" y="19153"/>
                  </a:cubicBezTo>
                  <a:cubicBezTo>
                    <a:pt x="1231" y="19148"/>
                    <a:pt x="1256" y="19148"/>
                    <a:pt x="1275" y="19148"/>
                  </a:cubicBezTo>
                  <a:cubicBezTo>
                    <a:pt x="1354" y="19137"/>
                    <a:pt x="1428" y="19123"/>
                    <a:pt x="1498" y="19103"/>
                  </a:cubicBezTo>
                  <a:cubicBezTo>
                    <a:pt x="1607" y="19068"/>
                    <a:pt x="1707" y="19038"/>
                    <a:pt x="1805" y="19013"/>
                  </a:cubicBezTo>
                  <a:cubicBezTo>
                    <a:pt x="2197" y="18910"/>
                    <a:pt x="2549" y="18869"/>
                    <a:pt x="2970" y="18869"/>
                  </a:cubicBezTo>
                  <a:cubicBezTo>
                    <a:pt x="3075" y="18869"/>
                    <a:pt x="3183" y="18869"/>
                    <a:pt x="3302" y="18874"/>
                  </a:cubicBezTo>
                  <a:cubicBezTo>
                    <a:pt x="3536" y="18880"/>
                    <a:pt x="3794" y="18899"/>
                    <a:pt x="4091" y="18919"/>
                  </a:cubicBezTo>
                  <a:cubicBezTo>
                    <a:pt x="4478" y="18944"/>
                    <a:pt x="4938" y="18974"/>
                    <a:pt x="5519" y="18999"/>
                  </a:cubicBezTo>
                  <a:cubicBezTo>
                    <a:pt x="5707" y="19009"/>
                    <a:pt x="5915" y="19018"/>
                    <a:pt x="6134" y="19023"/>
                  </a:cubicBezTo>
                  <a:lnTo>
                    <a:pt x="6753" y="19043"/>
                  </a:lnTo>
                  <a:cubicBezTo>
                    <a:pt x="7235" y="19059"/>
                    <a:pt x="7592" y="19068"/>
                    <a:pt x="7879" y="19073"/>
                  </a:cubicBezTo>
                  <a:cubicBezTo>
                    <a:pt x="8167" y="19082"/>
                    <a:pt x="8380" y="19082"/>
                    <a:pt x="8568" y="19088"/>
                  </a:cubicBezTo>
                  <a:cubicBezTo>
                    <a:pt x="8901" y="19088"/>
                    <a:pt x="9158" y="19073"/>
                    <a:pt x="9590" y="19053"/>
                  </a:cubicBezTo>
                  <a:cubicBezTo>
                    <a:pt x="9654" y="19048"/>
                    <a:pt x="9718" y="19043"/>
                    <a:pt x="9787" y="19043"/>
                  </a:cubicBezTo>
                  <a:lnTo>
                    <a:pt x="10164" y="19023"/>
                  </a:lnTo>
                  <a:cubicBezTo>
                    <a:pt x="10849" y="18988"/>
                    <a:pt x="10947" y="18885"/>
                    <a:pt x="11265" y="18537"/>
                  </a:cubicBezTo>
                  <a:cubicBezTo>
                    <a:pt x="11638" y="18131"/>
                    <a:pt x="12208" y="17512"/>
                    <a:pt x="13863" y="16638"/>
                  </a:cubicBezTo>
                  <a:cubicBezTo>
                    <a:pt x="15093" y="15989"/>
                    <a:pt x="15464" y="15899"/>
                    <a:pt x="15677" y="15899"/>
                  </a:cubicBezTo>
                  <a:cubicBezTo>
                    <a:pt x="15747" y="15899"/>
                    <a:pt x="15812" y="15910"/>
                    <a:pt x="15862" y="15929"/>
                  </a:cubicBezTo>
                  <a:cubicBezTo>
                    <a:pt x="16020" y="15984"/>
                    <a:pt x="16104" y="16103"/>
                    <a:pt x="16148" y="16183"/>
                  </a:cubicBezTo>
                  <a:lnTo>
                    <a:pt x="16148" y="16187"/>
                  </a:lnTo>
                  <a:cubicBezTo>
                    <a:pt x="16183" y="16252"/>
                    <a:pt x="16203" y="16316"/>
                    <a:pt x="16219" y="16381"/>
                  </a:cubicBezTo>
                  <a:cubicBezTo>
                    <a:pt x="16219" y="16386"/>
                    <a:pt x="16219" y="16391"/>
                    <a:pt x="16223" y="16396"/>
                  </a:cubicBezTo>
                  <a:cubicBezTo>
                    <a:pt x="16233" y="16460"/>
                    <a:pt x="16233" y="16524"/>
                    <a:pt x="16228" y="16584"/>
                  </a:cubicBezTo>
                  <a:lnTo>
                    <a:pt x="16228" y="16604"/>
                  </a:lnTo>
                  <a:cubicBezTo>
                    <a:pt x="16223" y="16663"/>
                    <a:pt x="16213" y="16723"/>
                    <a:pt x="16203" y="16778"/>
                  </a:cubicBezTo>
                  <a:cubicBezTo>
                    <a:pt x="16198" y="16787"/>
                    <a:pt x="16198" y="16792"/>
                    <a:pt x="16198" y="16803"/>
                  </a:cubicBezTo>
                  <a:cubicBezTo>
                    <a:pt x="16183" y="16857"/>
                    <a:pt x="16169" y="16906"/>
                    <a:pt x="16153" y="16951"/>
                  </a:cubicBezTo>
                  <a:lnTo>
                    <a:pt x="16153" y="16961"/>
                  </a:lnTo>
                  <a:lnTo>
                    <a:pt x="16159" y="16961"/>
                  </a:lnTo>
                  <a:cubicBezTo>
                    <a:pt x="16213" y="16947"/>
                    <a:pt x="16278" y="16857"/>
                    <a:pt x="16327" y="16787"/>
                  </a:cubicBezTo>
                  <a:cubicBezTo>
                    <a:pt x="16565" y="16475"/>
                    <a:pt x="16956" y="15945"/>
                    <a:pt x="18027" y="15162"/>
                  </a:cubicBezTo>
                  <a:cubicBezTo>
                    <a:pt x="18707" y="14666"/>
                    <a:pt x="19134" y="14462"/>
                    <a:pt x="19500" y="14462"/>
                  </a:cubicBezTo>
                  <a:cubicBezTo>
                    <a:pt x="19901" y="14462"/>
                    <a:pt x="20160" y="14716"/>
                    <a:pt x="20407" y="14958"/>
                  </a:cubicBezTo>
                  <a:cubicBezTo>
                    <a:pt x="20611" y="15162"/>
                    <a:pt x="20859" y="15404"/>
                    <a:pt x="21285" y="15597"/>
                  </a:cubicBezTo>
                  <a:cubicBezTo>
                    <a:pt x="21424" y="15662"/>
                    <a:pt x="21587" y="15721"/>
                    <a:pt x="21775" y="15771"/>
                  </a:cubicBezTo>
                  <a:cubicBezTo>
                    <a:pt x="22361" y="15935"/>
                    <a:pt x="22763" y="16009"/>
                    <a:pt x="23040" y="16009"/>
                  </a:cubicBezTo>
                  <a:cubicBezTo>
                    <a:pt x="23328" y="16009"/>
                    <a:pt x="23437" y="15935"/>
                    <a:pt x="23650" y="15786"/>
                  </a:cubicBezTo>
                  <a:cubicBezTo>
                    <a:pt x="23834" y="15662"/>
                    <a:pt x="24061" y="15503"/>
                    <a:pt x="24438" y="15364"/>
                  </a:cubicBezTo>
                  <a:cubicBezTo>
                    <a:pt x="24631" y="15295"/>
                    <a:pt x="24741" y="15240"/>
                    <a:pt x="24805" y="15211"/>
                  </a:cubicBezTo>
                  <a:cubicBezTo>
                    <a:pt x="24805" y="14973"/>
                    <a:pt x="24839" y="14650"/>
                    <a:pt x="25088" y="14215"/>
                  </a:cubicBezTo>
                  <a:cubicBezTo>
                    <a:pt x="25530" y="13455"/>
                    <a:pt x="25768" y="13366"/>
                    <a:pt x="26308" y="13217"/>
                  </a:cubicBezTo>
                  <a:cubicBezTo>
                    <a:pt x="26521" y="13163"/>
                    <a:pt x="26779" y="13094"/>
                    <a:pt x="27155" y="12945"/>
                  </a:cubicBezTo>
                  <a:cubicBezTo>
                    <a:pt x="27532" y="12796"/>
                    <a:pt x="27690" y="12712"/>
                    <a:pt x="27765" y="12668"/>
                  </a:cubicBezTo>
                  <a:cubicBezTo>
                    <a:pt x="27805" y="12494"/>
                    <a:pt x="27874" y="12306"/>
                    <a:pt x="28077" y="12057"/>
                  </a:cubicBezTo>
                  <a:cubicBezTo>
                    <a:pt x="28157" y="11963"/>
                    <a:pt x="28166" y="11924"/>
                    <a:pt x="28166" y="11924"/>
                  </a:cubicBezTo>
                  <a:cubicBezTo>
                    <a:pt x="28171" y="11849"/>
                    <a:pt x="28068" y="11586"/>
                    <a:pt x="27988" y="11373"/>
                  </a:cubicBezTo>
                  <a:cubicBezTo>
                    <a:pt x="27874" y="11076"/>
                    <a:pt x="27720" y="10670"/>
                    <a:pt x="27567" y="10119"/>
                  </a:cubicBezTo>
                  <a:cubicBezTo>
                    <a:pt x="27507" y="9916"/>
                    <a:pt x="27463" y="9787"/>
                    <a:pt x="27427" y="9712"/>
                  </a:cubicBezTo>
                  <a:cubicBezTo>
                    <a:pt x="27423" y="9718"/>
                    <a:pt x="27413" y="9723"/>
                    <a:pt x="27408" y="9727"/>
                  </a:cubicBezTo>
                  <a:cubicBezTo>
                    <a:pt x="27230" y="9846"/>
                    <a:pt x="26967" y="10020"/>
                    <a:pt x="26590" y="10020"/>
                  </a:cubicBezTo>
                  <a:cubicBezTo>
                    <a:pt x="26486" y="10020"/>
                    <a:pt x="26377" y="10005"/>
                    <a:pt x="26263" y="9980"/>
                  </a:cubicBezTo>
                  <a:cubicBezTo>
                    <a:pt x="25127" y="9678"/>
                    <a:pt x="25242" y="8627"/>
                    <a:pt x="25311" y="7993"/>
                  </a:cubicBezTo>
                  <a:cubicBezTo>
                    <a:pt x="25326" y="7814"/>
                    <a:pt x="25345" y="7645"/>
                    <a:pt x="25345" y="7492"/>
                  </a:cubicBezTo>
                  <a:cubicBezTo>
                    <a:pt x="25345" y="6748"/>
                    <a:pt x="25752" y="5583"/>
                    <a:pt x="26670" y="3714"/>
                  </a:cubicBezTo>
                  <a:cubicBezTo>
                    <a:pt x="26798" y="3446"/>
                    <a:pt x="26809" y="3362"/>
                    <a:pt x="26258" y="2840"/>
                  </a:cubicBezTo>
                  <a:cubicBezTo>
                    <a:pt x="26015" y="2613"/>
                    <a:pt x="25743" y="2355"/>
                    <a:pt x="25553" y="2007"/>
                  </a:cubicBezTo>
                  <a:cubicBezTo>
                    <a:pt x="25083" y="1165"/>
                    <a:pt x="24363" y="526"/>
                    <a:pt x="23418" y="110"/>
                  </a:cubicBezTo>
                  <a:cubicBezTo>
                    <a:pt x="23253" y="35"/>
                    <a:pt x="23134" y="0"/>
                    <a:pt x="230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0"/>
            <p:cNvSpPr/>
            <p:nvPr/>
          </p:nvSpPr>
          <p:spPr>
            <a:xfrm>
              <a:off x="6755607" y="2959889"/>
              <a:ext cx="323238" cy="254687"/>
            </a:xfrm>
            <a:custGeom>
              <a:avLst/>
              <a:gdLst/>
              <a:ahLst/>
              <a:cxnLst/>
              <a:rect l="l" t="t" r="r" b="b"/>
              <a:pathLst>
                <a:path w="24831" h="19565" extrusionOk="0">
                  <a:moveTo>
                    <a:pt x="14259" y="0"/>
                  </a:moveTo>
                  <a:cubicBezTo>
                    <a:pt x="14250" y="11"/>
                    <a:pt x="14240" y="16"/>
                    <a:pt x="14230" y="25"/>
                  </a:cubicBezTo>
                  <a:cubicBezTo>
                    <a:pt x="14211" y="40"/>
                    <a:pt x="14190" y="55"/>
                    <a:pt x="14175" y="65"/>
                  </a:cubicBezTo>
                  <a:cubicBezTo>
                    <a:pt x="14140" y="89"/>
                    <a:pt x="14111" y="105"/>
                    <a:pt x="14081" y="119"/>
                  </a:cubicBezTo>
                  <a:cubicBezTo>
                    <a:pt x="14062" y="130"/>
                    <a:pt x="14046" y="134"/>
                    <a:pt x="14026" y="139"/>
                  </a:cubicBezTo>
                  <a:cubicBezTo>
                    <a:pt x="13996" y="149"/>
                    <a:pt x="13967" y="159"/>
                    <a:pt x="13937" y="159"/>
                  </a:cubicBezTo>
                  <a:cubicBezTo>
                    <a:pt x="13923" y="164"/>
                    <a:pt x="13913" y="164"/>
                    <a:pt x="13902" y="169"/>
                  </a:cubicBezTo>
                  <a:cubicBezTo>
                    <a:pt x="13863" y="169"/>
                    <a:pt x="13833" y="174"/>
                    <a:pt x="13813" y="174"/>
                  </a:cubicBezTo>
                  <a:cubicBezTo>
                    <a:pt x="13729" y="174"/>
                    <a:pt x="13620" y="159"/>
                    <a:pt x="13497" y="144"/>
                  </a:cubicBezTo>
                  <a:cubicBezTo>
                    <a:pt x="13350" y="128"/>
                    <a:pt x="13169" y="107"/>
                    <a:pt x="12960" y="107"/>
                  </a:cubicBezTo>
                  <a:cubicBezTo>
                    <a:pt x="12838" y="107"/>
                    <a:pt x="12705" y="114"/>
                    <a:pt x="12564" y="134"/>
                  </a:cubicBezTo>
                  <a:cubicBezTo>
                    <a:pt x="12420" y="159"/>
                    <a:pt x="12291" y="179"/>
                    <a:pt x="12212" y="194"/>
                  </a:cubicBezTo>
                  <a:cubicBezTo>
                    <a:pt x="12103" y="452"/>
                    <a:pt x="11884" y="922"/>
                    <a:pt x="10953" y="1865"/>
                  </a:cubicBezTo>
                  <a:cubicBezTo>
                    <a:pt x="10264" y="2569"/>
                    <a:pt x="10040" y="2856"/>
                    <a:pt x="9971" y="2965"/>
                  </a:cubicBezTo>
                  <a:cubicBezTo>
                    <a:pt x="9971" y="3238"/>
                    <a:pt x="9857" y="3441"/>
                    <a:pt x="9678" y="3670"/>
                  </a:cubicBezTo>
                  <a:cubicBezTo>
                    <a:pt x="9490" y="3903"/>
                    <a:pt x="9302" y="4116"/>
                    <a:pt x="9044" y="4116"/>
                  </a:cubicBezTo>
                  <a:cubicBezTo>
                    <a:pt x="8900" y="4116"/>
                    <a:pt x="8797" y="4056"/>
                    <a:pt x="8701" y="4002"/>
                  </a:cubicBezTo>
                  <a:cubicBezTo>
                    <a:pt x="8612" y="3947"/>
                    <a:pt x="8504" y="3883"/>
                    <a:pt x="8305" y="3848"/>
                  </a:cubicBezTo>
                  <a:cubicBezTo>
                    <a:pt x="8236" y="3837"/>
                    <a:pt x="8161" y="3828"/>
                    <a:pt x="8072" y="3823"/>
                  </a:cubicBezTo>
                  <a:lnTo>
                    <a:pt x="8072" y="3823"/>
                  </a:lnTo>
                  <a:cubicBezTo>
                    <a:pt x="8147" y="4096"/>
                    <a:pt x="8186" y="4448"/>
                    <a:pt x="8127" y="4899"/>
                  </a:cubicBezTo>
                  <a:cubicBezTo>
                    <a:pt x="8077" y="5276"/>
                    <a:pt x="8047" y="5583"/>
                    <a:pt x="8023" y="5856"/>
                  </a:cubicBezTo>
                  <a:cubicBezTo>
                    <a:pt x="7948" y="6699"/>
                    <a:pt x="7893" y="7254"/>
                    <a:pt x="7363" y="7997"/>
                  </a:cubicBezTo>
                  <a:cubicBezTo>
                    <a:pt x="7344" y="8027"/>
                    <a:pt x="7319" y="8057"/>
                    <a:pt x="7294" y="8087"/>
                  </a:cubicBezTo>
                  <a:cubicBezTo>
                    <a:pt x="7125" y="8306"/>
                    <a:pt x="6887" y="8548"/>
                    <a:pt x="6575" y="8548"/>
                  </a:cubicBezTo>
                  <a:cubicBezTo>
                    <a:pt x="6257" y="8548"/>
                    <a:pt x="6035" y="8295"/>
                    <a:pt x="5856" y="8097"/>
                  </a:cubicBezTo>
                  <a:cubicBezTo>
                    <a:pt x="5767" y="8002"/>
                    <a:pt x="5687" y="7908"/>
                    <a:pt x="5603" y="7849"/>
                  </a:cubicBezTo>
                  <a:cubicBezTo>
                    <a:pt x="5454" y="7740"/>
                    <a:pt x="5415" y="7720"/>
                    <a:pt x="5390" y="7720"/>
                  </a:cubicBezTo>
                  <a:cubicBezTo>
                    <a:pt x="5351" y="7720"/>
                    <a:pt x="5261" y="7740"/>
                    <a:pt x="5152" y="7764"/>
                  </a:cubicBezTo>
                  <a:cubicBezTo>
                    <a:pt x="4983" y="7805"/>
                    <a:pt x="4745" y="7859"/>
                    <a:pt x="4383" y="7913"/>
                  </a:cubicBezTo>
                  <a:cubicBezTo>
                    <a:pt x="4314" y="7924"/>
                    <a:pt x="4239" y="7933"/>
                    <a:pt x="4180" y="7943"/>
                  </a:cubicBezTo>
                  <a:lnTo>
                    <a:pt x="4180" y="7983"/>
                  </a:lnTo>
                  <a:cubicBezTo>
                    <a:pt x="4190" y="8498"/>
                    <a:pt x="4209" y="9574"/>
                    <a:pt x="3655" y="11741"/>
                  </a:cubicBezTo>
                  <a:cubicBezTo>
                    <a:pt x="3134" y="13803"/>
                    <a:pt x="2921" y="14359"/>
                    <a:pt x="2445" y="14359"/>
                  </a:cubicBezTo>
                  <a:cubicBezTo>
                    <a:pt x="2276" y="14359"/>
                    <a:pt x="2147" y="14255"/>
                    <a:pt x="2058" y="14185"/>
                  </a:cubicBezTo>
                  <a:cubicBezTo>
                    <a:pt x="2019" y="14155"/>
                    <a:pt x="1978" y="14121"/>
                    <a:pt x="1959" y="14121"/>
                  </a:cubicBezTo>
                  <a:cubicBezTo>
                    <a:pt x="1944" y="14121"/>
                    <a:pt x="1845" y="14130"/>
                    <a:pt x="1612" y="14388"/>
                  </a:cubicBezTo>
                  <a:cubicBezTo>
                    <a:pt x="1022" y="15058"/>
                    <a:pt x="843" y="15201"/>
                    <a:pt x="621" y="15201"/>
                  </a:cubicBezTo>
                  <a:cubicBezTo>
                    <a:pt x="461" y="15201"/>
                    <a:pt x="358" y="15112"/>
                    <a:pt x="294" y="15038"/>
                  </a:cubicBezTo>
                  <a:cubicBezTo>
                    <a:pt x="269" y="15043"/>
                    <a:pt x="239" y="15052"/>
                    <a:pt x="194" y="15072"/>
                  </a:cubicBezTo>
                  <a:cubicBezTo>
                    <a:pt x="239" y="15191"/>
                    <a:pt x="298" y="15345"/>
                    <a:pt x="372" y="15534"/>
                  </a:cubicBezTo>
                  <a:cubicBezTo>
                    <a:pt x="680" y="16312"/>
                    <a:pt x="556" y="17036"/>
                    <a:pt x="408" y="17418"/>
                  </a:cubicBezTo>
                  <a:cubicBezTo>
                    <a:pt x="383" y="17690"/>
                    <a:pt x="273" y="18052"/>
                    <a:pt x="1" y="18280"/>
                  </a:cubicBezTo>
                  <a:cubicBezTo>
                    <a:pt x="56" y="18384"/>
                    <a:pt x="129" y="18503"/>
                    <a:pt x="200" y="18603"/>
                  </a:cubicBezTo>
                  <a:lnTo>
                    <a:pt x="269" y="18692"/>
                  </a:lnTo>
                  <a:lnTo>
                    <a:pt x="461" y="19564"/>
                  </a:lnTo>
                  <a:cubicBezTo>
                    <a:pt x="793" y="19544"/>
                    <a:pt x="984" y="19539"/>
                    <a:pt x="1119" y="19539"/>
                  </a:cubicBezTo>
                  <a:cubicBezTo>
                    <a:pt x="1219" y="19539"/>
                    <a:pt x="1288" y="19542"/>
                    <a:pt x="1360" y="19544"/>
                  </a:cubicBezTo>
                  <a:lnTo>
                    <a:pt x="1518" y="19544"/>
                  </a:lnTo>
                  <a:cubicBezTo>
                    <a:pt x="1765" y="19544"/>
                    <a:pt x="2088" y="19514"/>
                    <a:pt x="3074" y="19361"/>
                  </a:cubicBezTo>
                  <a:cubicBezTo>
                    <a:pt x="3372" y="19312"/>
                    <a:pt x="3655" y="19272"/>
                    <a:pt x="3923" y="19228"/>
                  </a:cubicBezTo>
                  <a:cubicBezTo>
                    <a:pt x="5653" y="18965"/>
                    <a:pt x="6902" y="18777"/>
                    <a:pt x="7953" y="18038"/>
                  </a:cubicBezTo>
                  <a:cubicBezTo>
                    <a:pt x="8415" y="17720"/>
                    <a:pt x="8548" y="17487"/>
                    <a:pt x="8662" y="17283"/>
                  </a:cubicBezTo>
                  <a:cubicBezTo>
                    <a:pt x="8960" y="16763"/>
                    <a:pt x="9218" y="16590"/>
                    <a:pt x="10159" y="16590"/>
                  </a:cubicBezTo>
                  <a:cubicBezTo>
                    <a:pt x="10829" y="16590"/>
                    <a:pt x="11017" y="16654"/>
                    <a:pt x="11181" y="16734"/>
                  </a:cubicBezTo>
                  <a:cubicBezTo>
                    <a:pt x="11211" y="16748"/>
                    <a:pt x="11220" y="16754"/>
                    <a:pt x="11266" y="16754"/>
                  </a:cubicBezTo>
                  <a:cubicBezTo>
                    <a:pt x="11424" y="16754"/>
                    <a:pt x="11776" y="16704"/>
                    <a:pt x="12401" y="16594"/>
                  </a:cubicBezTo>
                  <a:cubicBezTo>
                    <a:pt x="13288" y="16441"/>
                    <a:pt x="13412" y="16386"/>
                    <a:pt x="13501" y="16342"/>
                  </a:cubicBezTo>
                  <a:cubicBezTo>
                    <a:pt x="13699" y="16242"/>
                    <a:pt x="13838" y="16173"/>
                    <a:pt x="15573" y="15935"/>
                  </a:cubicBezTo>
                  <a:cubicBezTo>
                    <a:pt x="16818" y="15757"/>
                    <a:pt x="17220" y="15558"/>
                    <a:pt x="17488" y="15429"/>
                  </a:cubicBezTo>
                  <a:cubicBezTo>
                    <a:pt x="17676" y="15335"/>
                    <a:pt x="17844" y="15256"/>
                    <a:pt x="18137" y="15256"/>
                  </a:cubicBezTo>
                  <a:cubicBezTo>
                    <a:pt x="18410" y="15256"/>
                    <a:pt x="18796" y="15320"/>
                    <a:pt x="19614" y="15519"/>
                  </a:cubicBezTo>
                  <a:cubicBezTo>
                    <a:pt x="20680" y="15766"/>
                    <a:pt x="21369" y="15871"/>
                    <a:pt x="21826" y="15935"/>
                  </a:cubicBezTo>
                  <a:cubicBezTo>
                    <a:pt x="22252" y="15999"/>
                    <a:pt x="22599" y="16049"/>
                    <a:pt x="22792" y="16267"/>
                  </a:cubicBezTo>
                  <a:cubicBezTo>
                    <a:pt x="22852" y="16228"/>
                    <a:pt x="22916" y="16189"/>
                    <a:pt x="22971" y="16148"/>
                  </a:cubicBezTo>
                  <a:cubicBezTo>
                    <a:pt x="23375" y="15886"/>
                    <a:pt x="23891" y="15560"/>
                    <a:pt x="24330" y="15560"/>
                  </a:cubicBezTo>
                  <a:cubicBezTo>
                    <a:pt x="24381" y="15560"/>
                    <a:pt x="24430" y="15564"/>
                    <a:pt x="24478" y="15573"/>
                  </a:cubicBezTo>
                  <a:cubicBezTo>
                    <a:pt x="24592" y="15594"/>
                    <a:pt x="24711" y="15628"/>
                    <a:pt x="24830" y="15677"/>
                  </a:cubicBezTo>
                  <a:cubicBezTo>
                    <a:pt x="24801" y="15118"/>
                    <a:pt x="24721" y="14428"/>
                    <a:pt x="24542" y="14017"/>
                  </a:cubicBezTo>
                  <a:cubicBezTo>
                    <a:pt x="24463" y="13839"/>
                    <a:pt x="24419" y="13759"/>
                    <a:pt x="24394" y="13724"/>
                  </a:cubicBezTo>
                  <a:lnTo>
                    <a:pt x="24364" y="13724"/>
                  </a:lnTo>
                  <a:cubicBezTo>
                    <a:pt x="24250" y="13709"/>
                    <a:pt x="24081" y="13690"/>
                    <a:pt x="23833" y="13565"/>
                  </a:cubicBezTo>
                  <a:cubicBezTo>
                    <a:pt x="23813" y="13635"/>
                    <a:pt x="23789" y="13704"/>
                    <a:pt x="23754" y="13773"/>
                  </a:cubicBezTo>
                  <a:cubicBezTo>
                    <a:pt x="23590" y="14111"/>
                    <a:pt x="23362" y="14279"/>
                    <a:pt x="23075" y="14279"/>
                  </a:cubicBezTo>
                  <a:cubicBezTo>
                    <a:pt x="22927" y="14279"/>
                    <a:pt x="22772" y="14235"/>
                    <a:pt x="22599" y="14180"/>
                  </a:cubicBezTo>
                  <a:cubicBezTo>
                    <a:pt x="22355" y="14106"/>
                    <a:pt x="22053" y="14017"/>
                    <a:pt x="21632" y="14017"/>
                  </a:cubicBezTo>
                  <a:cubicBezTo>
                    <a:pt x="21181" y="14017"/>
                    <a:pt x="20874" y="13997"/>
                    <a:pt x="20695" y="13720"/>
                  </a:cubicBezTo>
                  <a:cubicBezTo>
                    <a:pt x="20547" y="13486"/>
                    <a:pt x="20591" y="13223"/>
                    <a:pt x="20611" y="13114"/>
                  </a:cubicBezTo>
                  <a:cubicBezTo>
                    <a:pt x="20616" y="13089"/>
                    <a:pt x="20621" y="13065"/>
                    <a:pt x="20621" y="13050"/>
                  </a:cubicBezTo>
                  <a:cubicBezTo>
                    <a:pt x="20621" y="13050"/>
                    <a:pt x="20616" y="13035"/>
                    <a:pt x="20596" y="13006"/>
                  </a:cubicBezTo>
                  <a:cubicBezTo>
                    <a:pt x="20328" y="12608"/>
                    <a:pt x="20234" y="12553"/>
                    <a:pt x="19996" y="12415"/>
                  </a:cubicBezTo>
                  <a:cubicBezTo>
                    <a:pt x="19932" y="12381"/>
                    <a:pt x="19867" y="12340"/>
                    <a:pt x="19788" y="12292"/>
                  </a:cubicBezTo>
                  <a:cubicBezTo>
                    <a:pt x="19669" y="12217"/>
                    <a:pt x="19327" y="12192"/>
                    <a:pt x="19078" y="12177"/>
                  </a:cubicBezTo>
                  <a:cubicBezTo>
                    <a:pt x="18657" y="12152"/>
                    <a:pt x="18300" y="12132"/>
                    <a:pt x="18067" y="11910"/>
                  </a:cubicBezTo>
                  <a:cubicBezTo>
                    <a:pt x="17923" y="11780"/>
                    <a:pt x="17849" y="11582"/>
                    <a:pt x="17849" y="11374"/>
                  </a:cubicBezTo>
                  <a:cubicBezTo>
                    <a:pt x="17859" y="10938"/>
                    <a:pt x="18186" y="10656"/>
                    <a:pt x="18533" y="10352"/>
                  </a:cubicBezTo>
                  <a:cubicBezTo>
                    <a:pt x="18613" y="10283"/>
                    <a:pt x="18721" y="10184"/>
                    <a:pt x="18756" y="10144"/>
                  </a:cubicBezTo>
                  <a:cubicBezTo>
                    <a:pt x="18831" y="10045"/>
                    <a:pt x="18975" y="9926"/>
                    <a:pt x="19202" y="9926"/>
                  </a:cubicBezTo>
                  <a:cubicBezTo>
                    <a:pt x="19446" y="9926"/>
                    <a:pt x="19714" y="10061"/>
                    <a:pt x="20060" y="10224"/>
                  </a:cubicBezTo>
                  <a:cubicBezTo>
                    <a:pt x="20268" y="10322"/>
                    <a:pt x="20502" y="10437"/>
                    <a:pt x="20735" y="10516"/>
                  </a:cubicBezTo>
                  <a:cubicBezTo>
                    <a:pt x="21190" y="10675"/>
                    <a:pt x="21568" y="11096"/>
                    <a:pt x="21865" y="11438"/>
                  </a:cubicBezTo>
                  <a:cubicBezTo>
                    <a:pt x="21915" y="11488"/>
                    <a:pt x="21969" y="11553"/>
                    <a:pt x="22019" y="11607"/>
                  </a:cubicBezTo>
                  <a:cubicBezTo>
                    <a:pt x="22117" y="11473"/>
                    <a:pt x="22236" y="11334"/>
                    <a:pt x="22380" y="11166"/>
                  </a:cubicBezTo>
                  <a:cubicBezTo>
                    <a:pt x="22504" y="11017"/>
                    <a:pt x="22653" y="10839"/>
                    <a:pt x="22837" y="10615"/>
                  </a:cubicBezTo>
                  <a:cubicBezTo>
                    <a:pt x="22797" y="10601"/>
                    <a:pt x="22753" y="10585"/>
                    <a:pt x="22712" y="10576"/>
                  </a:cubicBezTo>
                  <a:cubicBezTo>
                    <a:pt x="22440" y="10491"/>
                    <a:pt x="22103" y="10382"/>
                    <a:pt x="21766" y="10184"/>
                  </a:cubicBezTo>
                  <a:cubicBezTo>
                    <a:pt x="21389" y="9965"/>
                    <a:pt x="21142" y="9802"/>
                    <a:pt x="21092" y="9470"/>
                  </a:cubicBezTo>
                  <a:cubicBezTo>
                    <a:pt x="21082" y="9416"/>
                    <a:pt x="21076" y="9356"/>
                    <a:pt x="21087" y="9287"/>
                  </a:cubicBezTo>
                  <a:cubicBezTo>
                    <a:pt x="20957" y="9128"/>
                    <a:pt x="20858" y="8954"/>
                    <a:pt x="20844" y="8727"/>
                  </a:cubicBezTo>
                  <a:cubicBezTo>
                    <a:pt x="20829" y="8429"/>
                    <a:pt x="20968" y="8231"/>
                    <a:pt x="21062" y="8102"/>
                  </a:cubicBezTo>
                  <a:cubicBezTo>
                    <a:pt x="21117" y="8022"/>
                    <a:pt x="21165" y="7953"/>
                    <a:pt x="21206" y="7853"/>
                  </a:cubicBezTo>
                  <a:cubicBezTo>
                    <a:pt x="21261" y="7715"/>
                    <a:pt x="21280" y="7665"/>
                    <a:pt x="21290" y="7636"/>
                  </a:cubicBezTo>
                  <a:cubicBezTo>
                    <a:pt x="21300" y="7592"/>
                    <a:pt x="21320" y="7496"/>
                    <a:pt x="21409" y="7205"/>
                  </a:cubicBezTo>
                  <a:cubicBezTo>
                    <a:pt x="21245" y="7120"/>
                    <a:pt x="21042" y="6961"/>
                    <a:pt x="20814" y="6679"/>
                  </a:cubicBezTo>
                  <a:cubicBezTo>
                    <a:pt x="20794" y="6649"/>
                    <a:pt x="20774" y="6624"/>
                    <a:pt x="20755" y="6599"/>
                  </a:cubicBezTo>
                  <a:cubicBezTo>
                    <a:pt x="20644" y="6665"/>
                    <a:pt x="20526" y="6699"/>
                    <a:pt x="20363" y="6699"/>
                  </a:cubicBezTo>
                  <a:cubicBezTo>
                    <a:pt x="20292" y="6699"/>
                    <a:pt x="20212" y="6692"/>
                    <a:pt x="20120" y="6679"/>
                  </a:cubicBezTo>
                  <a:cubicBezTo>
                    <a:pt x="19540" y="6585"/>
                    <a:pt x="19312" y="6431"/>
                    <a:pt x="19039" y="6208"/>
                  </a:cubicBezTo>
                  <a:cubicBezTo>
                    <a:pt x="18886" y="6084"/>
                    <a:pt x="18726" y="5955"/>
                    <a:pt x="18369" y="5796"/>
                  </a:cubicBezTo>
                  <a:cubicBezTo>
                    <a:pt x="18122" y="5682"/>
                    <a:pt x="17959" y="5603"/>
                    <a:pt x="17829" y="5539"/>
                  </a:cubicBezTo>
                  <a:cubicBezTo>
                    <a:pt x="17502" y="5375"/>
                    <a:pt x="17458" y="5350"/>
                    <a:pt x="16703" y="5236"/>
                  </a:cubicBezTo>
                  <a:lnTo>
                    <a:pt x="16406" y="5192"/>
                  </a:lnTo>
                  <a:cubicBezTo>
                    <a:pt x="16060" y="5142"/>
                    <a:pt x="15806" y="5102"/>
                    <a:pt x="15728" y="4750"/>
                  </a:cubicBezTo>
                  <a:cubicBezTo>
                    <a:pt x="15707" y="4730"/>
                    <a:pt x="15678" y="4695"/>
                    <a:pt x="15623" y="4651"/>
                  </a:cubicBezTo>
                  <a:cubicBezTo>
                    <a:pt x="15256" y="4349"/>
                    <a:pt x="15236" y="3986"/>
                    <a:pt x="15256" y="3803"/>
                  </a:cubicBezTo>
                  <a:cubicBezTo>
                    <a:pt x="15296" y="3416"/>
                    <a:pt x="15563" y="3159"/>
                    <a:pt x="15801" y="3000"/>
                  </a:cubicBezTo>
                  <a:cubicBezTo>
                    <a:pt x="15836" y="2975"/>
                    <a:pt x="15870" y="2956"/>
                    <a:pt x="15906" y="2936"/>
                  </a:cubicBezTo>
                  <a:cubicBezTo>
                    <a:pt x="15960" y="2707"/>
                    <a:pt x="16060" y="2370"/>
                    <a:pt x="16243" y="2029"/>
                  </a:cubicBezTo>
                  <a:cubicBezTo>
                    <a:pt x="16396" y="1736"/>
                    <a:pt x="16387" y="1523"/>
                    <a:pt x="16188" y="606"/>
                  </a:cubicBezTo>
                  <a:cubicBezTo>
                    <a:pt x="16174" y="535"/>
                    <a:pt x="16163" y="496"/>
                    <a:pt x="16154" y="471"/>
                  </a:cubicBezTo>
                  <a:cubicBezTo>
                    <a:pt x="16079" y="471"/>
                    <a:pt x="16025" y="487"/>
                    <a:pt x="15960" y="496"/>
                  </a:cubicBezTo>
                  <a:cubicBezTo>
                    <a:pt x="15840" y="514"/>
                    <a:pt x="15707" y="529"/>
                    <a:pt x="15569" y="529"/>
                  </a:cubicBezTo>
                  <a:cubicBezTo>
                    <a:pt x="15410" y="529"/>
                    <a:pt x="15246" y="510"/>
                    <a:pt x="15092" y="457"/>
                  </a:cubicBezTo>
                  <a:cubicBezTo>
                    <a:pt x="14770" y="343"/>
                    <a:pt x="14488" y="169"/>
                    <a:pt x="14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0"/>
            <p:cNvSpPr/>
            <p:nvPr/>
          </p:nvSpPr>
          <p:spPr>
            <a:xfrm>
              <a:off x="6631758" y="2909538"/>
              <a:ext cx="300184" cy="263032"/>
            </a:xfrm>
            <a:custGeom>
              <a:avLst/>
              <a:gdLst/>
              <a:ahLst/>
              <a:cxnLst/>
              <a:rect l="l" t="t" r="r" b="b"/>
              <a:pathLst>
                <a:path w="23060" h="20206" extrusionOk="0">
                  <a:moveTo>
                    <a:pt x="21483" y="1"/>
                  </a:moveTo>
                  <a:lnTo>
                    <a:pt x="21483" y="1"/>
                  </a:lnTo>
                  <a:cubicBezTo>
                    <a:pt x="21260" y="96"/>
                    <a:pt x="20908" y="259"/>
                    <a:pt x="20373" y="542"/>
                  </a:cubicBezTo>
                  <a:cubicBezTo>
                    <a:pt x="18830" y="1350"/>
                    <a:pt x="18325" y="1905"/>
                    <a:pt x="17988" y="2272"/>
                  </a:cubicBezTo>
                  <a:cubicBezTo>
                    <a:pt x="17576" y="2723"/>
                    <a:pt x="17318" y="2957"/>
                    <a:pt x="16396" y="3005"/>
                  </a:cubicBezTo>
                  <a:lnTo>
                    <a:pt x="16020" y="3026"/>
                  </a:lnTo>
                  <a:cubicBezTo>
                    <a:pt x="15459" y="3052"/>
                    <a:pt x="15174" y="3066"/>
                    <a:pt x="14800" y="3066"/>
                  </a:cubicBezTo>
                  <a:cubicBezTo>
                    <a:pt x="14411" y="3066"/>
                    <a:pt x="13925" y="3051"/>
                    <a:pt x="12931" y="3021"/>
                  </a:cubicBezTo>
                  <a:lnTo>
                    <a:pt x="12311" y="3005"/>
                  </a:lnTo>
                  <a:cubicBezTo>
                    <a:pt x="11423" y="2976"/>
                    <a:pt x="10769" y="2932"/>
                    <a:pt x="10243" y="2897"/>
                  </a:cubicBezTo>
                  <a:cubicBezTo>
                    <a:pt x="9813" y="2868"/>
                    <a:pt x="9478" y="2847"/>
                    <a:pt x="9185" y="2847"/>
                  </a:cubicBezTo>
                  <a:cubicBezTo>
                    <a:pt x="8722" y="2847"/>
                    <a:pt x="8363" y="2899"/>
                    <a:pt x="7899" y="3051"/>
                  </a:cubicBezTo>
                  <a:cubicBezTo>
                    <a:pt x="7714" y="3112"/>
                    <a:pt x="7511" y="3141"/>
                    <a:pt x="7293" y="3141"/>
                  </a:cubicBezTo>
                  <a:cubicBezTo>
                    <a:pt x="7195" y="3141"/>
                    <a:pt x="7095" y="3135"/>
                    <a:pt x="6991" y="3124"/>
                  </a:cubicBezTo>
                  <a:lnTo>
                    <a:pt x="6991" y="3124"/>
                  </a:lnTo>
                  <a:cubicBezTo>
                    <a:pt x="7001" y="3174"/>
                    <a:pt x="7006" y="3224"/>
                    <a:pt x="7011" y="3279"/>
                  </a:cubicBezTo>
                  <a:cubicBezTo>
                    <a:pt x="7060" y="3874"/>
                    <a:pt x="6620" y="4121"/>
                    <a:pt x="6268" y="4325"/>
                  </a:cubicBezTo>
                  <a:cubicBezTo>
                    <a:pt x="6124" y="4403"/>
                    <a:pt x="5970" y="4493"/>
                    <a:pt x="5817" y="4602"/>
                  </a:cubicBezTo>
                  <a:cubicBezTo>
                    <a:pt x="5345" y="4934"/>
                    <a:pt x="4865" y="5480"/>
                    <a:pt x="4666" y="6664"/>
                  </a:cubicBezTo>
                  <a:lnTo>
                    <a:pt x="4616" y="6962"/>
                  </a:lnTo>
                  <a:lnTo>
                    <a:pt x="4378" y="7046"/>
                  </a:lnTo>
                  <a:cubicBezTo>
                    <a:pt x="3918" y="7206"/>
                    <a:pt x="2609" y="7795"/>
                    <a:pt x="2133" y="8574"/>
                  </a:cubicBezTo>
                  <a:cubicBezTo>
                    <a:pt x="1636" y="9382"/>
                    <a:pt x="1835" y="10572"/>
                    <a:pt x="1968" y="11360"/>
                  </a:cubicBezTo>
                  <a:lnTo>
                    <a:pt x="2009" y="11598"/>
                  </a:lnTo>
                  <a:cubicBezTo>
                    <a:pt x="2152" y="12510"/>
                    <a:pt x="1165" y="13393"/>
                    <a:pt x="0" y="13899"/>
                  </a:cubicBezTo>
                  <a:cubicBezTo>
                    <a:pt x="16" y="13929"/>
                    <a:pt x="21" y="13958"/>
                    <a:pt x="35" y="13988"/>
                  </a:cubicBezTo>
                  <a:cubicBezTo>
                    <a:pt x="50" y="14023"/>
                    <a:pt x="65" y="14062"/>
                    <a:pt x="80" y="14096"/>
                  </a:cubicBezTo>
                  <a:cubicBezTo>
                    <a:pt x="94" y="14151"/>
                    <a:pt x="110" y="14201"/>
                    <a:pt x="124" y="14256"/>
                  </a:cubicBezTo>
                  <a:cubicBezTo>
                    <a:pt x="135" y="14286"/>
                    <a:pt x="144" y="14320"/>
                    <a:pt x="154" y="14355"/>
                  </a:cubicBezTo>
                  <a:cubicBezTo>
                    <a:pt x="165" y="14409"/>
                    <a:pt x="174" y="14464"/>
                    <a:pt x="179" y="14513"/>
                  </a:cubicBezTo>
                  <a:cubicBezTo>
                    <a:pt x="184" y="14538"/>
                    <a:pt x="188" y="14568"/>
                    <a:pt x="188" y="14597"/>
                  </a:cubicBezTo>
                  <a:cubicBezTo>
                    <a:pt x="194" y="14672"/>
                    <a:pt x="194" y="14751"/>
                    <a:pt x="188" y="14821"/>
                  </a:cubicBezTo>
                  <a:cubicBezTo>
                    <a:pt x="238" y="14835"/>
                    <a:pt x="288" y="14851"/>
                    <a:pt x="343" y="14865"/>
                  </a:cubicBezTo>
                  <a:cubicBezTo>
                    <a:pt x="549" y="14926"/>
                    <a:pt x="737" y="14948"/>
                    <a:pt x="902" y="14948"/>
                  </a:cubicBezTo>
                  <a:cubicBezTo>
                    <a:pt x="1057" y="14948"/>
                    <a:pt x="1191" y="14929"/>
                    <a:pt x="1300" y="14904"/>
                  </a:cubicBezTo>
                  <a:cubicBezTo>
                    <a:pt x="1403" y="14885"/>
                    <a:pt x="1488" y="14865"/>
                    <a:pt x="1563" y="14865"/>
                  </a:cubicBezTo>
                  <a:cubicBezTo>
                    <a:pt x="2048" y="14865"/>
                    <a:pt x="2227" y="15410"/>
                    <a:pt x="2330" y="15737"/>
                  </a:cubicBezTo>
                  <a:cubicBezTo>
                    <a:pt x="2430" y="16035"/>
                    <a:pt x="2494" y="16075"/>
                    <a:pt x="2534" y="16105"/>
                  </a:cubicBezTo>
                  <a:cubicBezTo>
                    <a:pt x="2966" y="16392"/>
                    <a:pt x="2851" y="16844"/>
                    <a:pt x="2698" y="17469"/>
                  </a:cubicBezTo>
                  <a:cubicBezTo>
                    <a:pt x="2563" y="17993"/>
                    <a:pt x="2584" y="18128"/>
                    <a:pt x="2584" y="18137"/>
                  </a:cubicBezTo>
                  <a:cubicBezTo>
                    <a:pt x="2593" y="18147"/>
                    <a:pt x="2604" y="18167"/>
                    <a:pt x="2618" y="18182"/>
                  </a:cubicBezTo>
                  <a:lnTo>
                    <a:pt x="2648" y="18231"/>
                  </a:lnTo>
                  <a:cubicBezTo>
                    <a:pt x="2648" y="18231"/>
                    <a:pt x="3119" y="18936"/>
                    <a:pt x="3659" y="19144"/>
                  </a:cubicBezTo>
                  <a:cubicBezTo>
                    <a:pt x="3947" y="19258"/>
                    <a:pt x="4225" y="19476"/>
                    <a:pt x="4492" y="19684"/>
                  </a:cubicBezTo>
                  <a:cubicBezTo>
                    <a:pt x="4815" y="19938"/>
                    <a:pt x="5147" y="20205"/>
                    <a:pt x="5419" y="20205"/>
                  </a:cubicBezTo>
                  <a:cubicBezTo>
                    <a:pt x="5469" y="20205"/>
                    <a:pt x="5513" y="20195"/>
                    <a:pt x="5554" y="20180"/>
                  </a:cubicBezTo>
                  <a:cubicBezTo>
                    <a:pt x="5568" y="20176"/>
                    <a:pt x="5583" y="20170"/>
                    <a:pt x="5593" y="20165"/>
                  </a:cubicBezTo>
                  <a:cubicBezTo>
                    <a:pt x="5692" y="19808"/>
                    <a:pt x="6034" y="19556"/>
                    <a:pt x="6867" y="19153"/>
                  </a:cubicBezTo>
                  <a:cubicBezTo>
                    <a:pt x="7760" y="18727"/>
                    <a:pt x="8071" y="18604"/>
                    <a:pt x="8320" y="18504"/>
                  </a:cubicBezTo>
                  <a:cubicBezTo>
                    <a:pt x="8513" y="18425"/>
                    <a:pt x="8657" y="18370"/>
                    <a:pt x="9014" y="18192"/>
                  </a:cubicBezTo>
                  <a:lnTo>
                    <a:pt x="9242" y="18078"/>
                  </a:lnTo>
                  <a:cubicBezTo>
                    <a:pt x="9503" y="17945"/>
                    <a:pt x="9708" y="17892"/>
                    <a:pt x="9869" y="17892"/>
                  </a:cubicBezTo>
                  <a:cubicBezTo>
                    <a:pt x="9990" y="17892"/>
                    <a:pt x="10085" y="17922"/>
                    <a:pt x="10160" y="17968"/>
                  </a:cubicBezTo>
                  <a:cubicBezTo>
                    <a:pt x="10243" y="17885"/>
                    <a:pt x="10377" y="17741"/>
                    <a:pt x="10590" y="17503"/>
                  </a:cubicBezTo>
                  <a:cubicBezTo>
                    <a:pt x="10670" y="17419"/>
                    <a:pt x="10744" y="17339"/>
                    <a:pt x="10824" y="17275"/>
                  </a:cubicBezTo>
                  <a:cubicBezTo>
                    <a:pt x="11046" y="17076"/>
                    <a:pt x="11265" y="16977"/>
                    <a:pt x="11473" y="16977"/>
                  </a:cubicBezTo>
                  <a:cubicBezTo>
                    <a:pt x="11641" y="16977"/>
                    <a:pt x="11780" y="17041"/>
                    <a:pt x="11885" y="17112"/>
                  </a:cubicBezTo>
                  <a:cubicBezTo>
                    <a:pt x="11979" y="16868"/>
                    <a:pt x="12137" y="16352"/>
                    <a:pt x="12405" y="15302"/>
                  </a:cubicBezTo>
                  <a:cubicBezTo>
                    <a:pt x="12916" y="13293"/>
                    <a:pt x="12901" y="12332"/>
                    <a:pt x="12891" y="11870"/>
                  </a:cubicBezTo>
                  <a:cubicBezTo>
                    <a:pt x="12876" y="10954"/>
                    <a:pt x="13194" y="10865"/>
                    <a:pt x="13803" y="10775"/>
                  </a:cubicBezTo>
                  <a:cubicBezTo>
                    <a:pt x="14146" y="10725"/>
                    <a:pt x="14364" y="10675"/>
                    <a:pt x="14522" y="10641"/>
                  </a:cubicBezTo>
                  <a:cubicBezTo>
                    <a:pt x="14667" y="10607"/>
                    <a:pt x="14786" y="10591"/>
                    <a:pt x="14890" y="10591"/>
                  </a:cubicBezTo>
                  <a:cubicBezTo>
                    <a:pt x="15125" y="10591"/>
                    <a:pt x="15288" y="10675"/>
                    <a:pt x="15514" y="10840"/>
                  </a:cubicBezTo>
                  <a:cubicBezTo>
                    <a:pt x="15673" y="10954"/>
                    <a:pt x="15796" y="11087"/>
                    <a:pt x="15906" y="11211"/>
                  </a:cubicBezTo>
                  <a:cubicBezTo>
                    <a:pt x="15950" y="11261"/>
                    <a:pt x="16014" y="11330"/>
                    <a:pt x="16059" y="11375"/>
                  </a:cubicBezTo>
                  <a:cubicBezTo>
                    <a:pt x="16074" y="11385"/>
                    <a:pt x="16089" y="11400"/>
                    <a:pt x="16098" y="11405"/>
                  </a:cubicBezTo>
                  <a:cubicBezTo>
                    <a:pt x="16098" y="11394"/>
                    <a:pt x="16163" y="11355"/>
                    <a:pt x="16282" y="11192"/>
                  </a:cubicBezTo>
                  <a:cubicBezTo>
                    <a:pt x="16639" y="10686"/>
                    <a:pt x="16668" y="10368"/>
                    <a:pt x="16739" y="9605"/>
                  </a:cubicBezTo>
                  <a:cubicBezTo>
                    <a:pt x="16764" y="9323"/>
                    <a:pt x="16793" y="8995"/>
                    <a:pt x="16847" y="8604"/>
                  </a:cubicBezTo>
                  <a:cubicBezTo>
                    <a:pt x="16917" y="8078"/>
                    <a:pt x="16768" y="7854"/>
                    <a:pt x="16659" y="7691"/>
                  </a:cubicBezTo>
                  <a:cubicBezTo>
                    <a:pt x="16590" y="7586"/>
                    <a:pt x="16421" y="7334"/>
                    <a:pt x="16540" y="7017"/>
                  </a:cubicBezTo>
                  <a:cubicBezTo>
                    <a:pt x="16668" y="6675"/>
                    <a:pt x="16877" y="6675"/>
                    <a:pt x="17442" y="6675"/>
                  </a:cubicBezTo>
                  <a:cubicBezTo>
                    <a:pt x="18052" y="6675"/>
                    <a:pt x="18350" y="6833"/>
                    <a:pt x="18528" y="6938"/>
                  </a:cubicBezTo>
                  <a:cubicBezTo>
                    <a:pt x="18553" y="6908"/>
                    <a:pt x="18583" y="6873"/>
                    <a:pt x="18622" y="6824"/>
                  </a:cubicBezTo>
                  <a:cubicBezTo>
                    <a:pt x="18642" y="6799"/>
                    <a:pt x="18662" y="6774"/>
                    <a:pt x="18672" y="6759"/>
                  </a:cubicBezTo>
                  <a:cubicBezTo>
                    <a:pt x="18667" y="6472"/>
                    <a:pt x="18796" y="6204"/>
                    <a:pt x="19311" y="5634"/>
                  </a:cubicBezTo>
                  <a:cubicBezTo>
                    <a:pt x="19485" y="5440"/>
                    <a:pt x="19698" y="5217"/>
                    <a:pt x="19966" y="4950"/>
                  </a:cubicBezTo>
                  <a:cubicBezTo>
                    <a:pt x="20809" y="4097"/>
                    <a:pt x="20952" y="3735"/>
                    <a:pt x="21027" y="3561"/>
                  </a:cubicBezTo>
                  <a:cubicBezTo>
                    <a:pt x="21210" y="3115"/>
                    <a:pt x="21389" y="3090"/>
                    <a:pt x="21984" y="3001"/>
                  </a:cubicBezTo>
                  <a:cubicBezTo>
                    <a:pt x="22145" y="2978"/>
                    <a:pt x="22312" y="2969"/>
                    <a:pt x="22472" y="2969"/>
                  </a:cubicBezTo>
                  <a:cubicBezTo>
                    <a:pt x="22692" y="2969"/>
                    <a:pt x="22899" y="2985"/>
                    <a:pt x="23059" y="3005"/>
                  </a:cubicBezTo>
                  <a:cubicBezTo>
                    <a:pt x="22892" y="2554"/>
                    <a:pt x="22485" y="1786"/>
                    <a:pt x="21929" y="879"/>
                  </a:cubicBezTo>
                  <a:cubicBezTo>
                    <a:pt x="21731" y="810"/>
                    <a:pt x="21622" y="666"/>
                    <a:pt x="21562" y="557"/>
                  </a:cubicBezTo>
                  <a:cubicBezTo>
                    <a:pt x="21483" y="398"/>
                    <a:pt x="21458" y="209"/>
                    <a:pt x="21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0"/>
            <p:cNvSpPr/>
            <p:nvPr/>
          </p:nvSpPr>
          <p:spPr>
            <a:xfrm>
              <a:off x="6210955" y="3052118"/>
              <a:ext cx="453282" cy="219592"/>
            </a:xfrm>
            <a:custGeom>
              <a:avLst/>
              <a:gdLst/>
              <a:ahLst/>
              <a:cxnLst/>
              <a:rect l="l" t="t" r="r" b="b"/>
              <a:pathLst>
                <a:path w="34821" h="16869" extrusionOk="0">
                  <a:moveTo>
                    <a:pt x="22009" y="1"/>
                  </a:moveTo>
                  <a:cubicBezTo>
                    <a:pt x="21999" y="6"/>
                    <a:pt x="21990" y="15"/>
                    <a:pt x="21979" y="20"/>
                  </a:cubicBezTo>
                  <a:cubicBezTo>
                    <a:pt x="21974" y="25"/>
                    <a:pt x="21965" y="31"/>
                    <a:pt x="21954" y="35"/>
                  </a:cubicBezTo>
                  <a:cubicBezTo>
                    <a:pt x="21945" y="45"/>
                    <a:pt x="21930" y="54"/>
                    <a:pt x="21920" y="65"/>
                  </a:cubicBezTo>
                  <a:cubicBezTo>
                    <a:pt x="21910" y="70"/>
                    <a:pt x="21901" y="79"/>
                    <a:pt x="21890" y="84"/>
                  </a:cubicBezTo>
                  <a:cubicBezTo>
                    <a:pt x="21876" y="100"/>
                    <a:pt x="21865" y="114"/>
                    <a:pt x="21851" y="129"/>
                  </a:cubicBezTo>
                  <a:cubicBezTo>
                    <a:pt x="21841" y="139"/>
                    <a:pt x="21830" y="150"/>
                    <a:pt x="21821" y="164"/>
                  </a:cubicBezTo>
                  <a:cubicBezTo>
                    <a:pt x="21811" y="179"/>
                    <a:pt x="21796" y="203"/>
                    <a:pt x="21782" y="223"/>
                  </a:cubicBezTo>
                  <a:cubicBezTo>
                    <a:pt x="21771" y="239"/>
                    <a:pt x="21761" y="253"/>
                    <a:pt x="21752" y="273"/>
                  </a:cubicBezTo>
                  <a:cubicBezTo>
                    <a:pt x="21741" y="298"/>
                    <a:pt x="21727" y="333"/>
                    <a:pt x="21711" y="363"/>
                  </a:cubicBezTo>
                  <a:cubicBezTo>
                    <a:pt x="21702" y="382"/>
                    <a:pt x="21697" y="402"/>
                    <a:pt x="21686" y="427"/>
                  </a:cubicBezTo>
                  <a:cubicBezTo>
                    <a:pt x="21672" y="461"/>
                    <a:pt x="21663" y="507"/>
                    <a:pt x="21647" y="546"/>
                  </a:cubicBezTo>
                  <a:cubicBezTo>
                    <a:pt x="21638" y="576"/>
                    <a:pt x="21627" y="601"/>
                    <a:pt x="21622" y="635"/>
                  </a:cubicBezTo>
                  <a:cubicBezTo>
                    <a:pt x="21608" y="685"/>
                    <a:pt x="21597" y="749"/>
                    <a:pt x="21583" y="809"/>
                  </a:cubicBezTo>
                  <a:cubicBezTo>
                    <a:pt x="21578" y="843"/>
                    <a:pt x="21567" y="873"/>
                    <a:pt x="21563" y="912"/>
                  </a:cubicBezTo>
                  <a:cubicBezTo>
                    <a:pt x="21544" y="1012"/>
                    <a:pt x="21528" y="1131"/>
                    <a:pt x="21508" y="1260"/>
                  </a:cubicBezTo>
                  <a:cubicBezTo>
                    <a:pt x="21498" y="1374"/>
                    <a:pt x="21484" y="1488"/>
                    <a:pt x="21469" y="1601"/>
                  </a:cubicBezTo>
                  <a:cubicBezTo>
                    <a:pt x="21359" y="2404"/>
                    <a:pt x="21201" y="3193"/>
                    <a:pt x="20665" y="3193"/>
                  </a:cubicBezTo>
                  <a:cubicBezTo>
                    <a:pt x="20437" y="3193"/>
                    <a:pt x="20258" y="3035"/>
                    <a:pt x="20070" y="2861"/>
                  </a:cubicBezTo>
                  <a:cubicBezTo>
                    <a:pt x="19857" y="2667"/>
                    <a:pt x="19610" y="2445"/>
                    <a:pt x="19283" y="2445"/>
                  </a:cubicBezTo>
                  <a:cubicBezTo>
                    <a:pt x="19128" y="2454"/>
                    <a:pt x="18890" y="2464"/>
                    <a:pt x="18796" y="2489"/>
                  </a:cubicBezTo>
                  <a:cubicBezTo>
                    <a:pt x="18782" y="2529"/>
                    <a:pt x="18757" y="2598"/>
                    <a:pt x="18737" y="2658"/>
                  </a:cubicBezTo>
                  <a:cubicBezTo>
                    <a:pt x="18599" y="3059"/>
                    <a:pt x="18345" y="3803"/>
                    <a:pt x="17443" y="5117"/>
                  </a:cubicBezTo>
                  <a:cubicBezTo>
                    <a:pt x="16605" y="6342"/>
                    <a:pt x="16471" y="6629"/>
                    <a:pt x="16457" y="6694"/>
                  </a:cubicBezTo>
                  <a:cubicBezTo>
                    <a:pt x="16412" y="6967"/>
                    <a:pt x="16338" y="7150"/>
                    <a:pt x="15787" y="7958"/>
                  </a:cubicBezTo>
                  <a:cubicBezTo>
                    <a:pt x="15261" y="8726"/>
                    <a:pt x="14821" y="9068"/>
                    <a:pt x="14354" y="9068"/>
                  </a:cubicBezTo>
                  <a:cubicBezTo>
                    <a:pt x="13972" y="9068"/>
                    <a:pt x="13655" y="8825"/>
                    <a:pt x="13343" y="8592"/>
                  </a:cubicBezTo>
                  <a:cubicBezTo>
                    <a:pt x="13139" y="8438"/>
                    <a:pt x="12926" y="8280"/>
                    <a:pt x="12679" y="8166"/>
                  </a:cubicBezTo>
                  <a:cubicBezTo>
                    <a:pt x="12629" y="8146"/>
                    <a:pt x="12590" y="8127"/>
                    <a:pt x="12544" y="8111"/>
                  </a:cubicBezTo>
                  <a:cubicBezTo>
                    <a:pt x="12425" y="8062"/>
                    <a:pt x="12341" y="8037"/>
                    <a:pt x="12281" y="8037"/>
                  </a:cubicBezTo>
                  <a:cubicBezTo>
                    <a:pt x="12242" y="8037"/>
                    <a:pt x="12212" y="8052"/>
                    <a:pt x="12118" y="8141"/>
                  </a:cubicBezTo>
                  <a:cubicBezTo>
                    <a:pt x="12084" y="8166"/>
                    <a:pt x="12043" y="8200"/>
                    <a:pt x="11999" y="8246"/>
                  </a:cubicBezTo>
                  <a:cubicBezTo>
                    <a:pt x="11959" y="8280"/>
                    <a:pt x="11920" y="8319"/>
                    <a:pt x="11880" y="8360"/>
                  </a:cubicBezTo>
                  <a:cubicBezTo>
                    <a:pt x="11578" y="8637"/>
                    <a:pt x="11087" y="9044"/>
                    <a:pt x="10144" y="9495"/>
                  </a:cubicBezTo>
                  <a:cubicBezTo>
                    <a:pt x="9917" y="9599"/>
                    <a:pt x="9704" y="9693"/>
                    <a:pt x="9490" y="9772"/>
                  </a:cubicBezTo>
                  <a:cubicBezTo>
                    <a:pt x="9446" y="9793"/>
                    <a:pt x="9401" y="9812"/>
                    <a:pt x="9357" y="9827"/>
                  </a:cubicBezTo>
                  <a:cubicBezTo>
                    <a:pt x="9153" y="9907"/>
                    <a:pt x="8954" y="9971"/>
                    <a:pt x="8771" y="10026"/>
                  </a:cubicBezTo>
                  <a:cubicBezTo>
                    <a:pt x="8741" y="10035"/>
                    <a:pt x="8712" y="10040"/>
                    <a:pt x="8682" y="10050"/>
                  </a:cubicBezTo>
                  <a:cubicBezTo>
                    <a:pt x="8524" y="10090"/>
                    <a:pt x="8370" y="10124"/>
                    <a:pt x="8221" y="10149"/>
                  </a:cubicBezTo>
                  <a:cubicBezTo>
                    <a:pt x="8181" y="10159"/>
                    <a:pt x="8137" y="10169"/>
                    <a:pt x="8098" y="10174"/>
                  </a:cubicBezTo>
                  <a:cubicBezTo>
                    <a:pt x="7938" y="10198"/>
                    <a:pt x="7790" y="10209"/>
                    <a:pt x="7646" y="10209"/>
                  </a:cubicBezTo>
                  <a:cubicBezTo>
                    <a:pt x="7631" y="10214"/>
                    <a:pt x="7611" y="10214"/>
                    <a:pt x="7597" y="10214"/>
                  </a:cubicBezTo>
                  <a:cubicBezTo>
                    <a:pt x="7567" y="10214"/>
                    <a:pt x="7542" y="10209"/>
                    <a:pt x="7512" y="10209"/>
                  </a:cubicBezTo>
                  <a:cubicBezTo>
                    <a:pt x="7423" y="10209"/>
                    <a:pt x="7339" y="10198"/>
                    <a:pt x="7254" y="10189"/>
                  </a:cubicBezTo>
                  <a:cubicBezTo>
                    <a:pt x="7215" y="10184"/>
                    <a:pt x="7180" y="10179"/>
                    <a:pt x="7146" y="10174"/>
                  </a:cubicBezTo>
                  <a:cubicBezTo>
                    <a:pt x="7121" y="10169"/>
                    <a:pt x="7101" y="10169"/>
                    <a:pt x="7076" y="10164"/>
                  </a:cubicBezTo>
                  <a:cubicBezTo>
                    <a:pt x="6585" y="10898"/>
                    <a:pt x="5325" y="12623"/>
                    <a:pt x="4369" y="12623"/>
                  </a:cubicBezTo>
                  <a:cubicBezTo>
                    <a:pt x="4121" y="12623"/>
                    <a:pt x="3938" y="12603"/>
                    <a:pt x="3794" y="12584"/>
                  </a:cubicBezTo>
                  <a:cubicBezTo>
                    <a:pt x="3725" y="12578"/>
                    <a:pt x="3665" y="12569"/>
                    <a:pt x="3615" y="12569"/>
                  </a:cubicBezTo>
                  <a:cubicBezTo>
                    <a:pt x="3561" y="12663"/>
                    <a:pt x="3457" y="12916"/>
                    <a:pt x="3417" y="13005"/>
                  </a:cubicBezTo>
                  <a:cubicBezTo>
                    <a:pt x="3298" y="13307"/>
                    <a:pt x="3279" y="13566"/>
                    <a:pt x="3258" y="13774"/>
                  </a:cubicBezTo>
                  <a:cubicBezTo>
                    <a:pt x="3238" y="13996"/>
                    <a:pt x="3189" y="14596"/>
                    <a:pt x="2703" y="14596"/>
                  </a:cubicBezTo>
                  <a:cubicBezTo>
                    <a:pt x="2569" y="14596"/>
                    <a:pt x="2421" y="14541"/>
                    <a:pt x="2188" y="14408"/>
                  </a:cubicBezTo>
                  <a:cubicBezTo>
                    <a:pt x="2103" y="14358"/>
                    <a:pt x="1895" y="14234"/>
                    <a:pt x="1785" y="13992"/>
                  </a:cubicBezTo>
                  <a:cubicBezTo>
                    <a:pt x="1741" y="13996"/>
                    <a:pt x="1691" y="14001"/>
                    <a:pt x="1647" y="14012"/>
                  </a:cubicBezTo>
                  <a:cubicBezTo>
                    <a:pt x="933" y="14106"/>
                    <a:pt x="363" y="14353"/>
                    <a:pt x="0" y="14552"/>
                  </a:cubicBezTo>
                  <a:cubicBezTo>
                    <a:pt x="11" y="14566"/>
                    <a:pt x="21" y="14582"/>
                    <a:pt x="30" y="14591"/>
                  </a:cubicBezTo>
                  <a:cubicBezTo>
                    <a:pt x="309" y="14914"/>
                    <a:pt x="566" y="15216"/>
                    <a:pt x="714" y="15553"/>
                  </a:cubicBezTo>
                  <a:cubicBezTo>
                    <a:pt x="769" y="15678"/>
                    <a:pt x="858" y="15781"/>
                    <a:pt x="943" y="15880"/>
                  </a:cubicBezTo>
                  <a:cubicBezTo>
                    <a:pt x="1087" y="16054"/>
                    <a:pt x="1280" y="16287"/>
                    <a:pt x="1261" y="16653"/>
                  </a:cubicBezTo>
                  <a:cubicBezTo>
                    <a:pt x="1256" y="16703"/>
                    <a:pt x="1250" y="16753"/>
                    <a:pt x="1240" y="16797"/>
                  </a:cubicBezTo>
                  <a:cubicBezTo>
                    <a:pt x="1375" y="16813"/>
                    <a:pt x="1543" y="16822"/>
                    <a:pt x="1766" y="16827"/>
                  </a:cubicBezTo>
                  <a:lnTo>
                    <a:pt x="2197" y="16838"/>
                  </a:lnTo>
                  <a:cubicBezTo>
                    <a:pt x="2743" y="16853"/>
                    <a:pt x="3193" y="16868"/>
                    <a:pt x="3591" y="16868"/>
                  </a:cubicBezTo>
                  <a:cubicBezTo>
                    <a:pt x="4390" y="16868"/>
                    <a:pt x="4983" y="16805"/>
                    <a:pt x="5737" y="16540"/>
                  </a:cubicBezTo>
                  <a:cubicBezTo>
                    <a:pt x="6238" y="16367"/>
                    <a:pt x="6476" y="16010"/>
                    <a:pt x="6729" y="15628"/>
                  </a:cubicBezTo>
                  <a:cubicBezTo>
                    <a:pt x="6997" y="15226"/>
                    <a:pt x="7299" y="14775"/>
                    <a:pt x="7879" y="14701"/>
                  </a:cubicBezTo>
                  <a:cubicBezTo>
                    <a:pt x="8092" y="14676"/>
                    <a:pt x="8167" y="14641"/>
                    <a:pt x="8241" y="14607"/>
                  </a:cubicBezTo>
                  <a:cubicBezTo>
                    <a:pt x="8376" y="14541"/>
                    <a:pt x="8502" y="14495"/>
                    <a:pt x="8763" y="14495"/>
                  </a:cubicBezTo>
                  <a:cubicBezTo>
                    <a:pt x="9056" y="14495"/>
                    <a:pt x="9521" y="14553"/>
                    <a:pt x="10363" y="14706"/>
                  </a:cubicBezTo>
                  <a:cubicBezTo>
                    <a:pt x="11334" y="14879"/>
                    <a:pt x="11638" y="15042"/>
                    <a:pt x="11835" y="15147"/>
                  </a:cubicBezTo>
                  <a:cubicBezTo>
                    <a:pt x="11940" y="15202"/>
                    <a:pt x="11949" y="15211"/>
                    <a:pt x="12059" y="15211"/>
                  </a:cubicBezTo>
                  <a:cubicBezTo>
                    <a:pt x="12267" y="15211"/>
                    <a:pt x="12673" y="15152"/>
                    <a:pt x="13561" y="15017"/>
                  </a:cubicBezTo>
                  <a:cubicBezTo>
                    <a:pt x="14686" y="14845"/>
                    <a:pt x="15107" y="14726"/>
                    <a:pt x="15386" y="14651"/>
                  </a:cubicBezTo>
                  <a:cubicBezTo>
                    <a:pt x="15837" y="14522"/>
                    <a:pt x="16005" y="14493"/>
                    <a:pt x="17290" y="14493"/>
                  </a:cubicBezTo>
                  <a:lnTo>
                    <a:pt x="17368" y="14493"/>
                  </a:lnTo>
                  <a:cubicBezTo>
                    <a:pt x="18242" y="14493"/>
                    <a:pt x="18652" y="14591"/>
                    <a:pt x="18950" y="14660"/>
                  </a:cubicBezTo>
                  <a:cubicBezTo>
                    <a:pt x="19104" y="14696"/>
                    <a:pt x="19203" y="14720"/>
                    <a:pt x="19322" y="14720"/>
                  </a:cubicBezTo>
                  <a:cubicBezTo>
                    <a:pt x="19624" y="14720"/>
                    <a:pt x="20120" y="14566"/>
                    <a:pt x="21295" y="14101"/>
                  </a:cubicBezTo>
                  <a:cubicBezTo>
                    <a:pt x="21592" y="13987"/>
                    <a:pt x="21826" y="13873"/>
                    <a:pt x="22020" y="13763"/>
                  </a:cubicBezTo>
                  <a:cubicBezTo>
                    <a:pt x="22594" y="13441"/>
                    <a:pt x="22757" y="13168"/>
                    <a:pt x="22876" y="12971"/>
                  </a:cubicBezTo>
                  <a:cubicBezTo>
                    <a:pt x="23090" y="12623"/>
                    <a:pt x="23288" y="12376"/>
                    <a:pt x="23917" y="12376"/>
                  </a:cubicBezTo>
                  <a:cubicBezTo>
                    <a:pt x="24201" y="12376"/>
                    <a:pt x="24592" y="12420"/>
                    <a:pt x="25187" y="12525"/>
                  </a:cubicBezTo>
                  <a:cubicBezTo>
                    <a:pt x="26590" y="12772"/>
                    <a:pt x="27235" y="13054"/>
                    <a:pt x="27666" y="13243"/>
                  </a:cubicBezTo>
                  <a:cubicBezTo>
                    <a:pt x="27731" y="13273"/>
                    <a:pt x="27785" y="13292"/>
                    <a:pt x="27835" y="13317"/>
                  </a:cubicBezTo>
                  <a:cubicBezTo>
                    <a:pt x="27983" y="13376"/>
                    <a:pt x="28077" y="13406"/>
                    <a:pt x="28187" y="13406"/>
                  </a:cubicBezTo>
                  <a:cubicBezTo>
                    <a:pt x="28281" y="13406"/>
                    <a:pt x="28400" y="13381"/>
                    <a:pt x="28558" y="13328"/>
                  </a:cubicBezTo>
                  <a:cubicBezTo>
                    <a:pt x="28613" y="13312"/>
                    <a:pt x="28672" y="13292"/>
                    <a:pt x="28732" y="13268"/>
                  </a:cubicBezTo>
                  <a:cubicBezTo>
                    <a:pt x="28821" y="13232"/>
                    <a:pt x="28896" y="13203"/>
                    <a:pt x="28955" y="13173"/>
                  </a:cubicBezTo>
                  <a:cubicBezTo>
                    <a:pt x="29139" y="13079"/>
                    <a:pt x="29203" y="13000"/>
                    <a:pt x="29262" y="12930"/>
                  </a:cubicBezTo>
                  <a:cubicBezTo>
                    <a:pt x="29416" y="12747"/>
                    <a:pt x="29555" y="12633"/>
                    <a:pt x="29807" y="12594"/>
                  </a:cubicBezTo>
                  <a:cubicBezTo>
                    <a:pt x="29892" y="12578"/>
                    <a:pt x="29992" y="12569"/>
                    <a:pt x="30111" y="12569"/>
                  </a:cubicBezTo>
                  <a:cubicBezTo>
                    <a:pt x="30363" y="12569"/>
                    <a:pt x="30735" y="12603"/>
                    <a:pt x="31301" y="12678"/>
                  </a:cubicBezTo>
                  <a:cubicBezTo>
                    <a:pt x="31330" y="12683"/>
                    <a:pt x="31354" y="12688"/>
                    <a:pt x="31384" y="12692"/>
                  </a:cubicBezTo>
                  <a:cubicBezTo>
                    <a:pt x="31315" y="12500"/>
                    <a:pt x="31271" y="12266"/>
                    <a:pt x="31271" y="11989"/>
                  </a:cubicBezTo>
                  <a:cubicBezTo>
                    <a:pt x="31265" y="10625"/>
                    <a:pt x="31573" y="10442"/>
                    <a:pt x="32539" y="10085"/>
                  </a:cubicBezTo>
                  <a:cubicBezTo>
                    <a:pt x="32704" y="10026"/>
                    <a:pt x="32892" y="9951"/>
                    <a:pt x="33105" y="9866"/>
                  </a:cubicBezTo>
                  <a:cubicBezTo>
                    <a:pt x="33829" y="9574"/>
                    <a:pt x="34150" y="9530"/>
                    <a:pt x="34344" y="9505"/>
                  </a:cubicBezTo>
                  <a:cubicBezTo>
                    <a:pt x="34493" y="9484"/>
                    <a:pt x="34503" y="9484"/>
                    <a:pt x="34701" y="9301"/>
                  </a:cubicBezTo>
                  <a:cubicBezTo>
                    <a:pt x="34820" y="9193"/>
                    <a:pt x="34781" y="8974"/>
                    <a:pt x="34537" y="8399"/>
                  </a:cubicBezTo>
                  <a:cubicBezTo>
                    <a:pt x="34473" y="8246"/>
                    <a:pt x="34413" y="8102"/>
                    <a:pt x="34384" y="7992"/>
                  </a:cubicBezTo>
                  <a:cubicBezTo>
                    <a:pt x="34374" y="7962"/>
                    <a:pt x="34365" y="7943"/>
                    <a:pt x="34344" y="7908"/>
                  </a:cubicBezTo>
                  <a:cubicBezTo>
                    <a:pt x="34086" y="7511"/>
                    <a:pt x="34012" y="7175"/>
                    <a:pt x="34255" y="6212"/>
                  </a:cubicBezTo>
                  <a:cubicBezTo>
                    <a:pt x="34285" y="6093"/>
                    <a:pt x="34310" y="5994"/>
                    <a:pt x="34324" y="5915"/>
                  </a:cubicBezTo>
                  <a:cubicBezTo>
                    <a:pt x="34186" y="5781"/>
                    <a:pt x="34047" y="5568"/>
                    <a:pt x="33913" y="5166"/>
                  </a:cubicBezTo>
                  <a:cubicBezTo>
                    <a:pt x="33873" y="5047"/>
                    <a:pt x="33848" y="4978"/>
                    <a:pt x="33829" y="4933"/>
                  </a:cubicBezTo>
                  <a:cubicBezTo>
                    <a:pt x="33809" y="4939"/>
                    <a:pt x="33784" y="4944"/>
                    <a:pt x="33759" y="4948"/>
                  </a:cubicBezTo>
                  <a:cubicBezTo>
                    <a:pt x="33633" y="4976"/>
                    <a:pt x="33448" y="5002"/>
                    <a:pt x="33228" y="5002"/>
                  </a:cubicBezTo>
                  <a:cubicBezTo>
                    <a:pt x="33007" y="5002"/>
                    <a:pt x="32751" y="4975"/>
                    <a:pt x="32485" y="4898"/>
                  </a:cubicBezTo>
                  <a:cubicBezTo>
                    <a:pt x="31825" y="4706"/>
                    <a:pt x="31672" y="4660"/>
                    <a:pt x="31587" y="4338"/>
                  </a:cubicBezTo>
                  <a:cubicBezTo>
                    <a:pt x="31533" y="4145"/>
                    <a:pt x="31573" y="3951"/>
                    <a:pt x="31702" y="3768"/>
                  </a:cubicBezTo>
                  <a:cubicBezTo>
                    <a:pt x="31717" y="3754"/>
                    <a:pt x="31722" y="3635"/>
                    <a:pt x="31583" y="3347"/>
                  </a:cubicBezTo>
                  <a:cubicBezTo>
                    <a:pt x="31489" y="3154"/>
                    <a:pt x="31420" y="2985"/>
                    <a:pt x="31370" y="2832"/>
                  </a:cubicBezTo>
                  <a:cubicBezTo>
                    <a:pt x="31182" y="2266"/>
                    <a:pt x="31290" y="1899"/>
                    <a:pt x="31434" y="1631"/>
                  </a:cubicBezTo>
                  <a:cubicBezTo>
                    <a:pt x="31484" y="1542"/>
                    <a:pt x="31539" y="1463"/>
                    <a:pt x="31583" y="1393"/>
                  </a:cubicBezTo>
                  <a:cubicBezTo>
                    <a:pt x="31706" y="1210"/>
                    <a:pt x="31825" y="1036"/>
                    <a:pt x="31880" y="699"/>
                  </a:cubicBezTo>
                  <a:cubicBezTo>
                    <a:pt x="31900" y="596"/>
                    <a:pt x="31910" y="516"/>
                    <a:pt x="31915" y="457"/>
                  </a:cubicBezTo>
                  <a:cubicBezTo>
                    <a:pt x="31756" y="441"/>
                    <a:pt x="31523" y="407"/>
                    <a:pt x="31276" y="239"/>
                  </a:cubicBezTo>
                  <a:cubicBezTo>
                    <a:pt x="31221" y="198"/>
                    <a:pt x="31196" y="194"/>
                    <a:pt x="31196" y="194"/>
                  </a:cubicBezTo>
                  <a:cubicBezTo>
                    <a:pt x="31166" y="198"/>
                    <a:pt x="31047" y="292"/>
                    <a:pt x="30938" y="377"/>
                  </a:cubicBezTo>
                  <a:cubicBezTo>
                    <a:pt x="30640" y="610"/>
                    <a:pt x="30141" y="1002"/>
                    <a:pt x="29189" y="1409"/>
                  </a:cubicBezTo>
                  <a:lnTo>
                    <a:pt x="28747" y="1601"/>
                  </a:lnTo>
                  <a:cubicBezTo>
                    <a:pt x="28241" y="1820"/>
                    <a:pt x="28137" y="1864"/>
                    <a:pt x="28008" y="1864"/>
                  </a:cubicBezTo>
                  <a:cubicBezTo>
                    <a:pt x="27919" y="1864"/>
                    <a:pt x="27716" y="1834"/>
                    <a:pt x="27601" y="1552"/>
                  </a:cubicBezTo>
                  <a:cubicBezTo>
                    <a:pt x="27557" y="1527"/>
                    <a:pt x="27443" y="1478"/>
                    <a:pt x="27190" y="1433"/>
                  </a:cubicBezTo>
                  <a:cubicBezTo>
                    <a:pt x="26342" y="1280"/>
                    <a:pt x="25995" y="992"/>
                    <a:pt x="25946" y="382"/>
                  </a:cubicBezTo>
                  <a:cubicBezTo>
                    <a:pt x="25797" y="422"/>
                    <a:pt x="25608" y="615"/>
                    <a:pt x="25505" y="724"/>
                  </a:cubicBezTo>
                  <a:cubicBezTo>
                    <a:pt x="25326" y="908"/>
                    <a:pt x="25167" y="1066"/>
                    <a:pt x="24964" y="1066"/>
                  </a:cubicBezTo>
                  <a:lnTo>
                    <a:pt x="24840" y="1066"/>
                  </a:lnTo>
                  <a:lnTo>
                    <a:pt x="24711" y="972"/>
                  </a:lnTo>
                  <a:cubicBezTo>
                    <a:pt x="24652" y="937"/>
                    <a:pt x="24304" y="834"/>
                    <a:pt x="23972" y="729"/>
                  </a:cubicBezTo>
                  <a:cubicBezTo>
                    <a:pt x="23640" y="630"/>
                    <a:pt x="23228" y="501"/>
                    <a:pt x="22768" y="342"/>
                  </a:cubicBezTo>
                  <a:cubicBezTo>
                    <a:pt x="22416" y="223"/>
                    <a:pt x="22178" y="109"/>
                    <a:pt x="22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0"/>
            <p:cNvSpPr/>
            <p:nvPr/>
          </p:nvSpPr>
          <p:spPr>
            <a:xfrm>
              <a:off x="6289645" y="2818298"/>
              <a:ext cx="202787" cy="353620"/>
            </a:xfrm>
            <a:custGeom>
              <a:avLst/>
              <a:gdLst/>
              <a:ahLst/>
              <a:cxnLst/>
              <a:rect l="l" t="t" r="r" b="b"/>
              <a:pathLst>
                <a:path w="15578" h="27165" extrusionOk="0">
                  <a:moveTo>
                    <a:pt x="12781" y="0"/>
                  </a:moveTo>
                  <a:cubicBezTo>
                    <a:pt x="12543" y="19"/>
                    <a:pt x="12310" y="39"/>
                    <a:pt x="12078" y="64"/>
                  </a:cubicBezTo>
                  <a:cubicBezTo>
                    <a:pt x="12037" y="64"/>
                    <a:pt x="11993" y="69"/>
                    <a:pt x="11948" y="74"/>
                  </a:cubicBezTo>
                  <a:cubicBezTo>
                    <a:pt x="11721" y="99"/>
                    <a:pt x="11492" y="124"/>
                    <a:pt x="11268" y="149"/>
                  </a:cubicBezTo>
                  <a:cubicBezTo>
                    <a:pt x="11239" y="154"/>
                    <a:pt x="11209" y="154"/>
                    <a:pt x="11179" y="158"/>
                  </a:cubicBezTo>
                  <a:cubicBezTo>
                    <a:pt x="10961" y="183"/>
                    <a:pt x="10748" y="213"/>
                    <a:pt x="10540" y="238"/>
                  </a:cubicBezTo>
                  <a:cubicBezTo>
                    <a:pt x="10515" y="243"/>
                    <a:pt x="10490" y="248"/>
                    <a:pt x="10465" y="248"/>
                  </a:cubicBezTo>
                  <a:cubicBezTo>
                    <a:pt x="10248" y="277"/>
                    <a:pt x="10035" y="307"/>
                    <a:pt x="9826" y="342"/>
                  </a:cubicBezTo>
                  <a:cubicBezTo>
                    <a:pt x="9781" y="346"/>
                    <a:pt x="9737" y="352"/>
                    <a:pt x="9698" y="362"/>
                  </a:cubicBezTo>
                  <a:cubicBezTo>
                    <a:pt x="9490" y="392"/>
                    <a:pt x="9286" y="421"/>
                    <a:pt x="9087" y="456"/>
                  </a:cubicBezTo>
                  <a:cubicBezTo>
                    <a:pt x="9058" y="461"/>
                    <a:pt x="9023" y="465"/>
                    <a:pt x="8989" y="471"/>
                  </a:cubicBezTo>
                  <a:cubicBezTo>
                    <a:pt x="8799" y="506"/>
                    <a:pt x="8616" y="536"/>
                    <a:pt x="8433" y="570"/>
                  </a:cubicBezTo>
                  <a:cubicBezTo>
                    <a:pt x="8413" y="575"/>
                    <a:pt x="8389" y="575"/>
                    <a:pt x="8369" y="580"/>
                  </a:cubicBezTo>
                  <a:cubicBezTo>
                    <a:pt x="8175" y="614"/>
                    <a:pt x="7991" y="650"/>
                    <a:pt x="7808" y="684"/>
                  </a:cubicBezTo>
                  <a:cubicBezTo>
                    <a:pt x="7769" y="694"/>
                    <a:pt x="7729" y="699"/>
                    <a:pt x="7689" y="709"/>
                  </a:cubicBezTo>
                  <a:cubicBezTo>
                    <a:pt x="7511" y="744"/>
                    <a:pt x="7342" y="778"/>
                    <a:pt x="7174" y="813"/>
                  </a:cubicBezTo>
                  <a:cubicBezTo>
                    <a:pt x="7140" y="818"/>
                    <a:pt x="7104" y="822"/>
                    <a:pt x="7074" y="833"/>
                  </a:cubicBezTo>
                  <a:cubicBezTo>
                    <a:pt x="6916" y="863"/>
                    <a:pt x="6767" y="897"/>
                    <a:pt x="6618" y="927"/>
                  </a:cubicBezTo>
                  <a:cubicBezTo>
                    <a:pt x="6598" y="932"/>
                    <a:pt x="6579" y="937"/>
                    <a:pt x="6559" y="941"/>
                  </a:cubicBezTo>
                  <a:cubicBezTo>
                    <a:pt x="6401" y="977"/>
                    <a:pt x="6252" y="1012"/>
                    <a:pt x="6108" y="1041"/>
                  </a:cubicBezTo>
                  <a:cubicBezTo>
                    <a:pt x="6073" y="1051"/>
                    <a:pt x="6033" y="1060"/>
                    <a:pt x="5998" y="1066"/>
                  </a:cubicBezTo>
                  <a:cubicBezTo>
                    <a:pt x="5865" y="1101"/>
                    <a:pt x="5731" y="1131"/>
                    <a:pt x="5602" y="1160"/>
                  </a:cubicBezTo>
                  <a:cubicBezTo>
                    <a:pt x="5568" y="1170"/>
                    <a:pt x="5538" y="1175"/>
                    <a:pt x="5503" y="1185"/>
                  </a:cubicBezTo>
                  <a:cubicBezTo>
                    <a:pt x="5394" y="1209"/>
                    <a:pt x="5284" y="1239"/>
                    <a:pt x="5186" y="1264"/>
                  </a:cubicBezTo>
                  <a:cubicBezTo>
                    <a:pt x="5161" y="1269"/>
                    <a:pt x="5131" y="1275"/>
                    <a:pt x="5106" y="1284"/>
                  </a:cubicBezTo>
                  <a:cubicBezTo>
                    <a:pt x="5002" y="1309"/>
                    <a:pt x="4903" y="1334"/>
                    <a:pt x="4813" y="1358"/>
                  </a:cubicBezTo>
                  <a:cubicBezTo>
                    <a:pt x="4779" y="1369"/>
                    <a:pt x="4744" y="1378"/>
                    <a:pt x="4715" y="1383"/>
                  </a:cubicBezTo>
                  <a:cubicBezTo>
                    <a:pt x="4625" y="1408"/>
                    <a:pt x="4541" y="1428"/>
                    <a:pt x="4462" y="1453"/>
                  </a:cubicBezTo>
                  <a:cubicBezTo>
                    <a:pt x="4427" y="1458"/>
                    <a:pt x="4397" y="1467"/>
                    <a:pt x="4367" y="1477"/>
                  </a:cubicBezTo>
                  <a:cubicBezTo>
                    <a:pt x="4314" y="1492"/>
                    <a:pt x="4259" y="1507"/>
                    <a:pt x="4209" y="1522"/>
                  </a:cubicBezTo>
                  <a:cubicBezTo>
                    <a:pt x="4165" y="1532"/>
                    <a:pt x="4124" y="1542"/>
                    <a:pt x="4085" y="1557"/>
                  </a:cubicBezTo>
                  <a:cubicBezTo>
                    <a:pt x="4055" y="1561"/>
                    <a:pt x="4026" y="1572"/>
                    <a:pt x="3996" y="1582"/>
                  </a:cubicBezTo>
                  <a:cubicBezTo>
                    <a:pt x="3980" y="1586"/>
                    <a:pt x="3961" y="1591"/>
                    <a:pt x="3946" y="1596"/>
                  </a:cubicBezTo>
                  <a:cubicBezTo>
                    <a:pt x="3827" y="2033"/>
                    <a:pt x="3520" y="2563"/>
                    <a:pt x="2840" y="2767"/>
                  </a:cubicBezTo>
                  <a:cubicBezTo>
                    <a:pt x="1927" y="3034"/>
                    <a:pt x="1337" y="3159"/>
                    <a:pt x="976" y="3159"/>
                  </a:cubicBezTo>
                  <a:cubicBezTo>
                    <a:pt x="962" y="3159"/>
                    <a:pt x="949" y="3159"/>
                    <a:pt x="937" y="3158"/>
                  </a:cubicBezTo>
                  <a:cubicBezTo>
                    <a:pt x="639" y="4249"/>
                    <a:pt x="0" y="8563"/>
                    <a:pt x="614" y="10893"/>
                  </a:cubicBezTo>
                  <a:cubicBezTo>
                    <a:pt x="733" y="11323"/>
                    <a:pt x="827" y="11755"/>
                    <a:pt x="912" y="12172"/>
                  </a:cubicBezTo>
                  <a:cubicBezTo>
                    <a:pt x="1154" y="13421"/>
                    <a:pt x="1273" y="14566"/>
                    <a:pt x="1369" y="15469"/>
                  </a:cubicBezTo>
                  <a:cubicBezTo>
                    <a:pt x="1413" y="15925"/>
                    <a:pt x="1458" y="16346"/>
                    <a:pt x="1507" y="16663"/>
                  </a:cubicBezTo>
                  <a:cubicBezTo>
                    <a:pt x="1536" y="16852"/>
                    <a:pt x="1571" y="17000"/>
                    <a:pt x="1607" y="17100"/>
                  </a:cubicBezTo>
                  <a:cubicBezTo>
                    <a:pt x="1666" y="17263"/>
                    <a:pt x="1730" y="17302"/>
                    <a:pt x="1859" y="17377"/>
                  </a:cubicBezTo>
                  <a:cubicBezTo>
                    <a:pt x="2369" y="17675"/>
                    <a:pt x="2454" y="18141"/>
                    <a:pt x="2147" y="18979"/>
                  </a:cubicBezTo>
                  <a:cubicBezTo>
                    <a:pt x="1923" y="19584"/>
                    <a:pt x="1749" y="20243"/>
                    <a:pt x="1596" y="20828"/>
                  </a:cubicBezTo>
                  <a:cubicBezTo>
                    <a:pt x="1452" y="21384"/>
                    <a:pt x="1328" y="21860"/>
                    <a:pt x="1190" y="22172"/>
                  </a:cubicBezTo>
                  <a:cubicBezTo>
                    <a:pt x="1056" y="22474"/>
                    <a:pt x="893" y="22618"/>
                    <a:pt x="774" y="22727"/>
                  </a:cubicBezTo>
                  <a:cubicBezTo>
                    <a:pt x="625" y="22860"/>
                    <a:pt x="490" y="22975"/>
                    <a:pt x="346" y="23693"/>
                  </a:cubicBezTo>
                  <a:cubicBezTo>
                    <a:pt x="89" y="24988"/>
                    <a:pt x="149" y="26078"/>
                    <a:pt x="506" y="26679"/>
                  </a:cubicBezTo>
                  <a:cubicBezTo>
                    <a:pt x="619" y="26867"/>
                    <a:pt x="778" y="26995"/>
                    <a:pt x="996" y="27075"/>
                  </a:cubicBezTo>
                  <a:cubicBezTo>
                    <a:pt x="1155" y="27135"/>
                    <a:pt x="1341" y="27165"/>
                    <a:pt x="1553" y="27165"/>
                  </a:cubicBezTo>
                  <a:cubicBezTo>
                    <a:pt x="2130" y="27165"/>
                    <a:pt x="2896" y="26945"/>
                    <a:pt x="3813" y="26510"/>
                  </a:cubicBezTo>
                  <a:cubicBezTo>
                    <a:pt x="4784" y="26048"/>
                    <a:pt x="5195" y="25657"/>
                    <a:pt x="5468" y="25400"/>
                  </a:cubicBezTo>
                  <a:cubicBezTo>
                    <a:pt x="5704" y="25180"/>
                    <a:pt x="5887" y="24990"/>
                    <a:pt x="6216" y="24990"/>
                  </a:cubicBezTo>
                  <a:cubicBezTo>
                    <a:pt x="6393" y="24990"/>
                    <a:pt x="6613" y="25045"/>
                    <a:pt x="6906" y="25181"/>
                  </a:cubicBezTo>
                  <a:cubicBezTo>
                    <a:pt x="7234" y="25325"/>
                    <a:pt x="7486" y="25519"/>
                    <a:pt x="7714" y="25686"/>
                  </a:cubicBezTo>
                  <a:cubicBezTo>
                    <a:pt x="7957" y="25870"/>
                    <a:pt x="8151" y="26018"/>
                    <a:pt x="8309" y="26018"/>
                  </a:cubicBezTo>
                  <a:cubicBezTo>
                    <a:pt x="8513" y="26018"/>
                    <a:pt x="8790" y="25766"/>
                    <a:pt x="9133" y="25260"/>
                  </a:cubicBezTo>
                  <a:cubicBezTo>
                    <a:pt x="9529" y="24675"/>
                    <a:pt x="9603" y="24522"/>
                    <a:pt x="9618" y="24478"/>
                  </a:cubicBezTo>
                  <a:cubicBezTo>
                    <a:pt x="9662" y="24185"/>
                    <a:pt x="9742" y="23947"/>
                    <a:pt x="10788" y="22419"/>
                  </a:cubicBezTo>
                  <a:cubicBezTo>
                    <a:pt x="11606" y="21224"/>
                    <a:pt x="11824" y="20595"/>
                    <a:pt x="11953" y="20218"/>
                  </a:cubicBezTo>
                  <a:cubicBezTo>
                    <a:pt x="12167" y="19604"/>
                    <a:pt x="12350" y="19465"/>
                    <a:pt x="12905" y="19415"/>
                  </a:cubicBezTo>
                  <a:cubicBezTo>
                    <a:pt x="12984" y="19410"/>
                    <a:pt x="13069" y="19405"/>
                    <a:pt x="13168" y="19400"/>
                  </a:cubicBezTo>
                  <a:lnTo>
                    <a:pt x="13238" y="19395"/>
                  </a:lnTo>
                  <a:cubicBezTo>
                    <a:pt x="13822" y="19395"/>
                    <a:pt x="14229" y="19762"/>
                    <a:pt x="14497" y="20000"/>
                  </a:cubicBezTo>
                  <a:cubicBezTo>
                    <a:pt x="14501" y="20009"/>
                    <a:pt x="14511" y="20015"/>
                    <a:pt x="14517" y="20025"/>
                  </a:cubicBezTo>
                  <a:cubicBezTo>
                    <a:pt x="14547" y="19901"/>
                    <a:pt x="14586" y="19707"/>
                    <a:pt x="14625" y="19405"/>
                  </a:cubicBezTo>
                  <a:cubicBezTo>
                    <a:pt x="14641" y="19306"/>
                    <a:pt x="14655" y="19192"/>
                    <a:pt x="14670" y="19068"/>
                  </a:cubicBezTo>
                  <a:cubicBezTo>
                    <a:pt x="14829" y="17749"/>
                    <a:pt x="15195" y="17313"/>
                    <a:pt x="15577" y="17080"/>
                  </a:cubicBezTo>
                  <a:cubicBezTo>
                    <a:pt x="15518" y="16852"/>
                    <a:pt x="15359" y="16410"/>
                    <a:pt x="15106" y="15766"/>
                  </a:cubicBezTo>
                  <a:cubicBezTo>
                    <a:pt x="14595" y="14453"/>
                    <a:pt x="14313" y="14249"/>
                    <a:pt x="14144" y="14130"/>
                  </a:cubicBezTo>
                  <a:cubicBezTo>
                    <a:pt x="13668" y="13788"/>
                    <a:pt x="13595" y="13476"/>
                    <a:pt x="13510" y="11527"/>
                  </a:cubicBezTo>
                  <a:cubicBezTo>
                    <a:pt x="13426" y="9509"/>
                    <a:pt x="13500" y="8920"/>
                    <a:pt x="13545" y="8533"/>
                  </a:cubicBezTo>
                  <a:cubicBezTo>
                    <a:pt x="13579" y="8275"/>
                    <a:pt x="13595" y="8170"/>
                    <a:pt x="13515" y="7605"/>
                  </a:cubicBezTo>
                  <a:cubicBezTo>
                    <a:pt x="13505" y="7522"/>
                    <a:pt x="13495" y="7456"/>
                    <a:pt x="13485" y="7407"/>
                  </a:cubicBezTo>
                  <a:cubicBezTo>
                    <a:pt x="13277" y="7234"/>
                    <a:pt x="13232" y="6653"/>
                    <a:pt x="13108" y="4844"/>
                  </a:cubicBezTo>
                  <a:cubicBezTo>
                    <a:pt x="12934" y="2375"/>
                    <a:pt x="12845" y="774"/>
                    <a:pt x="12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0"/>
            <p:cNvSpPr/>
            <p:nvPr/>
          </p:nvSpPr>
          <p:spPr>
            <a:xfrm>
              <a:off x="6344631" y="2501153"/>
              <a:ext cx="220022" cy="321597"/>
            </a:xfrm>
            <a:custGeom>
              <a:avLst/>
              <a:gdLst/>
              <a:ahLst/>
              <a:cxnLst/>
              <a:rect l="l" t="t" r="r" b="b"/>
              <a:pathLst>
                <a:path w="16902" h="24705" extrusionOk="0">
                  <a:moveTo>
                    <a:pt x="6534" y="0"/>
                  </a:moveTo>
                  <a:cubicBezTo>
                    <a:pt x="6445" y="25"/>
                    <a:pt x="6301" y="79"/>
                    <a:pt x="6122" y="138"/>
                  </a:cubicBezTo>
                  <a:lnTo>
                    <a:pt x="5786" y="257"/>
                  </a:lnTo>
                  <a:cubicBezTo>
                    <a:pt x="4973" y="540"/>
                    <a:pt x="4973" y="540"/>
                    <a:pt x="4641" y="957"/>
                  </a:cubicBezTo>
                  <a:cubicBezTo>
                    <a:pt x="4243" y="1458"/>
                    <a:pt x="3733" y="2618"/>
                    <a:pt x="3644" y="3218"/>
                  </a:cubicBezTo>
                  <a:cubicBezTo>
                    <a:pt x="3600" y="3535"/>
                    <a:pt x="3495" y="3842"/>
                    <a:pt x="3401" y="4110"/>
                  </a:cubicBezTo>
                  <a:cubicBezTo>
                    <a:pt x="3332" y="4309"/>
                    <a:pt x="3213" y="4645"/>
                    <a:pt x="3232" y="4744"/>
                  </a:cubicBezTo>
                  <a:cubicBezTo>
                    <a:pt x="3237" y="4744"/>
                    <a:pt x="3832" y="5840"/>
                    <a:pt x="3575" y="6470"/>
                  </a:cubicBezTo>
                  <a:cubicBezTo>
                    <a:pt x="3481" y="6693"/>
                    <a:pt x="3307" y="6827"/>
                    <a:pt x="3099" y="6827"/>
                  </a:cubicBezTo>
                  <a:cubicBezTo>
                    <a:pt x="2920" y="6827"/>
                    <a:pt x="2726" y="6733"/>
                    <a:pt x="2474" y="6520"/>
                  </a:cubicBezTo>
                  <a:cubicBezTo>
                    <a:pt x="2350" y="6415"/>
                    <a:pt x="2186" y="6277"/>
                    <a:pt x="1923" y="4387"/>
                  </a:cubicBezTo>
                  <a:cubicBezTo>
                    <a:pt x="1527" y="4526"/>
                    <a:pt x="1154" y="4675"/>
                    <a:pt x="1021" y="4755"/>
                  </a:cubicBezTo>
                  <a:cubicBezTo>
                    <a:pt x="987" y="4804"/>
                    <a:pt x="952" y="4844"/>
                    <a:pt x="922" y="4883"/>
                  </a:cubicBezTo>
                  <a:cubicBezTo>
                    <a:pt x="818" y="5007"/>
                    <a:pt x="694" y="5161"/>
                    <a:pt x="634" y="5721"/>
                  </a:cubicBezTo>
                  <a:cubicBezTo>
                    <a:pt x="614" y="5890"/>
                    <a:pt x="595" y="6039"/>
                    <a:pt x="580" y="6172"/>
                  </a:cubicBezTo>
                  <a:cubicBezTo>
                    <a:pt x="511" y="6753"/>
                    <a:pt x="481" y="7005"/>
                    <a:pt x="610" y="7734"/>
                  </a:cubicBezTo>
                  <a:cubicBezTo>
                    <a:pt x="639" y="7724"/>
                    <a:pt x="674" y="7719"/>
                    <a:pt x="708" y="7719"/>
                  </a:cubicBezTo>
                  <a:lnTo>
                    <a:pt x="932" y="7719"/>
                  </a:lnTo>
                  <a:lnTo>
                    <a:pt x="1060" y="7962"/>
                  </a:lnTo>
                  <a:cubicBezTo>
                    <a:pt x="1190" y="8235"/>
                    <a:pt x="1154" y="8329"/>
                    <a:pt x="793" y="9231"/>
                  </a:cubicBezTo>
                  <a:cubicBezTo>
                    <a:pt x="506" y="9955"/>
                    <a:pt x="273" y="10337"/>
                    <a:pt x="119" y="10585"/>
                  </a:cubicBezTo>
                  <a:cubicBezTo>
                    <a:pt x="74" y="10659"/>
                    <a:pt x="15" y="10753"/>
                    <a:pt x="0" y="10788"/>
                  </a:cubicBezTo>
                  <a:cubicBezTo>
                    <a:pt x="5" y="10794"/>
                    <a:pt x="15" y="10842"/>
                    <a:pt x="54" y="10957"/>
                  </a:cubicBezTo>
                  <a:cubicBezTo>
                    <a:pt x="129" y="11190"/>
                    <a:pt x="188" y="11318"/>
                    <a:pt x="248" y="11442"/>
                  </a:cubicBezTo>
                  <a:cubicBezTo>
                    <a:pt x="392" y="11760"/>
                    <a:pt x="491" y="12013"/>
                    <a:pt x="630" y="12816"/>
                  </a:cubicBezTo>
                  <a:lnTo>
                    <a:pt x="684" y="13133"/>
                  </a:lnTo>
                  <a:cubicBezTo>
                    <a:pt x="863" y="14165"/>
                    <a:pt x="893" y="14561"/>
                    <a:pt x="342" y="15394"/>
                  </a:cubicBezTo>
                  <a:cubicBezTo>
                    <a:pt x="124" y="15721"/>
                    <a:pt x="90" y="15826"/>
                    <a:pt x="90" y="15860"/>
                  </a:cubicBezTo>
                  <a:cubicBezTo>
                    <a:pt x="90" y="15954"/>
                    <a:pt x="317" y="16311"/>
                    <a:pt x="451" y="16529"/>
                  </a:cubicBezTo>
                  <a:cubicBezTo>
                    <a:pt x="560" y="16707"/>
                    <a:pt x="625" y="16782"/>
                    <a:pt x="655" y="16812"/>
                  </a:cubicBezTo>
                  <a:cubicBezTo>
                    <a:pt x="946" y="16886"/>
                    <a:pt x="1001" y="17179"/>
                    <a:pt x="1081" y="17611"/>
                  </a:cubicBezTo>
                  <a:cubicBezTo>
                    <a:pt x="1225" y="18403"/>
                    <a:pt x="1358" y="19460"/>
                    <a:pt x="1125" y="20629"/>
                  </a:cubicBezTo>
                  <a:cubicBezTo>
                    <a:pt x="1041" y="21071"/>
                    <a:pt x="1026" y="21785"/>
                    <a:pt x="1012" y="22414"/>
                  </a:cubicBezTo>
                  <a:cubicBezTo>
                    <a:pt x="996" y="23332"/>
                    <a:pt x="982" y="23862"/>
                    <a:pt x="833" y="24180"/>
                  </a:cubicBezTo>
                  <a:cubicBezTo>
                    <a:pt x="768" y="24318"/>
                    <a:pt x="655" y="24507"/>
                    <a:pt x="525" y="24705"/>
                  </a:cubicBezTo>
                  <a:cubicBezTo>
                    <a:pt x="2196" y="24274"/>
                    <a:pt x="5385" y="23565"/>
                    <a:pt x="8934" y="23322"/>
                  </a:cubicBezTo>
                  <a:cubicBezTo>
                    <a:pt x="9768" y="23264"/>
                    <a:pt x="10583" y="23235"/>
                    <a:pt x="11373" y="23235"/>
                  </a:cubicBezTo>
                  <a:cubicBezTo>
                    <a:pt x="12358" y="23235"/>
                    <a:pt x="13305" y="23280"/>
                    <a:pt x="14204" y="23371"/>
                  </a:cubicBezTo>
                  <a:cubicBezTo>
                    <a:pt x="14229" y="23277"/>
                    <a:pt x="14254" y="23178"/>
                    <a:pt x="14284" y="23064"/>
                  </a:cubicBezTo>
                  <a:cubicBezTo>
                    <a:pt x="14581" y="21938"/>
                    <a:pt x="14680" y="21473"/>
                    <a:pt x="14749" y="21165"/>
                  </a:cubicBezTo>
                  <a:cubicBezTo>
                    <a:pt x="14794" y="20942"/>
                    <a:pt x="14829" y="20798"/>
                    <a:pt x="14893" y="20581"/>
                  </a:cubicBezTo>
                  <a:cubicBezTo>
                    <a:pt x="14904" y="20545"/>
                    <a:pt x="14874" y="20396"/>
                    <a:pt x="14859" y="20322"/>
                  </a:cubicBezTo>
                  <a:cubicBezTo>
                    <a:pt x="14799" y="20025"/>
                    <a:pt x="14636" y="19242"/>
                    <a:pt x="15458" y="18944"/>
                  </a:cubicBezTo>
                  <a:cubicBezTo>
                    <a:pt x="15552" y="18913"/>
                    <a:pt x="15637" y="18897"/>
                    <a:pt x="15716" y="18897"/>
                  </a:cubicBezTo>
                  <a:cubicBezTo>
                    <a:pt x="15788" y="18897"/>
                    <a:pt x="15854" y="18910"/>
                    <a:pt x="15915" y="18938"/>
                  </a:cubicBezTo>
                  <a:cubicBezTo>
                    <a:pt x="15925" y="18924"/>
                    <a:pt x="15934" y="18904"/>
                    <a:pt x="15945" y="18885"/>
                  </a:cubicBezTo>
                  <a:cubicBezTo>
                    <a:pt x="16117" y="18577"/>
                    <a:pt x="16380" y="18181"/>
                    <a:pt x="16728" y="18096"/>
                  </a:cubicBezTo>
                  <a:lnTo>
                    <a:pt x="16728" y="17665"/>
                  </a:lnTo>
                  <a:cubicBezTo>
                    <a:pt x="16728" y="15810"/>
                    <a:pt x="16689" y="15533"/>
                    <a:pt x="16614" y="14982"/>
                  </a:cubicBezTo>
                  <a:lnTo>
                    <a:pt x="16579" y="14730"/>
                  </a:lnTo>
                  <a:cubicBezTo>
                    <a:pt x="16515" y="14204"/>
                    <a:pt x="16524" y="14080"/>
                    <a:pt x="16593" y="13768"/>
                  </a:cubicBezTo>
                  <a:cubicBezTo>
                    <a:pt x="16629" y="13629"/>
                    <a:pt x="16673" y="13421"/>
                    <a:pt x="16733" y="12970"/>
                  </a:cubicBezTo>
                  <a:cubicBezTo>
                    <a:pt x="16877" y="11819"/>
                    <a:pt x="16902" y="11616"/>
                    <a:pt x="16217" y="10595"/>
                  </a:cubicBezTo>
                  <a:cubicBezTo>
                    <a:pt x="15815" y="9995"/>
                    <a:pt x="15726" y="9449"/>
                    <a:pt x="15677" y="9108"/>
                  </a:cubicBezTo>
                  <a:cubicBezTo>
                    <a:pt x="15647" y="9117"/>
                    <a:pt x="15612" y="9137"/>
                    <a:pt x="15568" y="9158"/>
                  </a:cubicBezTo>
                  <a:cubicBezTo>
                    <a:pt x="15275" y="9306"/>
                    <a:pt x="15021" y="9371"/>
                    <a:pt x="14812" y="9371"/>
                  </a:cubicBezTo>
                  <a:cubicBezTo>
                    <a:pt x="14797" y="9371"/>
                    <a:pt x="14783" y="9371"/>
                    <a:pt x="14769" y="9371"/>
                  </a:cubicBezTo>
                  <a:cubicBezTo>
                    <a:pt x="14705" y="9504"/>
                    <a:pt x="14596" y="9752"/>
                    <a:pt x="14517" y="9940"/>
                  </a:cubicBezTo>
                  <a:cubicBezTo>
                    <a:pt x="14289" y="10460"/>
                    <a:pt x="14273" y="10714"/>
                    <a:pt x="14259" y="10902"/>
                  </a:cubicBezTo>
                  <a:cubicBezTo>
                    <a:pt x="14224" y="11472"/>
                    <a:pt x="14030" y="11666"/>
                    <a:pt x="13510" y="11938"/>
                  </a:cubicBezTo>
                  <a:cubicBezTo>
                    <a:pt x="13291" y="12048"/>
                    <a:pt x="13227" y="12167"/>
                    <a:pt x="13143" y="12316"/>
                  </a:cubicBezTo>
                  <a:cubicBezTo>
                    <a:pt x="13039" y="12499"/>
                    <a:pt x="12865" y="12811"/>
                    <a:pt x="12458" y="12811"/>
                  </a:cubicBezTo>
                  <a:cubicBezTo>
                    <a:pt x="12266" y="12811"/>
                    <a:pt x="12018" y="12737"/>
                    <a:pt x="11661" y="12578"/>
                  </a:cubicBezTo>
                  <a:lnTo>
                    <a:pt x="10486" y="12043"/>
                  </a:lnTo>
                  <a:cubicBezTo>
                    <a:pt x="10268" y="12043"/>
                    <a:pt x="10094" y="11904"/>
                    <a:pt x="10014" y="11675"/>
                  </a:cubicBezTo>
                  <a:cubicBezTo>
                    <a:pt x="9881" y="11284"/>
                    <a:pt x="10094" y="10877"/>
                    <a:pt x="10461" y="10396"/>
                  </a:cubicBezTo>
                  <a:cubicBezTo>
                    <a:pt x="10515" y="10322"/>
                    <a:pt x="10555" y="10263"/>
                    <a:pt x="10584" y="10218"/>
                  </a:cubicBezTo>
                  <a:lnTo>
                    <a:pt x="10590" y="10094"/>
                  </a:lnTo>
                  <a:cubicBezTo>
                    <a:pt x="10620" y="9801"/>
                    <a:pt x="10703" y="9747"/>
                    <a:pt x="11259" y="9380"/>
                  </a:cubicBezTo>
                  <a:cubicBezTo>
                    <a:pt x="11431" y="9266"/>
                    <a:pt x="11605" y="9214"/>
                    <a:pt x="11762" y="9214"/>
                  </a:cubicBezTo>
                  <a:cubicBezTo>
                    <a:pt x="11845" y="9214"/>
                    <a:pt x="11923" y="9229"/>
                    <a:pt x="11993" y="9256"/>
                  </a:cubicBezTo>
                  <a:cubicBezTo>
                    <a:pt x="11998" y="9222"/>
                    <a:pt x="11998" y="9187"/>
                    <a:pt x="12003" y="9152"/>
                  </a:cubicBezTo>
                  <a:cubicBezTo>
                    <a:pt x="12057" y="8245"/>
                    <a:pt x="12167" y="7863"/>
                    <a:pt x="12345" y="7645"/>
                  </a:cubicBezTo>
                  <a:cubicBezTo>
                    <a:pt x="12305" y="7352"/>
                    <a:pt x="12186" y="6693"/>
                    <a:pt x="12112" y="6272"/>
                  </a:cubicBezTo>
                  <a:cubicBezTo>
                    <a:pt x="11874" y="4987"/>
                    <a:pt x="11611" y="4462"/>
                    <a:pt x="11447" y="4149"/>
                  </a:cubicBezTo>
                  <a:cubicBezTo>
                    <a:pt x="11120" y="3506"/>
                    <a:pt x="11150" y="3202"/>
                    <a:pt x="11616" y="2335"/>
                  </a:cubicBezTo>
                  <a:cubicBezTo>
                    <a:pt x="11893" y="1824"/>
                    <a:pt x="12286" y="1458"/>
                    <a:pt x="12627" y="1175"/>
                  </a:cubicBezTo>
                  <a:cubicBezTo>
                    <a:pt x="12607" y="1170"/>
                    <a:pt x="12583" y="1170"/>
                    <a:pt x="12563" y="1165"/>
                  </a:cubicBezTo>
                  <a:cubicBezTo>
                    <a:pt x="11552" y="1041"/>
                    <a:pt x="11101" y="941"/>
                    <a:pt x="10769" y="872"/>
                  </a:cubicBezTo>
                  <a:cubicBezTo>
                    <a:pt x="10431" y="799"/>
                    <a:pt x="10227" y="758"/>
                    <a:pt x="9668" y="724"/>
                  </a:cubicBezTo>
                  <a:lnTo>
                    <a:pt x="9573" y="724"/>
                  </a:lnTo>
                  <a:cubicBezTo>
                    <a:pt x="9514" y="833"/>
                    <a:pt x="9395" y="966"/>
                    <a:pt x="9172" y="966"/>
                  </a:cubicBezTo>
                  <a:cubicBezTo>
                    <a:pt x="9028" y="966"/>
                    <a:pt x="8790" y="922"/>
                    <a:pt x="8021" y="714"/>
                  </a:cubicBezTo>
                  <a:cubicBezTo>
                    <a:pt x="7025" y="442"/>
                    <a:pt x="6698" y="174"/>
                    <a:pt x="6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0"/>
            <p:cNvSpPr/>
            <p:nvPr/>
          </p:nvSpPr>
          <p:spPr>
            <a:xfrm>
              <a:off x="6293368" y="3391341"/>
              <a:ext cx="237205" cy="403438"/>
            </a:xfrm>
            <a:custGeom>
              <a:avLst/>
              <a:gdLst/>
              <a:ahLst/>
              <a:cxnLst/>
              <a:rect l="l" t="t" r="r" b="b"/>
              <a:pathLst>
                <a:path w="18222" h="30992" extrusionOk="0">
                  <a:moveTo>
                    <a:pt x="12673" y="1"/>
                  </a:moveTo>
                  <a:lnTo>
                    <a:pt x="11955" y="60"/>
                  </a:lnTo>
                  <a:lnTo>
                    <a:pt x="978" y="982"/>
                  </a:lnTo>
                  <a:cubicBezTo>
                    <a:pt x="987" y="1091"/>
                    <a:pt x="993" y="1214"/>
                    <a:pt x="998" y="1344"/>
                  </a:cubicBezTo>
                  <a:lnTo>
                    <a:pt x="998" y="1358"/>
                  </a:lnTo>
                  <a:cubicBezTo>
                    <a:pt x="1003" y="1557"/>
                    <a:pt x="1012" y="1785"/>
                    <a:pt x="1012" y="2038"/>
                  </a:cubicBezTo>
                  <a:cubicBezTo>
                    <a:pt x="1012" y="2058"/>
                    <a:pt x="1012" y="2083"/>
                    <a:pt x="1017" y="2107"/>
                  </a:cubicBezTo>
                  <a:lnTo>
                    <a:pt x="1017" y="2415"/>
                  </a:lnTo>
                  <a:lnTo>
                    <a:pt x="1017" y="2514"/>
                  </a:lnTo>
                  <a:lnTo>
                    <a:pt x="1017" y="2886"/>
                  </a:lnTo>
                  <a:lnTo>
                    <a:pt x="1017" y="2921"/>
                  </a:lnTo>
                  <a:cubicBezTo>
                    <a:pt x="1012" y="3065"/>
                    <a:pt x="1012" y="3207"/>
                    <a:pt x="1008" y="3356"/>
                  </a:cubicBezTo>
                  <a:lnTo>
                    <a:pt x="1008" y="3445"/>
                  </a:lnTo>
                  <a:cubicBezTo>
                    <a:pt x="1003" y="3564"/>
                    <a:pt x="998" y="3683"/>
                    <a:pt x="993" y="3808"/>
                  </a:cubicBezTo>
                  <a:cubicBezTo>
                    <a:pt x="993" y="3847"/>
                    <a:pt x="987" y="3892"/>
                    <a:pt x="987" y="3937"/>
                  </a:cubicBezTo>
                  <a:cubicBezTo>
                    <a:pt x="983" y="4056"/>
                    <a:pt x="978" y="4179"/>
                    <a:pt x="968" y="4303"/>
                  </a:cubicBezTo>
                  <a:cubicBezTo>
                    <a:pt x="968" y="4338"/>
                    <a:pt x="964" y="4373"/>
                    <a:pt x="964" y="4408"/>
                  </a:cubicBezTo>
                  <a:cubicBezTo>
                    <a:pt x="953" y="4566"/>
                    <a:pt x="943" y="4724"/>
                    <a:pt x="928" y="4884"/>
                  </a:cubicBezTo>
                  <a:cubicBezTo>
                    <a:pt x="928" y="4909"/>
                    <a:pt x="923" y="4933"/>
                    <a:pt x="923" y="4958"/>
                  </a:cubicBezTo>
                  <a:cubicBezTo>
                    <a:pt x="909" y="5092"/>
                    <a:pt x="898" y="5225"/>
                    <a:pt x="884" y="5360"/>
                  </a:cubicBezTo>
                  <a:cubicBezTo>
                    <a:pt x="879" y="5409"/>
                    <a:pt x="874" y="5459"/>
                    <a:pt x="868" y="5509"/>
                  </a:cubicBezTo>
                  <a:cubicBezTo>
                    <a:pt x="854" y="5623"/>
                    <a:pt x="839" y="5742"/>
                    <a:pt x="824" y="5861"/>
                  </a:cubicBezTo>
                  <a:cubicBezTo>
                    <a:pt x="820" y="5905"/>
                    <a:pt x="815" y="5955"/>
                    <a:pt x="804" y="6004"/>
                  </a:cubicBezTo>
                  <a:cubicBezTo>
                    <a:pt x="785" y="6163"/>
                    <a:pt x="760" y="6321"/>
                    <a:pt x="735" y="6480"/>
                  </a:cubicBezTo>
                  <a:cubicBezTo>
                    <a:pt x="522" y="7779"/>
                    <a:pt x="447" y="8032"/>
                    <a:pt x="398" y="8220"/>
                  </a:cubicBezTo>
                  <a:cubicBezTo>
                    <a:pt x="353" y="8369"/>
                    <a:pt x="333" y="8443"/>
                    <a:pt x="160" y="9881"/>
                  </a:cubicBezTo>
                  <a:cubicBezTo>
                    <a:pt x="1" y="11205"/>
                    <a:pt x="60" y="11443"/>
                    <a:pt x="229" y="12161"/>
                  </a:cubicBezTo>
                  <a:cubicBezTo>
                    <a:pt x="392" y="12866"/>
                    <a:pt x="646" y="13927"/>
                    <a:pt x="864" y="16550"/>
                  </a:cubicBezTo>
                  <a:cubicBezTo>
                    <a:pt x="1097" y="19307"/>
                    <a:pt x="1196" y="19831"/>
                    <a:pt x="1255" y="20144"/>
                  </a:cubicBezTo>
                  <a:cubicBezTo>
                    <a:pt x="1321" y="20506"/>
                    <a:pt x="1344" y="20680"/>
                    <a:pt x="1404" y="22236"/>
                  </a:cubicBezTo>
                  <a:cubicBezTo>
                    <a:pt x="1479" y="24165"/>
                    <a:pt x="1439" y="24522"/>
                    <a:pt x="1350" y="25295"/>
                  </a:cubicBezTo>
                  <a:cubicBezTo>
                    <a:pt x="1285" y="25845"/>
                    <a:pt x="1202" y="26599"/>
                    <a:pt x="1117" y="28364"/>
                  </a:cubicBezTo>
                  <a:cubicBezTo>
                    <a:pt x="1102" y="28662"/>
                    <a:pt x="1083" y="29004"/>
                    <a:pt x="1067" y="29316"/>
                  </a:cubicBezTo>
                  <a:cubicBezTo>
                    <a:pt x="1117" y="29316"/>
                    <a:pt x="1166" y="29326"/>
                    <a:pt x="1211" y="29341"/>
                  </a:cubicBezTo>
                  <a:cubicBezTo>
                    <a:pt x="1225" y="29346"/>
                    <a:pt x="1236" y="29355"/>
                    <a:pt x="1250" y="29366"/>
                  </a:cubicBezTo>
                  <a:cubicBezTo>
                    <a:pt x="1280" y="29375"/>
                    <a:pt x="1305" y="29391"/>
                    <a:pt x="1330" y="29405"/>
                  </a:cubicBezTo>
                  <a:cubicBezTo>
                    <a:pt x="1350" y="29421"/>
                    <a:pt x="1365" y="29435"/>
                    <a:pt x="1380" y="29445"/>
                  </a:cubicBezTo>
                  <a:cubicBezTo>
                    <a:pt x="1399" y="29465"/>
                    <a:pt x="1419" y="29480"/>
                    <a:pt x="1434" y="29499"/>
                  </a:cubicBezTo>
                  <a:cubicBezTo>
                    <a:pt x="1454" y="29515"/>
                    <a:pt x="1469" y="29534"/>
                    <a:pt x="1484" y="29554"/>
                  </a:cubicBezTo>
                  <a:cubicBezTo>
                    <a:pt x="1499" y="29574"/>
                    <a:pt x="1513" y="29588"/>
                    <a:pt x="1523" y="29609"/>
                  </a:cubicBezTo>
                  <a:cubicBezTo>
                    <a:pt x="1538" y="29634"/>
                    <a:pt x="1553" y="29653"/>
                    <a:pt x="1568" y="29678"/>
                  </a:cubicBezTo>
                  <a:cubicBezTo>
                    <a:pt x="1578" y="29693"/>
                    <a:pt x="1588" y="29707"/>
                    <a:pt x="1598" y="29728"/>
                  </a:cubicBezTo>
                  <a:cubicBezTo>
                    <a:pt x="1612" y="29753"/>
                    <a:pt x="1623" y="29778"/>
                    <a:pt x="1637" y="29801"/>
                  </a:cubicBezTo>
                  <a:cubicBezTo>
                    <a:pt x="1642" y="29812"/>
                    <a:pt x="1652" y="29826"/>
                    <a:pt x="1657" y="29842"/>
                  </a:cubicBezTo>
                  <a:cubicBezTo>
                    <a:pt x="1667" y="29872"/>
                    <a:pt x="1677" y="29891"/>
                    <a:pt x="1692" y="29916"/>
                  </a:cubicBezTo>
                  <a:cubicBezTo>
                    <a:pt x="1692" y="29926"/>
                    <a:pt x="1697" y="29936"/>
                    <a:pt x="1701" y="29945"/>
                  </a:cubicBezTo>
                  <a:cubicBezTo>
                    <a:pt x="1712" y="29975"/>
                    <a:pt x="1722" y="30000"/>
                    <a:pt x="1731" y="30025"/>
                  </a:cubicBezTo>
                  <a:cubicBezTo>
                    <a:pt x="1768" y="30016"/>
                    <a:pt x="1807" y="30011"/>
                    <a:pt x="1846" y="30011"/>
                  </a:cubicBezTo>
                  <a:cubicBezTo>
                    <a:pt x="1952" y="30011"/>
                    <a:pt x="2064" y="30046"/>
                    <a:pt x="2172" y="30114"/>
                  </a:cubicBezTo>
                  <a:cubicBezTo>
                    <a:pt x="2207" y="30135"/>
                    <a:pt x="2237" y="30158"/>
                    <a:pt x="2272" y="30183"/>
                  </a:cubicBezTo>
                  <a:cubicBezTo>
                    <a:pt x="2351" y="29807"/>
                    <a:pt x="2391" y="29494"/>
                    <a:pt x="2426" y="29236"/>
                  </a:cubicBezTo>
                  <a:cubicBezTo>
                    <a:pt x="2470" y="28915"/>
                    <a:pt x="2500" y="28662"/>
                    <a:pt x="2594" y="28458"/>
                  </a:cubicBezTo>
                  <a:cubicBezTo>
                    <a:pt x="2575" y="28380"/>
                    <a:pt x="2540" y="28275"/>
                    <a:pt x="2525" y="28231"/>
                  </a:cubicBezTo>
                  <a:cubicBezTo>
                    <a:pt x="2481" y="28101"/>
                    <a:pt x="2410" y="27888"/>
                    <a:pt x="2534" y="27660"/>
                  </a:cubicBezTo>
                  <a:lnTo>
                    <a:pt x="2653" y="27432"/>
                  </a:lnTo>
                  <a:lnTo>
                    <a:pt x="2867" y="27432"/>
                  </a:lnTo>
                  <a:cubicBezTo>
                    <a:pt x="3090" y="27432"/>
                    <a:pt x="3120" y="27487"/>
                    <a:pt x="3481" y="28151"/>
                  </a:cubicBezTo>
                  <a:cubicBezTo>
                    <a:pt x="3928" y="28975"/>
                    <a:pt x="3992" y="29361"/>
                    <a:pt x="4057" y="29732"/>
                  </a:cubicBezTo>
                  <a:cubicBezTo>
                    <a:pt x="4081" y="29906"/>
                    <a:pt x="4106" y="30055"/>
                    <a:pt x="4181" y="30263"/>
                  </a:cubicBezTo>
                  <a:cubicBezTo>
                    <a:pt x="4266" y="30515"/>
                    <a:pt x="4255" y="30764"/>
                    <a:pt x="4211" y="30991"/>
                  </a:cubicBezTo>
                  <a:cubicBezTo>
                    <a:pt x="4220" y="30987"/>
                    <a:pt x="4230" y="30982"/>
                    <a:pt x="4241" y="30977"/>
                  </a:cubicBezTo>
                  <a:cubicBezTo>
                    <a:pt x="4914" y="30640"/>
                    <a:pt x="5083" y="30476"/>
                    <a:pt x="5182" y="30377"/>
                  </a:cubicBezTo>
                  <a:cubicBezTo>
                    <a:pt x="5426" y="30144"/>
                    <a:pt x="5545" y="30089"/>
                    <a:pt x="6476" y="29911"/>
                  </a:cubicBezTo>
                  <a:cubicBezTo>
                    <a:pt x="6561" y="29891"/>
                    <a:pt x="6635" y="29876"/>
                    <a:pt x="6705" y="29861"/>
                  </a:cubicBezTo>
                  <a:lnTo>
                    <a:pt x="6838" y="25707"/>
                  </a:lnTo>
                  <a:lnTo>
                    <a:pt x="5668" y="25042"/>
                  </a:lnTo>
                  <a:lnTo>
                    <a:pt x="5430" y="22588"/>
                  </a:lnTo>
                  <a:lnTo>
                    <a:pt x="16402" y="21730"/>
                  </a:lnTo>
                  <a:cubicBezTo>
                    <a:pt x="16407" y="21408"/>
                    <a:pt x="16451" y="21026"/>
                    <a:pt x="16556" y="20570"/>
                  </a:cubicBezTo>
                  <a:cubicBezTo>
                    <a:pt x="16872" y="19108"/>
                    <a:pt x="17344" y="18453"/>
                    <a:pt x="17686" y="17968"/>
                  </a:cubicBezTo>
                  <a:cubicBezTo>
                    <a:pt x="18062" y="17442"/>
                    <a:pt x="18222" y="17218"/>
                    <a:pt x="17998" y="16103"/>
                  </a:cubicBezTo>
                  <a:cubicBezTo>
                    <a:pt x="17870" y="15463"/>
                    <a:pt x="17815" y="15112"/>
                    <a:pt x="17780" y="14889"/>
                  </a:cubicBezTo>
                  <a:cubicBezTo>
                    <a:pt x="17735" y="14607"/>
                    <a:pt x="17735" y="14607"/>
                    <a:pt x="17577" y="14284"/>
                  </a:cubicBezTo>
                  <a:cubicBezTo>
                    <a:pt x="17428" y="13971"/>
                    <a:pt x="17181" y="13456"/>
                    <a:pt x="16714" y="12380"/>
                  </a:cubicBezTo>
                  <a:cubicBezTo>
                    <a:pt x="16129" y="11037"/>
                    <a:pt x="15827" y="10650"/>
                    <a:pt x="15648" y="10417"/>
                  </a:cubicBezTo>
                  <a:cubicBezTo>
                    <a:pt x="15296" y="9950"/>
                    <a:pt x="15227" y="9758"/>
                    <a:pt x="14934" y="7818"/>
                  </a:cubicBezTo>
                  <a:lnTo>
                    <a:pt x="14806" y="6941"/>
                  </a:lnTo>
                  <a:cubicBezTo>
                    <a:pt x="14493" y="4854"/>
                    <a:pt x="14493" y="4854"/>
                    <a:pt x="14320" y="4170"/>
                  </a:cubicBezTo>
                  <a:lnTo>
                    <a:pt x="14245" y="3882"/>
                  </a:lnTo>
                  <a:cubicBezTo>
                    <a:pt x="14231" y="3832"/>
                    <a:pt x="14215" y="3773"/>
                    <a:pt x="14195" y="3708"/>
                  </a:cubicBezTo>
                  <a:cubicBezTo>
                    <a:pt x="14190" y="3683"/>
                    <a:pt x="14176" y="3654"/>
                    <a:pt x="14171" y="3624"/>
                  </a:cubicBezTo>
                  <a:cubicBezTo>
                    <a:pt x="14156" y="3585"/>
                    <a:pt x="14146" y="3550"/>
                    <a:pt x="14131" y="3505"/>
                  </a:cubicBezTo>
                  <a:cubicBezTo>
                    <a:pt x="14121" y="3470"/>
                    <a:pt x="14106" y="3431"/>
                    <a:pt x="14092" y="3392"/>
                  </a:cubicBezTo>
                  <a:cubicBezTo>
                    <a:pt x="14082" y="3356"/>
                    <a:pt x="14067" y="3322"/>
                    <a:pt x="14052" y="3282"/>
                  </a:cubicBezTo>
                  <a:cubicBezTo>
                    <a:pt x="14037" y="3237"/>
                    <a:pt x="14017" y="3193"/>
                    <a:pt x="14002" y="3143"/>
                  </a:cubicBezTo>
                  <a:cubicBezTo>
                    <a:pt x="13987" y="3109"/>
                    <a:pt x="13977" y="3074"/>
                    <a:pt x="13963" y="3040"/>
                  </a:cubicBezTo>
                  <a:cubicBezTo>
                    <a:pt x="13943" y="2985"/>
                    <a:pt x="13923" y="2935"/>
                    <a:pt x="13904" y="2875"/>
                  </a:cubicBezTo>
                  <a:cubicBezTo>
                    <a:pt x="13888" y="2846"/>
                    <a:pt x="13879" y="2816"/>
                    <a:pt x="13863" y="2781"/>
                  </a:cubicBezTo>
                  <a:cubicBezTo>
                    <a:pt x="13844" y="2722"/>
                    <a:pt x="13819" y="2662"/>
                    <a:pt x="13794" y="2603"/>
                  </a:cubicBezTo>
                  <a:cubicBezTo>
                    <a:pt x="13785" y="2573"/>
                    <a:pt x="13769" y="2543"/>
                    <a:pt x="13760" y="2518"/>
                  </a:cubicBezTo>
                  <a:cubicBezTo>
                    <a:pt x="13735" y="2449"/>
                    <a:pt x="13705" y="2385"/>
                    <a:pt x="13680" y="2315"/>
                  </a:cubicBezTo>
                  <a:cubicBezTo>
                    <a:pt x="13670" y="2296"/>
                    <a:pt x="13660" y="2271"/>
                    <a:pt x="13650" y="2251"/>
                  </a:cubicBezTo>
                  <a:lnTo>
                    <a:pt x="13561" y="2028"/>
                  </a:lnTo>
                  <a:cubicBezTo>
                    <a:pt x="13551" y="2013"/>
                    <a:pt x="13547" y="1998"/>
                    <a:pt x="13541" y="1988"/>
                  </a:cubicBezTo>
                  <a:cubicBezTo>
                    <a:pt x="13353" y="1541"/>
                    <a:pt x="13160" y="1086"/>
                    <a:pt x="12981" y="685"/>
                  </a:cubicBezTo>
                  <a:cubicBezTo>
                    <a:pt x="12976" y="679"/>
                    <a:pt x="12971" y="669"/>
                    <a:pt x="12966" y="660"/>
                  </a:cubicBezTo>
                  <a:cubicBezTo>
                    <a:pt x="12941" y="600"/>
                    <a:pt x="12916" y="546"/>
                    <a:pt x="12892" y="491"/>
                  </a:cubicBezTo>
                  <a:cubicBezTo>
                    <a:pt x="12877" y="456"/>
                    <a:pt x="12863" y="427"/>
                    <a:pt x="12852" y="397"/>
                  </a:cubicBezTo>
                  <a:cubicBezTo>
                    <a:pt x="12833" y="358"/>
                    <a:pt x="12813" y="312"/>
                    <a:pt x="12797" y="273"/>
                  </a:cubicBezTo>
                  <a:cubicBezTo>
                    <a:pt x="12778" y="233"/>
                    <a:pt x="12758" y="193"/>
                    <a:pt x="12744" y="159"/>
                  </a:cubicBezTo>
                  <a:cubicBezTo>
                    <a:pt x="12728" y="129"/>
                    <a:pt x="12714" y="95"/>
                    <a:pt x="12703" y="65"/>
                  </a:cubicBezTo>
                  <a:cubicBezTo>
                    <a:pt x="12694" y="45"/>
                    <a:pt x="12684" y="24"/>
                    <a:pt x="12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0"/>
            <p:cNvSpPr/>
            <p:nvPr/>
          </p:nvSpPr>
          <p:spPr>
            <a:xfrm>
              <a:off x="6376693" y="3685706"/>
              <a:ext cx="564803" cy="456042"/>
            </a:xfrm>
            <a:custGeom>
              <a:avLst/>
              <a:gdLst/>
              <a:ahLst/>
              <a:cxnLst/>
              <a:rect l="l" t="t" r="r" b="b"/>
              <a:pathLst>
                <a:path w="43388" h="35033" extrusionOk="0">
                  <a:moveTo>
                    <a:pt x="10130" y="0"/>
                  </a:moveTo>
                  <a:lnTo>
                    <a:pt x="0" y="788"/>
                  </a:lnTo>
                  <a:lnTo>
                    <a:pt x="110" y="1889"/>
                  </a:lnTo>
                  <a:lnTo>
                    <a:pt x="1339" y="2584"/>
                  </a:lnTo>
                  <a:lnTo>
                    <a:pt x="1201" y="7005"/>
                  </a:lnTo>
                  <a:cubicBezTo>
                    <a:pt x="1339" y="6941"/>
                    <a:pt x="1528" y="6867"/>
                    <a:pt x="2128" y="6733"/>
                  </a:cubicBezTo>
                  <a:cubicBezTo>
                    <a:pt x="3070" y="6515"/>
                    <a:pt x="3204" y="6421"/>
                    <a:pt x="3655" y="6118"/>
                  </a:cubicBezTo>
                  <a:cubicBezTo>
                    <a:pt x="3828" y="6005"/>
                    <a:pt x="4036" y="5861"/>
                    <a:pt x="4339" y="5682"/>
                  </a:cubicBezTo>
                  <a:cubicBezTo>
                    <a:pt x="4706" y="5458"/>
                    <a:pt x="4785" y="5245"/>
                    <a:pt x="4855" y="5053"/>
                  </a:cubicBezTo>
                  <a:cubicBezTo>
                    <a:pt x="4919" y="4884"/>
                    <a:pt x="5053" y="4527"/>
                    <a:pt x="5410" y="4527"/>
                  </a:cubicBezTo>
                  <a:cubicBezTo>
                    <a:pt x="5593" y="4527"/>
                    <a:pt x="5782" y="4616"/>
                    <a:pt x="6153" y="4884"/>
                  </a:cubicBezTo>
                  <a:cubicBezTo>
                    <a:pt x="6634" y="5225"/>
                    <a:pt x="6823" y="5454"/>
                    <a:pt x="6878" y="5796"/>
                  </a:cubicBezTo>
                  <a:cubicBezTo>
                    <a:pt x="6932" y="5845"/>
                    <a:pt x="7071" y="5950"/>
                    <a:pt x="7403" y="6143"/>
                  </a:cubicBezTo>
                  <a:cubicBezTo>
                    <a:pt x="7943" y="6451"/>
                    <a:pt x="8236" y="6559"/>
                    <a:pt x="8455" y="6639"/>
                  </a:cubicBezTo>
                  <a:cubicBezTo>
                    <a:pt x="8821" y="6778"/>
                    <a:pt x="9004" y="6861"/>
                    <a:pt x="9421" y="7387"/>
                  </a:cubicBezTo>
                  <a:cubicBezTo>
                    <a:pt x="9490" y="7472"/>
                    <a:pt x="9624" y="7641"/>
                    <a:pt x="9654" y="7854"/>
                  </a:cubicBezTo>
                  <a:cubicBezTo>
                    <a:pt x="9743" y="7927"/>
                    <a:pt x="9847" y="8002"/>
                    <a:pt x="9961" y="8087"/>
                  </a:cubicBezTo>
                  <a:cubicBezTo>
                    <a:pt x="11057" y="8909"/>
                    <a:pt x="11686" y="9103"/>
                    <a:pt x="12029" y="9207"/>
                  </a:cubicBezTo>
                  <a:cubicBezTo>
                    <a:pt x="12267" y="9282"/>
                    <a:pt x="12480" y="9346"/>
                    <a:pt x="12599" y="9613"/>
                  </a:cubicBezTo>
                  <a:cubicBezTo>
                    <a:pt x="12654" y="9742"/>
                    <a:pt x="12668" y="9872"/>
                    <a:pt x="12663" y="9985"/>
                  </a:cubicBezTo>
                  <a:cubicBezTo>
                    <a:pt x="13382" y="9653"/>
                    <a:pt x="13576" y="9579"/>
                    <a:pt x="13744" y="9515"/>
                  </a:cubicBezTo>
                  <a:cubicBezTo>
                    <a:pt x="13922" y="9445"/>
                    <a:pt x="14052" y="9396"/>
                    <a:pt x="14855" y="9003"/>
                  </a:cubicBezTo>
                  <a:cubicBezTo>
                    <a:pt x="15747" y="8568"/>
                    <a:pt x="16034" y="8325"/>
                    <a:pt x="16242" y="8151"/>
                  </a:cubicBezTo>
                  <a:cubicBezTo>
                    <a:pt x="16480" y="7952"/>
                    <a:pt x="16645" y="7824"/>
                    <a:pt x="17091" y="7685"/>
                  </a:cubicBezTo>
                  <a:cubicBezTo>
                    <a:pt x="17473" y="7566"/>
                    <a:pt x="17622" y="7403"/>
                    <a:pt x="17750" y="7259"/>
                  </a:cubicBezTo>
                  <a:cubicBezTo>
                    <a:pt x="17874" y="7115"/>
                    <a:pt x="18048" y="6927"/>
                    <a:pt x="18340" y="6927"/>
                  </a:cubicBezTo>
                  <a:cubicBezTo>
                    <a:pt x="18370" y="6927"/>
                    <a:pt x="18400" y="6927"/>
                    <a:pt x="18434" y="6931"/>
                  </a:cubicBezTo>
                  <a:lnTo>
                    <a:pt x="18474" y="6931"/>
                  </a:lnTo>
                  <a:cubicBezTo>
                    <a:pt x="18539" y="6931"/>
                    <a:pt x="18583" y="6927"/>
                    <a:pt x="18628" y="6927"/>
                  </a:cubicBezTo>
                  <a:cubicBezTo>
                    <a:pt x="18722" y="6916"/>
                    <a:pt x="18821" y="6911"/>
                    <a:pt x="18935" y="6911"/>
                  </a:cubicBezTo>
                  <a:cubicBezTo>
                    <a:pt x="19788" y="6911"/>
                    <a:pt x="20487" y="7353"/>
                    <a:pt x="21057" y="8259"/>
                  </a:cubicBezTo>
                  <a:cubicBezTo>
                    <a:pt x="21389" y="8785"/>
                    <a:pt x="21443" y="9266"/>
                    <a:pt x="21230" y="9698"/>
                  </a:cubicBezTo>
                  <a:cubicBezTo>
                    <a:pt x="21627" y="9847"/>
                    <a:pt x="22237" y="10030"/>
                    <a:pt x="22489" y="10110"/>
                  </a:cubicBezTo>
                  <a:cubicBezTo>
                    <a:pt x="23992" y="10565"/>
                    <a:pt x="24944" y="10565"/>
                    <a:pt x="25574" y="10565"/>
                  </a:cubicBezTo>
                  <a:cubicBezTo>
                    <a:pt x="26363" y="10570"/>
                    <a:pt x="26928" y="10570"/>
                    <a:pt x="27160" y="11780"/>
                  </a:cubicBezTo>
                  <a:cubicBezTo>
                    <a:pt x="27274" y="12370"/>
                    <a:pt x="27214" y="12776"/>
                    <a:pt x="26967" y="13030"/>
                  </a:cubicBezTo>
                  <a:cubicBezTo>
                    <a:pt x="27031" y="13163"/>
                    <a:pt x="27145" y="13382"/>
                    <a:pt x="27344" y="13728"/>
                  </a:cubicBezTo>
                  <a:cubicBezTo>
                    <a:pt x="27795" y="14506"/>
                    <a:pt x="28157" y="14506"/>
                    <a:pt x="28296" y="14506"/>
                  </a:cubicBezTo>
                  <a:cubicBezTo>
                    <a:pt x="28340" y="14506"/>
                    <a:pt x="28379" y="14502"/>
                    <a:pt x="28415" y="14497"/>
                  </a:cubicBezTo>
                  <a:cubicBezTo>
                    <a:pt x="28454" y="14497"/>
                    <a:pt x="28494" y="14492"/>
                    <a:pt x="28523" y="14492"/>
                  </a:cubicBezTo>
                  <a:cubicBezTo>
                    <a:pt x="28777" y="14492"/>
                    <a:pt x="28901" y="14650"/>
                    <a:pt x="28960" y="14780"/>
                  </a:cubicBezTo>
                  <a:cubicBezTo>
                    <a:pt x="29118" y="15112"/>
                    <a:pt x="29024" y="15325"/>
                    <a:pt x="28569" y="16346"/>
                  </a:cubicBezTo>
                  <a:cubicBezTo>
                    <a:pt x="27651" y="18403"/>
                    <a:pt x="27542" y="19133"/>
                    <a:pt x="27542" y="19137"/>
                  </a:cubicBezTo>
                  <a:lnTo>
                    <a:pt x="27457" y="19693"/>
                  </a:lnTo>
                  <a:cubicBezTo>
                    <a:pt x="27537" y="19867"/>
                    <a:pt x="27646" y="20094"/>
                    <a:pt x="27805" y="20387"/>
                  </a:cubicBezTo>
                  <a:cubicBezTo>
                    <a:pt x="28306" y="21309"/>
                    <a:pt x="28777" y="21428"/>
                    <a:pt x="29159" y="21527"/>
                  </a:cubicBezTo>
                  <a:cubicBezTo>
                    <a:pt x="29406" y="21586"/>
                    <a:pt x="29684" y="21656"/>
                    <a:pt x="29843" y="21984"/>
                  </a:cubicBezTo>
                  <a:cubicBezTo>
                    <a:pt x="29992" y="22286"/>
                    <a:pt x="29946" y="22648"/>
                    <a:pt x="29887" y="22925"/>
                  </a:cubicBezTo>
                  <a:cubicBezTo>
                    <a:pt x="29748" y="23560"/>
                    <a:pt x="29475" y="24031"/>
                    <a:pt x="29258" y="24403"/>
                  </a:cubicBezTo>
                  <a:cubicBezTo>
                    <a:pt x="28915" y="24998"/>
                    <a:pt x="28910" y="25082"/>
                    <a:pt x="29040" y="25300"/>
                  </a:cubicBezTo>
                  <a:cubicBezTo>
                    <a:pt x="29237" y="25657"/>
                    <a:pt x="29322" y="25915"/>
                    <a:pt x="29377" y="26089"/>
                  </a:cubicBezTo>
                  <a:cubicBezTo>
                    <a:pt x="29441" y="26286"/>
                    <a:pt x="29456" y="26346"/>
                    <a:pt x="30120" y="26624"/>
                  </a:cubicBezTo>
                  <a:cubicBezTo>
                    <a:pt x="30512" y="26787"/>
                    <a:pt x="30695" y="26807"/>
                    <a:pt x="30814" y="26817"/>
                  </a:cubicBezTo>
                  <a:cubicBezTo>
                    <a:pt x="31226" y="26857"/>
                    <a:pt x="31320" y="27045"/>
                    <a:pt x="31598" y="27615"/>
                  </a:cubicBezTo>
                  <a:lnTo>
                    <a:pt x="31777" y="27977"/>
                  </a:lnTo>
                  <a:cubicBezTo>
                    <a:pt x="32049" y="28517"/>
                    <a:pt x="32015" y="28970"/>
                    <a:pt x="31905" y="29306"/>
                  </a:cubicBezTo>
                  <a:cubicBezTo>
                    <a:pt x="32029" y="29301"/>
                    <a:pt x="32173" y="29301"/>
                    <a:pt x="32336" y="29297"/>
                  </a:cubicBezTo>
                  <a:cubicBezTo>
                    <a:pt x="33164" y="29276"/>
                    <a:pt x="33566" y="29093"/>
                    <a:pt x="33829" y="28970"/>
                  </a:cubicBezTo>
                  <a:cubicBezTo>
                    <a:pt x="33992" y="28890"/>
                    <a:pt x="34146" y="28821"/>
                    <a:pt x="34324" y="28821"/>
                  </a:cubicBezTo>
                  <a:cubicBezTo>
                    <a:pt x="34745" y="28821"/>
                    <a:pt x="35058" y="29178"/>
                    <a:pt x="35777" y="30130"/>
                  </a:cubicBezTo>
                  <a:cubicBezTo>
                    <a:pt x="36511" y="31101"/>
                    <a:pt x="36784" y="31295"/>
                    <a:pt x="36962" y="31423"/>
                  </a:cubicBezTo>
                  <a:cubicBezTo>
                    <a:pt x="37250" y="31627"/>
                    <a:pt x="37393" y="31780"/>
                    <a:pt x="37805" y="32593"/>
                  </a:cubicBezTo>
                  <a:cubicBezTo>
                    <a:pt x="38221" y="33421"/>
                    <a:pt x="38147" y="33991"/>
                    <a:pt x="38088" y="34318"/>
                  </a:cubicBezTo>
                  <a:cubicBezTo>
                    <a:pt x="38166" y="34348"/>
                    <a:pt x="38301" y="34393"/>
                    <a:pt x="38529" y="34443"/>
                  </a:cubicBezTo>
                  <a:cubicBezTo>
                    <a:pt x="39094" y="34576"/>
                    <a:pt x="39441" y="34755"/>
                    <a:pt x="39694" y="34889"/>
                  </a:cubicBezTo>
                  <a:cubicBezTo>
                    <a:pt x="39873" y="34983"/>
                    <a:pt x="39967" y="35032"/>
                    <a:pt x="40051" y="35032"/>
                  </a:cubicBezTo>
                  <a:cubicBezTo>
                    <a:pt x="40200" y="35032"/>
                    <a:pt x="40452" y="34874"/>
                    <a:pt x="40879" y="34522"/>
                  </a:cubicBezTo>
                  <a:cubicBezTo>
                    <a:pt x="41147" y="34294"/>
                    <a:pt x="41419" y="34180"/>
                    <a:pt x="41682" y="34180"/>
                  </a:cubicBezTo>
                  <a:cubicBezTo>
                    <a:pt x="41905" y="34180"/>
                    <a:pt x="42093" y="34265"/>
                    <a:pt x="42248" y="34368"/>
                  </a:cubicBezTo>
                  <a:cubicBezTo>
                    <a:pt x="42262" y="34016"/>
                    <a:pt x="42267" y="33595"/>
                    <a:pt x="42267" y="33377"/>
                  </a:cubicBezTo>
                  <a:cubicBezTo>
                    <a:pt x="42287" y="31696"/>
                    <a:pt x="42148" y="30917"/>
                    <a:pt x="42058" y="30397"/>
                  </a:cubicBezTo>
                  <a:cubicBezTo>
                    <a:pt x="41939" y="29713"/>
                    <a:pt x="41905" y="29375"/>
                    <a:pt x="42346" y="28622"/>
                  </a:cubicBezTo>
                  <a:cubicBezTo>
                    <a:pt x="42589" y="28201"/>
                    <a:pt x="42882" y="27997"/>
                    <a:pt x="43248" y="27997"/>
                  </a:cubicBezTo>
                  <a:cubicBezTo>
                    <a:pt x="43294" y="27997"/>
                    <a:pt x="43338" y="27997"/>
                    <a:pt x="43378" y="28002"/>
                  </a:cubicBezTo>
                  <a:cubicBezTo>
                    <a:pt x="43388" y="27853"/>
                    <a:pt x="43383" y="27571"/>
                    <a:pt x="43342" y="27050"/>
                  </a:cubicBezTo>
                  <a:cubicBezTo>
                    <a:pt x="43264" y="26014"/>
                    <a:pt x="43313" y="25657"/>
                    <a:pt x="43342" y="25464"/>
                  </a:cubicBezTo>
                  <a:cubicBezTo>
                    <a:pt x="43319" y="25394"/>
                    <a:pt x="43259" y="25265"/>
                    <a:pt x="43194" y="25121"/>
                  </a:cubicBezTo>
                  <a:cubicBezTo>
                    <a:pt x="43065" y="24835"/>
                    <a:pt x="42866" y="24388"/>
                    <a:pt x="42559" y="23654"/>
                  </a:cubicBezTo>
                  <a:cubicBezTo>
                    <a:pt x="41935" y="22151"/>
                    <a:pt x="41850" y="21860"/>
                    <a:pt x="41781" y="21597"/>
                  </a:cubicBezTo>
                  <a:cubicBezTo>
                    <a:pt x="41712" y="21364"/>
                    <a:pt x="41657" y="21160"/>
                    <a:pt x="40834" y="19306"/>
                  </a:cubicBezTo>
                  <a:cubicBezTo>
                    <a:pt x="39976" y="17387"/>
                    <a:pt x="39708" y="16971"/>
                    <a:pt x="39470" y="16604"/>
                  </a:cubicBezTo>
                  <a:cubicBezTo>
                    <a:pt x="39262" y="16282"/>
                    <a:pt x="39084" y="16004"/>
                    <a:pt x="38642" y="14993"/>
                  </a:cubicBezTo>
                  <a:cubicBezTo>
                    <a:pt x="38232" y="14060"/>
                    <a:pt x="38058" y="13773"/>
                    <a:pt x="37928" y="13565"/>
                  </a:cubicBezTo>
                  <a:cubicBezTo>
                    <a:pt x="37726" y="13233"/>
                    <a:pt x="37612" y="13019"/>
                    <a:pt x="37220" y="11829"/>
                  </a:cubicBezTo>
                  <a:cubicBezTo>
                    <a:pt x="36957" y="11037"/>
                    <a:pt x="36942" y="10590"/>
                    <a:pt x="36992" y="10248"/>
                  </a:cubicBezTo>
                  <a:cubicBezTo>
                    <a:pt x="36857" y="10139"/>
                    <a:pt x="36596" y="9945"/>
                    <a:pt x="36262" y="9703"/>
                  </a:cubicBezTo>
                  <a:lnTo>
                    <a:pt x="36024" y="9529"/>
                  </a:lnTo>
                  <a:cubicBezTo>
                    <a:pt x="35227" y="8950"/>
                    <a:pt x="34900" y="8850"/>
                    <a:pt x="34686" y="8785"/>
                  </a:cubicBezTo>
                  <a:cubicBezTo>
                    <a:pt x="34205" y="8641"/>
                    <a:pt x="34072" y="8493"/>
                    <a:pt x="33264" y="7169"/>
                  </a:cubicBezTo>
                  <a:cubicBezTo>
                    <a:pt x="32733" y="6296"/>
                    <a:pt x="32342" y="6019"/>
                    <a:pt x="32054" y="5815"/>
                  </a:cubicBezTo>
                  <a:cubicBezTo>
                    <a:pt x="31454" y="5389"/>
                    <a:pt x="31295" y="5042"/>
                    <a:pt x="31454" y="3724"/>
                  </a:cubicBezTo>
                  <a:cubicBezTo>
                    <a:pt x="31489" y="3401"/>
                    <a:pt x="31528" y="3119"/>
                    <a:pt x="31562" y="2875"/>
                  </a:cubicBezTo>
                  <a:cubicBezTo>
                    <a:pt x="31722" y="1770"/>
                    <a:pt x="31687" y="1735"/>
                    <a:pt x="31518" y="1616"/>
                  </a:cubicBezTo>
                  <a:lnTo>
                    <a:pt x="31518" y="1611"/>
                  </a:lnTo>
                  <a:cubicBezTo>
                    <a:pt x="31439" y="1557"/>
                    <a:pt x="31330" y="1497"/>
                    <a:pt x="31186" y="1438"/>
                  </a:cubicBezTo>
                  <a:cubicBezTo>
                    <a:pt x="31141" y="1417"/>
                    <a:pt x="31086" y="1398"/>
                    <a:pt x="31033" y="1378"/>
                  </a:cubicBezTo>
                  <a:cubicBezTo>
                    <a:pt x="30596" y="1209"/>
                    <a:pt x="30274" y="1096"/>
                    <a:pt x="30090" y="1096"/>
                  </a:cubicBezTo>
                  <a:cubicBezTo>
                    <a:pt x="29956" y="1096"/>
                    <a:pt x="29873" y="1156"/>
                    <a:pt x="29565" y="1453"/>
                  </a:cubicBezTo>
                  <a:cubicBezTo>
                    <a:pt x="29580" y="1502"/>
                    <a:pt x="29585" y="1552"/>
                    <a:pt x="29590" y="1586"/>
                  </a:cubicBezTo>
                  <a:cubicBezTo>
                    <a:pt x="29615" y="2048"/>
                    <a:pt x="29406" y="2152"/>
                    <a:pt x="28077" y="2816"/>
                  </a:cubicBezTo>
                  <a:cubicBezTo>
                    <a:pt x="27567" y="3069"/>
                    <a:pt x="27249" y="3282"/>
                    <a:pt x="27031" y="3451"/>
                  </a:cubicBezTo>
                  <a:cubicBezTo>
                    <a:pt x="26912" y="3540"/>
                    <a:pt x="26823" y="3619"/>
                    <a:pt x="26749" y="3689"/>
                  </a:cubicBezTo>
                  <a:cubicBezTo>
                    <a:pt x="26526" y="3887"/>
                    <a:pt x="26333" y="4055"/>
                    <a:pt x="25951" y="4055"/>
                  </a:cubicBezTo>
                  <a:cubicBezTo>
                    <a:pt x="25772" y="4055"/>
                    <a:pt x="25544" y="4021"/>
                    <a:pt x="25207" y="3941"/>
                  </a:cubicBezTo>
                  <a:cubicBezTo>
                    <a:pt x="24949" y="3887"/>
                    <a:pt x="24631" y="3808"/>
                    <a:pt x="24215" y="3703"/>
                  </a:cubicBezTo>
                  <a:lnTo>
                    <a:pt x="24091" y="3674"/>
                  </a:lnTo>
                  <a:cubicBezTo>
                    <a:pt x="23923" y="3630"/>
                    <a:pt x="23764" y="3589"/>
                    <a:pt x="23620" y="3545"/>
                  </a:cubicBezTo>
                  <a:cubicBezTo>
                    <a:pt x="22624" y="3252"/>
                    <a:pt x="22257" y="2970"/>
                    <a:pt x="22024" y="2797"/>
                  </a:cubicBezTo>
                  <a:cubicBezTo>
                    <a:pt x="21900" y="2697"/>
                    <a:pt x="21894" y="2697"/>
                    <a:pt x="21841" y="2697"/>
                  </a:cubicBezTo>
                  <a:cubicBezTo>
                    <a:pt x="21677" y="2697"/>
                    <a:pt x="21320" y="2801"/>
                    <a:pt x="20715" y="2989"/>
                  </a:cubicBezTo>
                  <a:cubicBezTo>
                    <a:pt x="19684" y="3321"/>
                    <a:pt x="19312" y="3589"/>
                    <a:pt x="19068" y="3768"/>
                  </a:cubicBezTo>
                  <a:cubicBezTo>
                    <a:pt x="18777" y="3982"/>
                    <a:pt x="18573" y="4110"/>
                    <a:pt x="18057" y="4110"/>
                  </a:cubicBezTo>
                  <a:cubicBezTo>
                    <a:pt x="17954" y="4110"/>
                    <a:pt x="17839" y="4105"/>
                    <a:pt x="17700" y="4095"/>
                  </a:cubicBezTo>
                  <a:cubicBezTo>
                    <a:pt x="17567" y="4085"/>
                    <a:pt x="17457" y="4080"/>
                    <a:pt x="17379" y="4080"/>
                  </a:cubicBezTo>
                  <a:cubicBezTo>
                    <a:pt x="17294" y="4080"/>
                    <a:pt x="17240" y="4085"/>
                    <a:pt x="17215" y="4090"/>
                  </a:cubicBezTo>
                  <a:cubicBezTo>
                    <a:pt x="17146" y="4149"/>
                    <a:pt x="17052" y="4204"/>
                    <a:pt x="16903" y="4204"/>
                  </a:cubicBezTo>
                  <a:lnTo>
                    <a:pt x="16853" y="4204"/>
                  </a:lnTo>
                  <a:cubicBezTo>
                    <a:pt x="16724" y="4195"/>
                    <a:pt x="16505" y="4149"/>
                    <a:pt x="15906" y="3982"/>
                  </a:cubicBezTo>
                  <a:cubicBezTo>
                    <a:pt x="15222" y="3793"/>
                    <a:pt x="14785" y="3753"/>
                    <a:pt x="14493" y="3728"/>
                  </a:cubicBezTo>
                  <a:cubicBezTo>
                    <a:pt x="14041" y="3689"/>
                    <a:pt x="13690" y="3659"/>
                    <a:pt x="13471" y="3010"/>
                  </a:cubicBezTo>
                  <a:cubicBezTo>
                    <a:pt x="13466" y="2985"/>
                    <a:pt x="13457" y="2955"/>
                    <a:pt x="13446" y="2920"/>
                  </a:cubicBezTo>
                  <a:cubicBezTo>
                    <a:pt x="13293" y="2737"/>
                    <a:pt x="13080" y="2474"/>
                    <a:pt x="12812" y="2127"/>
                  </a:cubicBezTo>
                  <a:cubicBezTo>
                    <a:pt x="12311" y="1483"/>
                    <a:pt x="11776" y="1239"/>
                    <a:pt x="11304" y="1026"/>
                  </a:cubicBezTo>
                  <a:cubicBezTo>
                    <a:pt x="10775" y="783"/>
                    <a:pt x="10338" y="531"/>
                    <a:pt x="10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60"/>
          <p:cNvGrpSpPr/>
          <p:nvPr/>
        </p:nvGrpSpPr>
        <p:grpSpPr>
          <a:xfrm>
            <a:off x="1384926" y="2005607"/>
            <a:ext cx="1585033" cy="349544"/>
            <a:chOff x="1384926" y="2005607"/>
            <a:chExt cx="1585033" cy="349544"/>
          </a:xfrm>
        </p:grpSpPr>
        <p:sp>
          <p:nvSpPr>
            <p:cNvPr id="1303" name="Google Shape;1303;p60"/>
            <p:cNvSpPr/>
            <p:nvPr/>
          </p:nvSpPr>
          <p:spPr>
            <a:xfrm rot="5348272" flipH="1">
              <a:off x="1426328" y="1969916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0"/>
            <p:cNvSpPr txBox="1"/>
            <p:nvPr/>
          </p:nvSpPr>
          <p:spPr>
            <a:xfrm>
              <a:off x="1842560" y="2005650"/>
              <a:ext cx="1127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31%+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305" name="Google Shape;1305;p60"/>
          <p:cNvGrpSpPr/>
          <p:nvPr/>
        </p:nvGrpSpPr>
        <p:grpSpPr>
          <a:xfrm>
            <a:off x="1384926" y="2611239"/>
            <a:ext cx="1585033" cy="349552"/>
            <a:chOff x="1384926" y="2611239"/>
            <a:chExt cx="1585033" cy="349552"/>
          </a:xfrm>
        </p:grpSpPr>
        <p:sp>
          <p:nvSpPr>
            <p:cNvPr id="1306" name="Google Shape;1306;p60"/>
            <p:cNvSpPr/>
            <p:nvPr/>
          </p:nvSpPr>
          <p:spPr>
            <a:xfrm rot="5348272" flipH="1">
              <a:off x="1426328" y="2575548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0"/>
            <p:cNvSpPr txBox="1"/>
            <p:nvPr/>
          </p:nvSpPr>
          <p:spPr>
            <a:xfrm>
              <a:off x="1842560" y="2611292"/>
              <a:ext cx="1127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21% - 30%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308" name="Google Shape;1308;p60"/>
          <p:cNvGrpSpPr/>
          <p:nvPr/>
        </p:nvGrpSpPr>
        <p:grpSpPr>
          <a:xfrm>
            <a:off x="1384926" y="3216886"/>
            <a:ext cx="1585033" cy="349548"/>
            <a:chOff x="1384926" y="3216886"/>
            <a:chExt cx="1585033" cy="349548"/>
          </a:xfrm>
        </p:grpSpPr>
        <p:sp>
          <p:nvSpPr>
            <p:cNvPr id="1309" name="Google Shape;1309;p60"/>
            <p:cNvSpPr/>
            <p:nvPr/>
          </p:nvSpPr>
          <p:spPr>
            <a:xfrm rot="5348272" flipH="1">
              <a:off x="1426328" y="3181194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0"/>
            <p:cNvSpPr txBox="1"/>
            <p:nvPr/>
          </p:nvSpPr>
          <p:spPr>
            <a:xfrm>
              <a:off x="1842560" y="3216933"/>
              <a:ext cx="1127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15% - 20%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311" name="Google Shape;1311;p60"/>
          <p:cNvGrpSpPr/>
          <p:nvPr/>
        </p:nvGrpSpPr>
        <p:grpSpPr>
          <a:xfrm>
            <a:off x="1384926" y="3822532"/>
            <a:ext cx="1585033" cy="349544"/>
            <a:chOff x="1384926" y="3822532"/>
            <a:chExt cx="1585033" cy="349544"/>
          </a:xfrm>
        </p:grpSpPr>
        <p:sp>
          <p:nvSpPr>
            <p:cNvPr id="1312" name="Google Shape;1312;p60"/>
            <p:cNvSpPr/>
            <p:nvPr/>
          </p:nvSpPr>
          <p:spPr>
            <a:xfrm rot="5348272" flipH="1">
              <a:off x="1426328" y="3786841"/>
              <a:ext cx="343240" cy="420927"/>
            </a:xfrm>
            <a:custGeom>
              <a:avLst/>
              <a:gdLst/>
              <a:ahLst/>
              <a:cxnLst/>
              <a:rect l="l" t="t" r="r" b="b"/>
              <a:pathLst>
                <a:path w="19489" h="37312" extrusionOk="0">
                  <a:moveTo>
                    <a:pt x="18199" y="1"/>
                  </a:moveTo>
                  <a:lnTo>
                    <a:pt x="18162" y="4"/>
                  </a:lnTo>
                  <a:lnTo>
                    <a:pt x="17705" y="510"/>
                  </a:lnTo>
                  <a:lnTo>
                    <a:pt x="17249" y="1016"/>
                  </a:lnTo>
                  <a:lnTo>
                    <a:pt x="16764" y="594"/>
                  </a:lnTo>
                  <a:lnTo>
                    <a:pt x="16282" y="170"/>
                  </a:lnTo>
                  <a:lnTo>
                    <a:pt x="16241" y="174"/>
                  </a:lnTo>
                  <a:lnTo>
                    <a:pt x="15784" y="680"/>
                  </a:lnTo>
                  <a:lnTo>
                    <a:pt x="15327" y="1185"/>
                  </a:lnTo>
                  <a:lnTo>
                    <a:pt x="14847" y="764"/>
                  </a:lnTo>
                  <a:lnTo>
                    <a:pt x="14362" y="344"/>
                  </a:lnTo>
                  <a:lnTo>
                    <a:pt x="14325" y="348"/>
                  </a:lnTo>
                  <a:lnTo>
                    <a:pt x="13868" y="854"/>
                  </a:lnTo>
                  <a:lnTo>
                    <a:pt x="13411" y="1359"/>
                  </a:lnTo>
                  <a:lnTo>
                    <a:pt x="12926" y="934"/>
                  </a:lnTo>
                  <a:lnTo>
                    <a:pt x="12445" y="514"/>
                  </a:lnTo>
                  <a:lnTo>
                    <a:pt x="12409" y="518"/>
                  </a:lnTo>
                  <a:lnTo>
                    <a:pt x="11951" y="1023"/>
                  </a:lnTo>
                  <a:lnTo>
                    <a:pt x="11491" y="1529"/>
                  </a:lnTo>
                  <a:lnTo>
                    <a:pt x="11009" y="1108"/>
                  </a:lnTo>
                  <a:lnTo>
                    <a:pt x="10524" y="688"/>
                  </a:lnTo>
                  <a:lnTo>
                    <a:pt x="10488" y="688"/>
                  </a:lnTo>
                  <a:lnTo>
                    <a:pt x="10031" y="1197"/>
                  </a:lnTo>
                  <a:lnTo>
                    <a:pt x="9574" y="1703"/>
                  </a:lnTo>
                  <a:lnTo>
                    <a:pt x="9093" y="1278"/>
                  </a:lnTo>
                  <a:lnTo>
                    <a:pt x="8608" y="857"/>
                  </a:lnTo>
                  <a:lnTo>
                    <a:pt x="8572" y="861"/>
                  </a:lnTo>
                  <a:lnTo>
                    <a:pt x="8115" y="1367"/>
                  </a:lnTo>
                  <a:lnTo>
                    <a:pt x="7658" y="1872"/>
                  </a:lnTo>
                  <a:lnTo>
                    <a:pt x="7172" y="1452"/>
                  </a:lnTo>
                  <a:lnTo>
                    <a:pt x="6691" y="1031"/>
                  </a:lnTo>
                  <a:lnTo>
                    <a:pt x="6655" y="1031"/>
                  </a:lnTo>
                  <a:lnTo>
                    <a:pt x="6194" y="1537"/>
                  </a:lnTo>
                  <a:lnTo>
                    <a:pt x="5737" y="2042"/>
                  </a:lnTo>
                  <a:lnTo>
                    <a:pt x="5256" y="1622"/>
                  </a:lnTo>
                  <a:lnTo>
                    <a:pt x="4771" y="1201"/>
                  </a:lnTo>
                  <a:lnTo>
                    <a:pt x="4735" y="1205"/>
                  </a:lnTo>
                  <a:lnTo>
                    <a:pt x="4278" y="1710"/>
                  </a:lnTo>
                  <a:lnTo>
                    <a:pt x="3821" y="2216"/>
                  </a:lnTo>
                  <a:lnTo>
                    <a:pt x="3336" y="1796"/>
                  </a:lnTo>
                  <a:lnTo>
                    <a:pt x="2854" y="1375"/>
                  </a:lnTo>
                  <a:lnTo>
                    <a:pt x="2818" y="1375"/>
                  </a:lnTo>
                  <a:lnTo>
                    <a:pt x="2358" y="1880"/>
                  </a:lnTo>
                  <a:lnTo>
                    <a:pt x="1900" y="2386"/>
                  </a:lnTo>
                  <a:lnTo>
                    <a:pt x="1419" y="1966"/>
                  </a:lnTo>
                  <a:lnTo>
                    <a:pt x="938" y="1544"/>
                  </a:lnTo>
                  <a:lnTo>
                    <a:pt x="898" y="1549"/>
                  </a:lnTo>
                  <a:lnTo>
                    <a:pt x="441" y="2054"/>
                  </a:lnTo>
                  <a:lnTo>
                    <a:pt x="0" y="2544"/>
                  </a:lnTo>
                  <a:lnTo>
                    <a:pt x="671" y="36611"/>
                  </a:lnTo>
                  <a:lnTo>
                    <a:pt x="986" y="36890"/>
                  </a:lnTo>
                  <a:lnTo>
                    <a:pt x="1472" y="37311"/>
                  </a:lnTo>
                  <a:lnTo>
                    <a:pt x="1508" y="37307"/>
                  </a:lnTo>
                  <a:lnTo>
                    <a:pt x="1965" y="36802"/>
                  </a:lnTo>
                  <a:lnTo>
                    <a:pt x="2422" y="36296"/>
                  </a:lnTo>
                  <a:lnTo>
                    <a:pt x="2907" y="36716"/>
                  </a:lnTo>
                  <a:lnTo>
                    <a:pt x="3388" y="37141"/>
                  </a:lnTo>
                  <a:lnTo>
                    <a:pt x="3421" y="37137"/>
                  </a:lnTo>
                  <a:lnTo>
                    <a:pt x="3425" y="37137"/>
                  </a:lnTo>
                  <a:lnTo>
                    <a:pt x="3886" y="36632"/>
                  </a:lnTo>
                  <a:lnTo>
                    <a:pt x="4338" y="36122"/>
                  </a:lnTo>
                  <a:lnTo>
                    <a:pt x="4823" y="36546"/>
                  </a:lnTo>
                  <a:lnTo>
                    <a:pt x="5304" y="36968"/>
                  </a:lnTo>
                  <a:lnTo>
                    <a:pt x="5345" y="36963"/>
                  </a:lnTo>
                  <a:lnTo>
                    <a:pt x="5802" y="36458"/>
                  </a:lnTo>
                  <a:lnTo>
                    <a:pt x="6259" y="35953"/>
                  </a:lnTo>
                  <a:lnTo>
                    <a:pt x="6740" y="36373"/>
                  </a:lnTo>
                  <a:lnTo>
                    <a:pt x="7225" y="36798"/>
                  </a:lnTo>
                  <a:lnTo>
                    <a:pt x="7241" y="36793"/>
                  </a:lnTo>
                  <a:lnTo>
                    <a:pt x="7262" y="36793"/>
                  </a:lnTo>
                  <a:lnTo>
                    <a:pt x="7723" y="36288"/>
                  </a:lnTo>
                  <a:lnTo>
                    <a:pt x="8176" y="35779"/>
                  </a:lnTo>
                  <a:lnTo>
                    <a:pt x="8661" y="36203"/>
                  </a:lnTo>
                  <a:lnTo>
                    <a:pt x="9141" y="36623"/>
                  </a:lnTo>
                  <a:lnTo>
                    <a:pt x="9182" y="36619"/>
                  </a:lnTo>
                  <a:lnTo>
                    <a:pt x="9639" y="36114"/>
                  </a:lnTo>
                  <a:lnTo>
                    <a:pt x="10096" y="35609"/>
                  </a:lnTo>
                  <a:lnTo>
                    <a:pt x="10577" y="36029"/>
                  </a:lnTo>
                  <a:lnTo>
                    <a:pt x="11058" y="36453"/>
                  </a:lnTo>
                  <a:lnTo>
                    <a:pt x="11099" y="36449"/>
                  </a:lnTo>
                  <a:lnTo>
                    <a:pt x="11556" y="35944"/>
                  </a:lnTo>
                  <a:lnTo>
                    <a:pt x="12013" y="35434"/>
                  </a:lnTo>
                  <a:lnTo>
                    <a:pt x="12498" y="35859"/>
                  </a:lnTo>
                  <a:lnTo>
                    <a:pt x="12979" y="36280"/>
                  </a:lnTo>
                  <a:lnTo>
                    <a:pt x="13015" y="36280"/>
                  </a:lnTo>
                  <a:lnTo>
                    <a:pt x="13472" y="35770"/>
                  </a:lnTo>
                  <a:lnTo>
                    <a:pt x="13929" y="35265"/>
                  </a:lnTo>
                  <a:lnTo>
                    <a:pt x="14414" y="35686"/>
                  </a:lnTo>
                  <a:lnTo>
                    <a:pt x="14896" y="36110"/>
                  </a:lnTo>
                  <a:lnTo>
                    <a:pt x="14920" y="36106"/>
                  </a:lnTo>
                  <a:lnTo>
                    <a:pt x="14935" y="36106"/>
                  </a:lnTo>
                  <a:lnTo>
                    <a:pt x="15392" y="35600"/>
                  </a:lnTo>
                  <a:lnTo>
                    <a:pt x="15849" y="35091"/>
                  </a:lnTo>
                  <a:lnTo>
                    <a:pt x="16335" y="35516"/>
                  </a:lnTo>
                  <a:lnTo>
                    <a:pt x="16816" y="35936"/>
                  </a:lnTo>
                  <a:lnTo>
                    <a:pt x="16852" y="35936"/>
                  </a:lnTo>
                  <a:lnTo>
                    <a:pt x="17309" y="35427"/>
                  </a:lnTo>
                  <a:lnTo>
                    <a:pt x="17766" y="34921"/>
                  </a:lnTo>
                  <a:lnTo>
                    <a:pt x="18251" y="35342"/>
                  </a:lnTo>
                  <a:lnTo>
                    <a:pt x="18732" y="35766"/>
                  </a:lnTo>
                  <a:lnTo>
                    <a:pt x="18768" y="35762"/>
                  </a:lnTo>
                  <a:lnTo>
                    <a:pt x="19229" y="35257"/>
                  </a:lnTo>
                  <a:lnTo>
                    <a:pt x="19488" y="34970"/>
                  </a:lnTo>
                  <a:lnTo>
                    <a:pt x="19481" y="34445"/>
                  </a:lnTo>
                  <a:lnTo>
                    <a:pt x="18878" y="591"/>
                  </a:lnTo>
                  <a:lnTo>
                    <a:pt x="18684" y="421"/>
                  </a:lnTo>
                  <a:lnTo>
                    <a:pt x="18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38100" dir="2580000" algn="bl" rotWithShape="0">
                <a:srgbClr val="747373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0"/>
            <p:cNvSpPr txBox="1"/>
            <p:nvPr/>
          </p:nvSpPr>
          <p:spPr>
            <a:xfrm>
              <a:off x="1842560" y="3822575"/>
              <a:ext cx="1127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10% - 14%</a:t>
              </a:r>
              <a:endPara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sp>
        <p:nvSpPr>
          <p:cNvPr id="1314" name="Google Shape;1314;p60"/>
          <p:cNvSpPr txBox="1"/>
          <p:nvPr/>
        </p:nvSpPr>
        <p:spPr>
          <a:xfrm>
            <a:off x="713250" y="1129100"/>
            <a:ext cx="77175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READING IN USA</a:t>
            </a:r>
            <a:endParaRPr sz="22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48EDE9-A52E-406C-BF3B-57C165D4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76837"/>
            <a:ext cx="6487625" cy="60079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2800" b="1" dirty="0">
                <a:solidFill>
                  <a:schemeClr val="accent3">
                    <a:lumMod val="10000"/>
                  </a:schemeClr>
                </a:solidFill>
              </a:rPr>
              <a:t>ความหมายของวรรณคดี</a:t>
            </a:r>
            <a:br>
              <a:rPr lang="th-TH" sz="2800" dirty="0"/>
            </a:br>
            <a:endParaRPr lang="th-TH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8806005-091A-4CE0-BCCD-B8764B5FCD81}"/>
              </a:ext>
            </a:extLst>
          </p:cNvPr>
          <p:cNvSpPr txBox="1"/>
          <p:nvPr/>
        </p:nvSpPr>
        <p:spPr>
          <a:xfrm>
            <a:off x="675090" y="1289209"/>
            <a:ext cx="7717500" cy="95410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b="1" dirty="0"/>
              <a:t>วรรณคดี  </a:t>
            </a:r>
            <a:r>
              <a:rPr lang="th-TH" sz="2000" dirty="0"/>
              <a:t>หมายถึง  หนังสือที่ได้รับการยกย่องว่าแต่งดี ซึ่งเป็นบทประพันธ์ที่ปลุกมโนคติทำให้ผู้อ่านเกิดความเพลิดเพลิน และเกิดอารมณ์สะเทือนใจ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3F218D6-6740-493B-8552-F42CFE7A0965}"/>
              </a:ext>
            </a:extLst>
          </p:cNvPr>
          <p:cNvSpPr txBox="1"/>
          <p:nvPr/>
        </p:nvSpPr>
        <p:spPr>
          <a:xfrm>
            <a:off x="675090" y="2337436"/>
            <a:ext cx="8126010" cy="224676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วรรณคดี </a:t>
            </a:r>
            <a:r>
              <a:rPr lang="th-TH" sz="20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หมายถึง</a:t>
            </a:r>
            <a:r>
              <a:rPr lang="th-TH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h-TH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หนังสือที่แต่งขึ้นอย่างมีศิลปะ อาจเป็นร้อยแก้วหรือร้อยกรอง มีความงดงามทางภาษา ถ่ายทอดความสะเทือนใจ ความนึกคิด และจินตนาการของผู้แต่งออกมาได้อย่างครบถ้วน ทำให้ผู้อ่านเกิดจินตนาการ มีอารมณ์ร่วมไปกับผู้แต่งด้วย นอกจากนั้นวรรณคดียังต้องเป็นเรื่องที่ดี ไม่ชักจูงจิตใจไปในทางต่ำ ทั้งยังแสดงความรู้ ความคิด และสะท้อนความเป็นไปของสังคมในแต่ละสมัยด้วย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57549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80BEF374-D19A-4A00-B179-0D56C42F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003" y="911225"/>
            <a:ext cx="5537994" cy="47783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2800" b="1" dirty="0">
                <a:solidFill>
                  <a:schemeClr val="accent3">
                    <a:lumMod val="10000"/>
                  </a:schemeClr>
                </a:solidFill>
              </a:rPr>
              <a:t>ความความสำคัญของวรรณคดี</a:t>
            </a:r>
            <a:br>
              <a:rPr lang="th-TH" sz="2800" dirty="0"/>
            </a:br>
            <a:endParaRPr lang="th-TH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DD0EF20-4AA3-47FE-8B7B-7F271FE16227}"/>
              </a:ext>
            </a:extLst>
          </p:cNvPr>
          <p:cNvSpPr txBox="1"/>
          <p:nvPr/>
        </p:nvSpPr>
        <p:spPr>
          <a:xfrm>
            <a:off x="1107281" y="1800224"/>
            <a:ext cx="7215188" cy="181588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b="1" dirty="0"/>
              <a:t>วรรณคดี  </a:t>
            </a:r>
            <a:r>
              <a:rPr lang="th-TH" sz="2000" i="0" dirty="0">
                <a:latin typeface="+mj-lt"/>
              </a:rPr>
              <a:t>เปรียบดังกระจกเงา ที่สะท้อนวัฒนธรรมและการดำรงชีวิตของผู้คนในสมัยที่ประพันธ์วรรณคดีเรื่องนั้น  โดยมักจะสอดแทรกข้อคิดและ ปรัชญาของกวีเอาไว้ย่างแยบยล นอกจากนี้วรรณคดียังเป็นเครื่องเชิดชูความเป็นอารยะของชาติ สะท้อนอ</a:t>
            </a:r>
            <a:r>
              <a:rPr lang="th-TH" sz="2000" i="0" dirty="0" err="1">
                <a:latin typeface="+mj-lt"/>
              </a:rPr>
              <a:t>ัต</a:t>
            </a:r>
            <a:r>
              <a:rPr lang="th-TH" sz="2000" i="0" dirty="0">
                <a:latin typeface="+mj-lt"/>
              </a:rPr>
              <a:t>ลักษณ์ประจำชาติ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82132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4FC0D7-8EE7-4523-A241-C239D1C45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06" y="338398"/>
            <a:ext cx="3579019" cy="478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1" dirty="0">
                <a:solidFill>
                  <a:srgbClr val="333333"/>
                </a:solidFill>
                <a:effectLst/>
                <a:latin typeface="Kanit"/>
              </a:rPr>
              <a:t>ลักษณะของวรรณคดี</a:t>
            </a:r>
            <a:br>
              <a:rPr lang="th-TH" b="1" i="0" dirty="0">
                <a:solidFill>
                  <a:srgbClr val="333333"/>
                </a:solidFill>
                <a:effectLst/>
                <a:latin typeface="Kanit"/>
              </a:rPr>
            </a:br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2854BFB-0D37-4448-95D1-FC787972D80B}"/>
              </a:ext>
            </a:extLst>
          </p:cNvPr>
          <p:cNvSpPr txBox="1"/>
          <p:nvPr/>
        </p:nvSpPr>
        <p:spPr>
          <a:xfrm>
            <a:off x="735806" y="2657476"/>
            <a:ext cx="7672387" cy="164352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เป็นหนังสือดี มีประโยชน์ มีสุภาษิตคติสอนใจ ไม่ชักจูงไปในทางที่ผิดหรือไปในทางที่ไม่เป็นแก่นสาร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เป็นหนังสือแต่งดี ใช้วิธีการเรียบเรียงที่ดี ถูกต้องตามแบบอย่างภาษาไทย ใช้สำนวนภาษาที่ดี และเป็นแบบอย่างที่ดีได้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531BFE4-51DA-42AC-B26F-F25F4CAAB9E7}"/>
              </a:ext>
            </a:extLst>
          </p:cNvPr>
          <p:cNvSpPr txBox="1"/>
          <p:nvPr/>
        </p:nvSpPr>
        <p:spPr>
          <a:xfrm>
            <a:off x="778669" y="1271588"/>
            <a:ext cx="7672387" cy="95410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วรรณคดีสโมสร ซึ่งจัดตั้งขึ้นในสมัยรัชกาลพระบาทสมเด็จพระมงกุฎเกล้าเจ้าอยู่หัว ได้กำหนดลักษณะของวรรณคดีไว้ว่า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84524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0FA826-6686-43AB-9152-02BF3202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60" y="463324"/>
            <a:ext cx="3360420" cy="59585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2800" dirty="0">
                <a:solidFill>
                  <a:schemeClr val="accent3">
                    <a:lumMod val="10000"/>
                  </a:schemeClr>
                </a:solidFill>
              </a:rPr>
              <a:t>ประเภทของวรรณคดี </a:t>
            </a:r>
            <a:br>
              <a:rPr lang="th-TH" sz="2800" dirty="0"/>
            </a:br>
            <a:endParaRPr lang="th-TH" dirty="0"/>
          </a:p>
        </p:txBody>
      </p:sp>
      <p:sp>
        <p:nvSpPr>
          <p:cNvPr id="3" name="Google Shape;453;p43">
            <a:extLst>
              <a:ext uri="{FF2B5EF4-FFF2-40B4-BE49-F238E27FC236}">
                <a16:creationId xmlns:a16="http://schemas.microsoft.com/office/drawing/2014/main" id="{D44B6BEE-DDA9-4891-8082-8BDF8FA1F56A}"/>
              </a:ext>
            </a:extLst>
          </p:cNvPr>
          <p:cNvSpPr/>
          <p:nvPr/>
        </p:nvSpPr>
        <p:spPr>
          <a:xfrm rot="5348089" flipH="1">
            <a:off x="543162" y="1365861"/>
            <a:ext cx="487232" cy="635469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53;p43">
            <a:extLst>
              <a:ext uri="{FF2B5EF4-FFF2-40B4-BE49-F238E27FC236}">
                <a16:creationId xmlns:a16="http://schemas.microsoft.com/office/drawing/2014/main" id="{46669258-3AC9-472E-B432-38C105D073C3}"/>
              </a:ext>
            </a:extLst>
          </p:cNvPr>
          <p:cNvSpPr/>
          <p:nvPr/>
        </p:nvSpPr>
        <p:spPr>
          <a:xfrm rot="5348089" flipH="1">
            <a:off x="4164553" y="2408767"/>
            <a:ext cx="487232" cy="58030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53;p43">
            <a:extLst>
              <a:ext uri="{FF2B5EF4-FFF2-40B4-BE49-F238E27FC236}">
                <a16:creationId xmlns:a16="http://schemas.microsoft.com/office/drawing/2014/main" id="{79AC297B-5CC4-4F09-A227-D650A1C5616F}"/>
              </a:ext>
            </a:extLst>
          </p:cNvPr>
          <p:cNvSpPr/>
          <p:nvPr/>
        </p:nvSpPr>
        <p:spPr>
          <a:xfrm rot="5348089" flipH="1">
            <a:off x="485465" y="3040271"/>
            <a:ext cx="487232" cy="640610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rgbClr val="74737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AADA0D6-833D-4E02-9F50-83A251852995}"/>
              </a:ext>
            </a:extLst>
          </p:cNvPr>
          <p:cNvSpPr txBox="1"/>
          <p:nvPr/>
        </p:nvSpPr>
        <p:spPr>
          <a:xfrm>
            <a:off x="571500" y="1335839"/>
            <a:ext cx="381000" cy="69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๑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997461B-664D-4146-8E52-0E9AAB15A56A}"/>
              </a:ext>
            </a:extLst>
          </p:cNvPr>
          <p:cNvSpPr txBox="1"/>
          <p:nvPr/>
        </p:nvSpPr>
        <p:spPr>
          <a:xfrm flipH="1">
            <a:off x="4217670" y="2333459"/>
            <a:ext cx="381000" cy="69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๓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43FA430-A424-4FF0-9F7B-A06803460F57}"/>
              </a:ext>
            </a:extLst>
          </p:cNvPr>
          <p:cNvSpPr txBox="1"/>
          <p:nvPr/>
        </p:nvSpPr>
        <p:spPr>
          <a:xfrm>
            <a:off x="479302" y="3012820"/>
            <a:ext cx="381000" cy="69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๒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BDAFEAE-E63B-47ED-97F1-9A8B72CAF1E4}"/>
              </a:ext>
            </a:extLst>
          </p:cNvPr>
          <p:cNvSpPr txBox="1"/>
          <p:nvPr/>
        </p:nvSpPr>
        <p:spPr>
          <a:xfrm>
            <a:off x="1063382" y="1313924"/>
            <a:ext cx="3162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แบ่งตามประโยชน์ของเนื้อหา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วรรณคดี บริสุทธิ์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วรรณคดี ประยุกต์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271969AF-691D-4C76-8373-D801E51CE6F0}"/>
              </a:ext>
            </a:extLst>
          </p:cNvPr>
          <p:cNvSpPr txBox="1"/>
          <p:nvPr/>
        </p:nvSpPr>
        <p:spPr>
          <a:xfrm>
            <a:off x="1072471" y="2833190"/>
            <a:ext cx="3137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แบ่งตามลักษณ์คำประพันธ์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วรรณคดี ร้อยแก้ว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/>
              <a:t>วรรณคดี ร้อยกรอง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89A4AD24-6DDA-48E0-B391-A0C6E0136574}"/>
              </a:ext>
            </a:extLst>
          </p:cNvPr>
          <p:cNvSpPr txBox="1"/>
          <p:nvPr/>
        </p:nvSpPr>
        <p:spPr>
          <a:xfrm>
            <a:off x="4709302" y="1250103"/>
            <a:ext cx="43356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แบ่งตามประโยชน์ของเนื้อหา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/>
              <a:t>วรรณคดีขนบธรรมเนียมประเพณี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/>
              <a:t>วรรณคดีประวัติศาสตร์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/>
              <a:t>วรรณคดีศาสนา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/>
              <a:t>วรรณคดีนาฏวรรณคดี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/>
              <a:t>วรรณคดีนิราศ</a:t>
            </a:r>
          </a:p>
          <a:p>
            <a:endParaRPr lang="th-T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98145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1FC216-ECBD-4244-B3A6-E6660773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230" y="353368"/>
            <a:ext cx="4099560" cy="5653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2800" dirty="0">
                <a:solidFill>
                  <a:schemeClr val="accent3">
                    <a:lumMod val="10000"/>
                  </a:schemeClr>
                </a:solidFill>
              </a:rPr>
              <a:t>แนวทางการศึกษาวรรณคดี</a:t>
            </a:r>
            <a:br>
              <a:rPr lang="th-TH" sz="2800" dirty="0"/>
            </a:br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38BB297-F059-4A02-81B1-119006734889}"/>
              </a:ext>
            </a:extLst>
          </p:cNvPr>
          <p:cNvSpPr txBox="1"/>
          <p:nvPr/>
        </p:nvSpPr>
        <p:spPr>
          <a:xfrm>
            <a:off x="487680" y="112625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การศึกษาเชิงวรรณศิลป์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D6717B4-7D5F-4E52-AB94-F99D7B5AC2AF}"/>
              </a:ext>
            </a:extLst>
          </p:cNvPr>
          <p:cNvSpPr txBox="1"/>
          <p:nvPr/>
        </p:nvSpPr>
        <p:spPr>
          <a:xfrm>
            <a:off x="461010" y="3152608"/>
            <a:ext cx="245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การศึกษาเชิงวิเคราะห์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8FD5AB2-E2B0-4639-A507-028974A93485}"/>
              </a:ext>
            </a:extLst>
          </p:cNvPr>
          <p:cNvSpPr txBox="1"/>
          <p:nvPr/>
        </p:nvSpPr>
        <p:spPr>
          <a:xfrm>
            <a:off x="5212080" y="3020264"/>
            <a:ext cx="279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การศึกษา</a:t>
            </a:r>
            <a:r>
              <a:rPr lang="th-TH" sz="2000" dirty="0" err="1"/>
              <a:t>เชิ</a:t>
            </a:r>
            <a:r>
              <a:rPr lang="th-TH" sz="2000" dirty="0"/>
              <a:t>ประวัติศาสตร์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217AB61-4EDE-4F44-BA81-D4BEC764D695}"/>
              </a:ext>
            </a:extLst>
          </p:cNvPr>
          <p:cNvSpPr txBox="1"/>
          <p:nvPr/>
        </p:nvSpPr>
        <p:spPr>
          <a:xfrm>
            <a:off x="5212080" y="1126258"/>
            <a:ext cx="245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การศึกษาเชิงวิจารณ์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F5DD671-A24F-4B46-821E-0EB06C3B6B33}"/>
              </a:ext>
            </a:extLst>
          </p:cNvPr>
          <p:cNvSpPr txBox="1"/>
          <p:nvPr/>
        </p:nvSpPr>
        <p:spPr>
          <a:xfrm>
            <a:off x="487680" y="1621665"/>
            <a:ext cx="4282440" cy="1255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dirty="0"/>
              <a:t>ศึกษากลวิธี สร้างอารมณ์สะเทือนใจ ความรู้สึกนึกคิด จิตนาการ ผ่านโวหารภาพพจน์ รวมถึงพิจารณาคุณค่าความงามในการใช้ภาษา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DD71E88-048C-4E72-BC26-075FDBC6D99E}"/>
              </a:ext>
            </a:extLst>
          </p:cNvPr>
          <p:cNvSpPr txBox="1"/>
          <p:nvPr/>
        </p:nvSpPr>
        <p:spPr>
          <a:xfrm>
            <a:off x="461010" y="3675828"/>
            <a:ext cx="4282440" cy="8679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dirty="0"/>
              <a:t>การศึกษาวรรณคดีแบบแยกส่วน  พิจารณาอย่างถี่ถ้วนเพื่อให้เข้าใจองค์ประกอบของเรื่อง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19420C7-37E0-46DA-88E4-CD6011A6467D}"/>
              </a:ext>
            </a:extLst>
          </p:cNvPr>
          <p:cNvSpPr txBox="1"/>
          <p:nvPr/>
        </p:nvSpPr>
        <p:spPr>
          <a:xfrm>
            <a:off x="5151120" y="1621665"/>
            <a:ext cx="3619500" cy="1255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dirty="0"/>
              <a:t>ศึกษาเพื่อประเมินณคุณค่าวรรณคดีว่ามีคุณค่าอย่างไรบ้าง เช่นคุณค่าทางด้านสังคม วัฒนธรรม  ฯลฯ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08A9A75-A63F-4AC3-B750-1C753FC1D42E}"/>
              </a:ext>
            </a:extLst>
          </p:cNvPr>
          <p:cNvSpPr txBox="1"/>
          <p:nvPr/>
        </p:nvSpPr>
        <p:spPr>
          <a:xfrm>
            <a:off x="5212080" y="3543484"/>
            <a:ext cx="3703320" cy="1255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800" dirty="0"/>
              <a:t>เป็นการศึกษาวรรณคดีโดยอาศัย เอกสารหลักฐาน ทางประวัติศาสตร์เพื่อพิจารณาเนื้อหาวรรณคดี</a:t>
            </a:r>
          </a:p>
        </p:txBody>
      </p:sp>
    </p:spTree>
    <p:extLst>
      <p:ext uri="{BB962C8B-B14F-4D97-AF65-F5344CB8AC3E}">
        <p14:creationId xmlns:p14="http://schemas.microsoft.com/office/powerpoint/2010/main" val="239296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>
            <a:spLocks noGrp="1"/>
          </p:cNvSpPr>
          <p:nvPr>
            <p:ph type="title"/>
          </p:nvPr>
        </p:nvSpPr>
        <p:spPr>
          <a:xfrm>
            <a:off x="2244015" y="266268"/>
            <a:ext cx="5462957" cy="529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chemeClr val="accent3">
                    <a:lumMod val="10000"/>
                  </a:schemeClr>
                </a:solidFill>
              </a:rPr>
              <a:t>รูปแบบของงานเขียนประเภทร้อยกรอง</a:t>
            </a:r>
            <a:endParaRPr sz="2700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106" name="Google Shape;106;p34"/>
          <p:cNvGrpSpPr/>
          <p:nvPr/>
        </p:nvGrpSpPr>
        <p:grpSpPr>
          <a:xfrm>
            <a:off x="477674" y="993164"/>
            <a:ext cx="3505200" cy="1791271"/>
            <a:chOff x="706229" y="1766000"/>
            <a:chExt cx="1628105" cy="743474"/>
          </a:xfrm>
        </p:grpSpPr>
        <p:sp>
          <p:nvSpPr>
            <p:cNvPr id="107" name="Google Shape;107;p34"/>
            <p:cNvSpPr txBox="1"/>
            <p:nvPr/>
          </p:nvSpPr>
          <p:spPr>
            <a:xfrm>
              <a:off x="713262" y="1766000"/>
              <a:ext cx="677172" cy="1464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๑.คำหลวง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8" name="Google Shape;108;p34"/>
            <p:cNvSpPr txBox="1"/>
            <p:nvPr/>
          </p:nvSpPr>
          <p:spPr>
            <a:xfrm>
              <a:off x="706229" y="1946047"/>
              <a:ext cx="1628105" cy="563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ได้แก่วรรณคดีที่ พระมหากษัตริย์ หรือเจ้านายชั้นสูงทรงพระราชนิพนธ์ หรือทรงเกี่ยวข้องในการแต่ง ไม่จำกัดรูปแบบคำประพันธ์ แต่ต้องเป็นเรื่องที่เกี่ยวกับ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ศีลธรรมจรรยา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9" name="Google Shape;109;p34"/>
          <p:cNvGrpSpPr/>
          <p:nvPr/>
        </p:nvGrpSpPr>
        <p:grpSpPr>
          <a:xfrm>
            <a:off x="409081" y="3112199"/>
            <a:ext cx="3866370" cy="1337881"/>
            <a:chOff x="644670" y="3504825"/>
            <a:chExt cx="3866370" cy="1337881"/>
          </a:xfrm>
        </p:grpSpPr>
        <p:sp>
          <p:nvSpPr>
            <p:cNvPr id="110" name="Google Shape;110;p34"/>
            <p:cNvSpPr txBox="1"/>
            <p:nvPr/>
          </p:nvSpPr>
          <p:spPr>
            <a:xfrm>
              <a:off x="713262" y="3504825"/>
              <a:ext cx="2073900" cy="341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๒.คำฉันท์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1" name="Google Shape;111;p34"/>
            <p:cNvSpPr txBox="1"/>
            <p:nvPr/>
          </p:nvSpPr>
          <p:spPr>
            <a:xfrm>
              <a:off x="644670" y="3982728"/>
              <a:ext cx="3866370" cy="85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dirty="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 </a:t>
              </a: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 ที่แต่งเป็นฉันท์ชนิดต่างๆ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 มักมีกาพย์บางชนิดปนอยู่ด้วย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12" name="Google Shape;112;p34"/>
          <p:cNvGrpSpPr/>
          <p:nvPr/>
        </p:nvGrpSpPr>
        <p:grpSpPr>
          <a:xfrm>
            <a:off x="4726184" y="993164"/>
            <a:ext cx="3846316" cy="881356"/>
            <a:chOff x="6356864" y="1766000"/>
            <a:chExt cx="3846316" cy="881356"/>
          </a:xfrm>
        </p:grpSpPr>
        <p:sp>
          <p:nvSpPr>
            <p:cNvPr id="113" name="Google Shape;113;p34"/>
            <p:cNvSpPr txBox="1"/>
            <p:nvPr/>
          </p:nvSpPr>
          <p:spPr>
            <a:xfrm flipH="1">
              <a:off x="6356864" y="1766000"/>
              <a:ext cx="2073900" cy="341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๓.กลอน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4" name="Google Shape;114;p34"/>
            <p:cNvSpPr txBox="1"/>
            <p:nvPr/>
          </p:nvSpPr>
          <p:spPr>
            <a:xfrm flipH="1">
              <a:off x="6356864" y="2195455"/>
              <a:ext cx="3846316" cy="451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ได้แก่วรรณคดีที่แต่งเป็นกลอนชนิดต่างๆ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15" name="Google Shape;115;p34"/>
          <p:cNvGrpSpPr/>
          <p:nvPr/>
        </p:nvGrpSpPr>
        <p:grpSpPr>
          <a:xfrm>
            <a:off x="4716100" y="3112199"/>
            <a:ext cx="3284898" cy="1094600"/>
            <a:chOff x="6356864" y="3504825"/>
            <a:chExt cx="3284898" cy="1094600"/>
          </a:xfrm>
        </p:grpSpPr>
        <p:sp>
          <p:nvSpPr>
            <p:cNvPr id="116" name="Google Shape;116;p34"/>
            <p:cNvSpPr txBox="1"/>
            <p:nvPr/>
          </p:nvSpPr>
          <p:spPr>
            <a:xfrm flipH="1">
              <a:off x="6356864" y="3504825"/>
              <a:ext cx="2073900" cy="341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๕.คำกาพย์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7" name="Google Shape;117;p34"/>
            <p:cNvSpPr txBox="1"/>
            <p:nvPr/>
          </p:nvSpPr>
          <p:spPr>
            <a:xfrm flipH="1">
              <a:off x="6356875" y="3903425"/>
              <a:ext cx="3284887" cy="6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ได้แก่วรรณคดีที่แต่งเป็นกาพย์ยานี กาพย์สุรางคนางค์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34" name="Google Shape;115;p34">
            <a:extLst>
              <a:ext uri="{FF2B5EF4-FFF2-40B4-BE49-F238E27FC236}">
                <a16:creationId xmlns:a16="http://schemas.microsoft.com/office/drawing/2014/main" id="{C7D24F46-5223-480E-B965-ADAB678558DA}"/>
              </a:ext>
            </a:extLst>
          </p:cNvPr>
          <p:cNvGrpSpPr/>
          <p:nvPr/>
        </p:nvGrpSpPr>
        <p:grpSpPr>
          <a:xfrm>
            <a:off x="4726184" y="1972573"/>
            <a:ext cx="4335249" cy="811862"/>
            <a:chOff x="6317553" y="3504825"/>
            <a:chExt cx="4335249" cy="811862"/>
          </a:xfrm>
        </p:grpSpPr>
        <p:sp>
          <p:nvSpPr>
            <p:cNvPr id="35" name="Google Shape;116;p34">
              <a:extLst>
                <a:ext uri="{FF2B5EF4-FFF2-40B4-BE49-F238E27FC236}">
                  <a16:creationId xmlns:a16="http://schemas.microsoft.com/office/drawing/2014/main" id="{574E9FA1-BDEF-42D4-A8E8-0D5B74BC0306}"/>
                </a:ext>
              </a:extLst>
            </p:cNvPr>
            <p:cNvSpPr txBox="1"/>
            <p:nvPr/>
          </p:nvSpPr>
          <p:spPr>
            <a:xfrm flipH="1">
              <a:off x="6356864" y="3504825"/>
              <a:ext cx="2073900" cy="341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๔.คำโคลง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6" name="Google Shape;117;p34">
              <a:extLst>
                <a:ext uri="{FF2B5EF4-FFF2-40B4-BE49-F238E27FC236}">
                  <a16:creationId xmlns:a16="http://schemas.microsoft.com/office/drawing/2014/main" id="{0FEC7878-E1CC-472A-89F5-0E5FBACAFBC8}"/>
                </a:ext>
              </a:extLst>
            </p:cNvPr>
            <p:cNvSpPr txBox="1"/>
            <p:nvPr/>
          </p:nvSpPr>
          <p:spPr>
            <a:xfrm flipH="1">
              <a:off x="6317553" y="3903425"/>
              <a:ext cx="4335249" cy="413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ได้แก่วรรณคดีที่แต่งเป็นโคลงดั้นหรือโคลงสี่สุภาพ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91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>
            <a:spLocks noGrp="1"/>
          </p:cNvSpPr>
          <p:nvPr>
            <p:ph type="title"/>
          </p:nvPr>
        </p:nvSpPr>
        <p:spPr>
          <a:xfrm>
            <a:off x="2244015" y="266268"/>
            <a:ext cx="5462957" cy="529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chemeClr val="accent3">
                    <a:lumMod val="10000"/>
                  </a:schemeClr>
                </a:solidFill>
              </a:rPr>
              <a:t>รูปแบบของงานเขียนประเภทร้อยกรอง</a:t>
            </a:r>
            <a:endParaRPr sz="2700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106" name="Google Shape;106;p34"/>
          <p:cNvGrpSpPr/>
          <p:nvPr/>
        </p:nvGrpSpPr>
        <p:grpSpPr>
          <a:xfrm>
            <a:off x="487857" y="1334435"/>
            <a:ext cx="3583885" cy="1450000"/>
            <a:chOff x="713262" y="1766000"/>
            <a:chExt cx="1664653" cy="601828"/>
          </a:xfrm>
        </p:grpSpPr>
        <p:sp>
          <p:nvSpPr>
            <p:cNvPr id="107" name="Google Shape;107;p34"/>
            <p:cNvSpPr txBox="1"/>
            <p:nvPr/>
          </p:nvSpPr>
          <p:spPr>
            <a:xfrm>
              <a:off x="713262" y="1766000"/>
              <a:ext cx="677172" cy="1464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๖.ร่ายยาว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08" name="Google Shape;108;p34"/>
            <p:cNvSpPr txBox="1"/>
            <p:nvPr/>
          </p:nvSpPr>
          <p:spPr>
            <a:xfrm>
              <a:off x="713262" y="1932168"/>
              <a:ext cx="1664653" cy="435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ได้แก่วรรณคดีที่แต่งเป็นร่ายยาว เช่น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รายยาวมหาเวชสันดรชาดก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09" name="Google Shape;109;p34"/>
          <p:cNvGrpSpPr/>
          <p:nvPr/>
        </p:nvGrpSpPr>
        <p:grpSpPr>
          <a:xfrm>
            <a:off x="423368" y="2870308"/>
            <a:ext cx="3866370" cy="1280981"/>
            <a:chOff x="644670" y="3561725"/>
            <a:chExt cx="3866370" cy="1280981"/>
          </a:xfrm>
        </p:grpSpPr>
        <p:sp>
          <p:nvSpPr>
            <p:cNvPr id="110" name="Google Shape;110;p34"/>
            <p:cNvSpPr txBox="1"/>
            <p:nvPr/>
          </p:nvSpPr>
          <p:spPr>
            <a:xfrm>
              <a:off x="644670" y="3561725"/>
              <a:ext cx="3741438" cy="341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 ๗.กาพย์ห่อโคลง และกาพย์เห่เรือ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1" name="Google Shape;111;p34"/>
            <p:cNvSpPr txBox="1"/>
            <p:nvPr/>
          </p:nvSpPr>
          <p:spPr>
            <a:xfrm>
              <a:off x="644670" y="3982728"/>
              <a:ext cx="3866370" cy="85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dirty="0">
                  <a:solidFill>
                    <a:schemeClr val="dk1"/>
                  </a:solidFill>
                  <a:latin typeface="Adamina"/>
                  <a:ea typeface="Adamina"/>
                  <a:cs typeface="Adamina"/>
                  <a:sym typeface="Adamina"/>
                </a:rPr>
                <a:t> </a:t>
              </a: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 ที่แต่งเป็นฉันท์ชนิดต่างๆ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 มักมีกาพย์บางชนิดปนอยู่ด้วย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12" name="Google Shape;112;p34"/>
          <p:cNvGrpSpPr/>
          <p:nvPr/>
        </p:nvGrpSpPr>
        <p:grpSpPr>
          <a:xfrm>
            <a:off x="4726184" y="993164"/>
            <a:ext cx="3846316" cy="1115755"/>
            <a:chOff x="6356864" y="1766000"/>
            <a:chExt cx="3846316" cy="1115755"/>
          </a:xfrm>
        </p:grpSpPr>
        <p:sp>
          <p:nvSpPr>
            <p:cNvPr id="113" name="Google Shape;113;p34"/>
            <p:cNvSpPr txBox="1"/>
            <p:nvPr/>
          </p:nvSpPr>
          <p:spPr>
            <a:xfrm flipH="1">
              <a:off x="6356864" y="1766000"/>
              <a:ext cx="1253135" cy="341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๘.ลิลิต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4" name="Google Shape;114;p34"/>
            <p:cNvSpPr txBox="1"/>
            <p:nvPr/>
          </p:nvSpPr>
          <p:spPr>
            <a:xfrm flipH="1">
              <a:off x="6356864" y="2195455"/>
              <a:ext cx="3846316" cy="68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ได้แก่วรรณคดีที่แต่ง  โดยใช้โคลงและร่ายปนกัน  รับสัมผัสท้ายคำแบบลิลิต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115" name="Google Shape;115;p34"/>
          <p:cNvGrpSpPr/>
          <p:nvPr/>
        </p:nvGrpSpPr>
        <p:grpSpPr>
          <a:xfrm>
            <a:off x="3123953" y="3872390"/>
            <a:ext cx="4457596" cy="1122055"/>
            <a:chOff x="5595564" y="3894160"/>
            <a:chExt cx="4457596" cy="1122055"/>
          </a:xfrm>
        </p:grpSpPr>
        <p:sp>
          <p:nvSpPr>
            <p:cNvPr id="116" name="Google Shape;116;p34"/>
            <p:cNvSpPr txBox="1"/>
            <p:nvPr/>
          </p:nvSpPr>
          <p:spPr>
            <a:xfrm flipH="1">
              <a:off x="5702422" y="3894160"/>
              <a:ext cx="1698988" cy="341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๑๐.กวี</a:t>
              </a:r>
              <a:r>
                <a:rPr lang="th-TH" sz="2200" dirty="0" err="1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วัจ</a:t>
              </a: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นะ 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7" name="Google Shape;117;p34"/>
            <p:cNvSpPr txBox="1"/>
            <p:nvPr/>
          </p:nvSpPr>
          <p:spPr>
            <a:xfrm flipH="1">
              <a:off x="5595564" y="4320215"/>
              <a:ext cx="4457596" cy="6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ได้แก่วรรณคดีที่แต่ง โดยใช้คำประพันธ์หลายชนิดรวมกัน มีทั้งโคลง ฉันท์ กาพย์ กลอน ร่าย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  <p:grpSp>
        <p:nvGrpSpPr>
          <p:cNvPr id="34" name="Google Shape;115;p34">
            <a:extLst>
              <a:ext uri="{FF2B5EF4-FFF2-40B4-BE49-F238E27FC236}">
                <a16:creationId xmlns:a16="http://schemas.microsoft.com/office/drawing/2014/main" id="{C7D24F46-5223-480E-B965-ADAB678558DA}"/>
              </a:ext>
            </a:extLst>
          </p:cNvPr>
          <p:cNvGrpSpPr/>
          <p:nvPr/>
        </p:nvGrpSpPr>
        <p:grpSpPr>
          <a:xfrm>
            <a:off x="4486605" y="2365796"/>
            <a:ext cx="4625163" cy="1248942"/>
            <a:chOff x="6077974" y="3611010"/>
            <a:chExt cx="4625163" cy="1248942"/>
          </a:xfrm>
        </p:grpSpPr>
        <p:sp>
          <p:nvSpPr>
            <p:cNvPr id="35" name="Google Shape;116;p34">
              <a:extLst>
                <a:ext uri="{FF2B5EF4-FFF2-40B4-BE49-F238E27FC236}">
                  <a16:creationId xmlns:a16="http://schemas.microsoft.com/office/drawing/2014/main" id="{574E9FA1-BDEF-42D4-A8E8-0D5B74BC0306}"/>
                </a:ext>
              </a:extLst>
            </p:cNvPr>
            <p:cNvSpPr txBox="1"/>
            <p:nvPr/>
          </p:nvSpPr>
          <p:spPr>
            <a:xfrm flipH="1">
              <a:off x="6163369" y="3611010"/>
              <a:ext cx="1842474" cy="341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200" dirty="0">
                  <a:solidFill>
                    <a:schemeClr val="accent3">
                      <a:lumMod val="10000"/>
                    </a:schemeClr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๙.เบ็ดเตล็ด</a:t>
              </a:r>
              <a:endParaRPr sz="2200" dirty="0">
                <a:solidFill>
                  <a:schemeClr val="accent3">
                    <a:lumMod val="10000"/>
                  </a:schemeClr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6" name="Google Shape;117;p34">
              <a:extLst>
                <a:ext uri="{FF2B5EF4-FFF2-40B4-BE49-F238E27FC236}">
                  <a16:creationId xmlns:a16="http://schemas.microsoft.com/office/drawing/2014/main" id="{0FEC7878-E1CC-472A-89F5-0E5FBACAFBC8}"/>
                </a:ext>
              </a:extLst>
            </p:cNvPr>
            <p:cNvSpPr txBox="1"/>
            <p:nvPr/>
          </p:nvSpPr>
          <p:spPr>
            <a:xfrm flipH="1">
              <a:off x="6077974" y="4099866"/>
              <a:ext cx="4625163" cy="760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ได้แก่วรรณคดีที่  เขียนเป็นบทสั้นๆ โดยมาก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chemeClr val="accent3">
                      <a:lumMod val="10000"/>
                    </a:schemeClr>
                  </a:solidFill>
                  <a:latin typeface="Adamina"/>
                  <a:ea typeface="Adamina"/>
                  <a:cs typeface="Adamina"/>
                  <a:sym typeface="Adamina"/>
                </a:rPr>
                <a:t>เป็นบทขับร้อง เช่นบทดอกสร้อย สักวา เพลง</a:t>
              </a:r>
              <a:endParaRPr sz="1800" dirty="0">
                <a:solidFill>
                  <a:schemeClr val="accent3">
                    <a:lumMod val="10000"/>
                  </a:schemeClr>
                </a:solidFill>
                <a:latin typeface="Adamina"/>
                <a:ea typeface="Adamina"/>
                <a:cs typeface="Adamina"/>
                <a:sym typeface="Adami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799005"/>
      </p:ext>
    </p:extLst>
  </p:cSld>
  <p:clrMapOvr>
    <a:masterClrMapping/>
  </p:clrMapOvr>
</p:sld>
</file>

<file path=ppt/theme/theme1.xml><?xml version="1.0" encoding="utf-8"?>
<a:theme xmlns:a="http://schemas.openxmlformats.org/drawingml/2006/main" name="Read Across America Day Infographics by Slidesgo">
  <a:themeElements>
    <a:clrScheme name="Simple Light">
      <a:dk1>
        <a:srgbClr val="747373"/>
      </a:dk1>
      <a:lt1>
        <a:srgbClr val="D9D3C4"/>
      </a:lt1>
      <a:dk2>
        <a:srgbClr val="9E7059"/>
      </a:dk2>
      <a:lt2>
        <a:srgbClr val="B5B1A5"/>
      </a:lt2>
      <a:accent1>
        <a:srgbClr val="CBC6BB"/>
      </a:accent1>
      <a:accent2>
        <a:srgbClr val="AA9A82"/>
      </a:accent2>
      <a:accent3>
        <a:srgbClr val="F2ECE7"/>
      </a:accent3>
      <a:accent4>
        <a:srgbClr val="C2A983"/>
      </a:accent4>
      <a:accent5>
        <a:srgbClr val="B1AF80"/>
      </a:accent5>
      <a:accent6>
        <a:srgbClr val="E2A274"/>
      </a:accent6>
      <a:hlink>
        <a:srgbClr val="7473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1793</Words>
  <Application>Microsoft Office PowerPoint</Application>
  <PresentationFormat>นำเสนอทางหน้าจอ (16:9)</PresentationFormat>
  <Paragraphs>243</Paragraphs>
  <Slides>29</Slides>
  <Notes>22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29</vt:i4>
      </vt:variant>
    </vt:vector>
  </HeadingPairs>
  <TitlesOfParts>
    <vt:vector size="34" baseType="lpstr">
      <vt:lpstr>Arial</vt:lpstr>
      <vt:lpstr>Courier Prime</vt:lpstr>
      <vt:lpstr>Adamina</vt:lpstr>
      <vt:lpstr>Kanit</vt:lpstr>
      <vt:lpstr>Read Across America Day Infographics by Slidesgo</vt:lpstr>
      <vt:lpstr>วิชาประวัติวรรณคดี ๑ </vt:lpstr>
      <vt:lpstr>การศึกษาวรรณคดี</vt:lpstr>
      <vt:lpstr>ความหมายของวรรณคดี </vt:lpstr>
      <vt:lpstr>ความความสำคัญของวรรณคดี </vt:lpstr>
      <vt:lpstr>ลักษณะของวรรณคดี </vt:lpstr>
      <vt:lpstr>ประเภทของวรรณคดี  </vt:lpstr>
      <vt:lpstr>แนวทางการศึกษาวรรณคดี </vt:lpstr>
      <vt:lpstr>รูปแบบของงานเขียนประเภทร้อยกรอง</vt:lpstr>
      <vt:lpstr>รูปแบบของงานเขียนประเภทร้อยกรอง</vt:lpstr>
      <vt:lpstr>ลักษณะและภูมิหลังของวรรณคดีสมัยสุโขทัย</vt:lpstr>
      <vt:lpstr>งานนำเสนอ PowerPoint</vt:lpstr>
      <vt:lpstr>ความเจริญด้านวรรณคดีในสมัยสุโขทัย </vt:lpstr>
      <vt:lpstr>งานนำเสนอ PowerPoint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  <vt:lpstr>READ ACROSS AMERICA DAY 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วิชาประวัติวรรณคดี ๑</dc:title>
  <dc:creator>User</dc:creator>
  <cp:lastModifiedBy>User</cp:lastModifiedBy>
  <cp:revision>39</cp:revision>
  <dcterms:modified xsi:type="dcterms:W3CDTF">2022-06-13T12:12:47Z</dcterms:modified>
</cp:coreProperties>
</file>