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Sehyang" initials="K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5" autoAdjust="0"/>
    <p:restoredTop sz="94660"/>
  </p:normalViewPr>
  <p:slideViewPr>
    <p:cSldViewPr snapToGrid="0">
      <p:cViewPr>
        <p:scale>
          <a:sx n="100" d="100"/>
          <a:sy n="100" d="100"/>
        </p:scale>
        <p:origin x="-49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4691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38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698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180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1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13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03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99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261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84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413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F9973-6F97-45C0-ACAD-59B81B6EE8C0}" type="datetimeFigureOut">
              <a:rPr lang="ko-KR" altLang="en-US" smtClean="0"/>
              <a:t>2021-03-26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C3054-E989-4968-823D-3EE8126328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78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2E556A25-E88A-435D-B169-1F3B84E0E07B}"/>
              </a:ext>
            </a:extLst>
          </p:cNvPr>
          <p:cNvGrpSpPr/>
          <p:nvPr/>
        </p:nvGrpSpPr>
        <p:grpSpPr>
          <a:xfrm>
            <a:off x="332025" y="441000"/>
            <a:ext cx="8479950" cy="5976000"/>
            <a:chOff x="146066" y="158045"/>
            <a:chExt cx="8479950" cy="5976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0871DED1-F07C-4A09-A3CC-AC7D0AE20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066" y="158045"/>
              <a:ext cx="4265451" cy="597600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xmlns="" id="{8A4AA630-29CF-4BE8-B506-75508970E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1517" y="158045"/>
              <a:ext cx="4214499" cy="59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955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2DC6AB1B-7008-404A-BEEB-EC563383D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209"/>
            <a:ext cx="9144000" cy="447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7D51302-C733-44C9-B177-9DA4D2792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066"/>
          <a:stretch/>
        </p:blipFill>
        <p:spPr>
          <a:xfrm>
            <a:off x="286476" y="1553614"/>
            <a:ext cx="8571048" cy="375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0AD1064A-539E-4E39-944D-FF291FAFE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281"/>
          <a:stretch/>
        </p:blipFill>
        <p:spPr>
          <a:xfrm>
            <a:off x="148690" y="1811129"/>
            <a:ext cx="8571048" cy="2864596"/>
          </a:xfrm>
          <a:prstGeom prst="rect">
            <a:avLst/>
          </a:prstGeom>
        </p:spPr>
      </p:pic>
      <p:sp>
        <p:nvSpPr>
          <p:cNvPr id="4" name="직사각형 5">
            <a:extLst>
              <a:ext uri="{FF2B5EF4-FFF2-40B4-BE49-F238E27FC236}">
                <a16:creationId xmlns:a16="http://schemas.microsoft.com/office/drawing/2014/main" xmlns="" id="{590B2C76-ED30-4ECF-A9B8-2D341125B26C}"/>
              </a:ext>
            </a:extLst>
          </p:cNvPr>
          <p:cNvSpPr/>
          <p:nvPr/>
        </p:nvSpPr>
        <p:spPr>
          <a:xfrm>
            <a:off x="887299" y="2441683"/>
            <a:ext cx="8325556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could have called you if you’d given me your number.</a:t>
            </a:r>
            <a:endParaRPr lang="ko-KR" altLang="ko-KR" sz="1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직사각형 5">
            <a:extLst>
              <a:ext uri="{FF2B5EF4-FFF2-40B4-BE49-F238E27FC236}">
                <a16:creationId xmlns:a16="http://schemas.microsoft.com/office/drawing/2014/main" xmlns="" id="{EF0BC2CA-26DB-4551-B820-580A8AA93CEA}"/>
              </a:ext>
            </a:extLst>
          </p:cNvPr>
          <p:cNvSpPr/>
          <p:nvPr/>
        </p:nvSpPr>
        <p:spPr>
          <a:xfrm>
            <a:off x="889387" y="3045019"/>
            <a:ext cx="8325556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If my friends hadn’t kept me company, I would have been lonely at the hospital.</a:t>
            </a:r>
            <a:endParaRPr lang="ko-KR" altLang="ko-KR" sz="1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직사각형 5">
            <a:extLst>
              <a:ext uri="{FF2B5EF4-FFF2-40B4-BE49-F238E27FC236}">
                <a16:creationId xmlns:a16="http://schemas.microsoft.com/office/drawing/2014/main" xmlns="" id="{4C0A6BC8-DD1F-4B68-B1D6-68CC0EE9AC30}"/>
              </a:ext>
            </a:extLst>
          </p:cNvPr>
          <p:cNvSpPr/>
          <p:nvPr/>
        </p:nvSpPr>
        <p:spPr>
          <a:xfrm>
            <a:off x="878949" y="3635829"/>
            <a:ext cx="8325556" cy="39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If she hadn’t applied for scholarships, Kristina wouldn’t be able to pay for college.</a:t>
            </a:r>
            <a:endParaRPr lang="ko-KR" altLang="ko-KR" sz="15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직사각형 5">
            <a:extLst>
              <a:ext uri="{FF2B5EF4-FFF2-40B4-BE49-F238E27FC236}">
                <a16:creationId xmlns:a16="http://schemas.microsoft.com/office/drawing/2014/main" xmlns="" id="{F3267EBF-0860-4CDB-8B5F-34EB5D8FA5CC}"/>
              </a:ext>
            </a:extLst>
          </p:cNvPr>
          <p:cNvSpPr/>
          <p:nvPr/>
        </p:nvSpPr>
        <p:spPr>
          <a:xfrm>
            <a:off x="868511" y="4251691"/>
            <a:ext cx="8325556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If he hadn’t started lessons when he was five, Yuri might not be such a skilled musician today.</a:t>
            </a:r>
            <a:endParaRPr lang="ko-KR" altLang="ko-KR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D4BB4F5-F232-4BE8-9DBD-F71A477E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8" y="458868"/>
            <a:ext cx="8997244" cy="594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1558953-79DE-453E-BA7D-43BEC7C82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7" y="1028711"/>
            <a:ext cx="8974667" cy="4800579"/>
          </a:xfrm>
          <a:prstGeom prst="rect">
            <a:avLst/>
          </a:prstGeom>
        </p:spPr>
      </p:pic>
      <p:pic>
        <p:nvPicPr>
          <p:cNvPr id="4" name="Track 7-05">
            <a:hlinkClick r:id="" action="ppaction://media"/>
            <a:extLst>
              <a:ext uri="{FF2B5EF4-FFF2-40B4-BE49-F238E27FC236}">
                <a16:creationId xmlns:a16="http://schemas.microsoft.com/office/drawing/2014/main" xmlns="" id="{C052FF13-3CE7-402E-B783-9BC1B1FE2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073" y="2879570"/>
            <a:ext cx="276989" cy="27698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EAAC0BF1-A97E-4A61-916E-57236D9C1417}"/>
              </a:ext>
            </a:extLst>
          </p:cNvPr>
          <p:cNvSpPr/>
          <p:nvPr/>
        </p:nvSpPr>
        <p:spPr>
          <a:xfrm>
            <a:off x="6752347" y="529891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66385D9-5C31-4066-A928-661D4070EA74}"/>
              </a:ext>
            </a:extLst>
          </p:cNvPr>
          <p:cNvSpPr/>
          <p:nvPr/>
        </p:nvSpPr>
        <p:spPr>
          <a:xfrm>
            <a:off x="2914124" y="529891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EDB3F92-F111-4FD3-B383-0B299C8796FD}"/>
              </a:ext>
            </a:extLst>
          </p:cNvPr>
          <p:cNvSpPr/>
          <p:nvPr/>
        </p:nvSpPr>
        <p:spPr>
          <a:xfrm>
            <a:off x="4816302" y="400633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C49BAEBA-096A-45DB-BCC3-BDE13D100CEB}"/>
              </a:ext>
            </a:extLst>
          </p:cNvPr>
          <p:cNvSpPr/>
          <p:nvPr/>
        </p:nvSpPr>
        <p:spPr>
          <a:xfrm>
            <a:off x="978079" y="400633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BDD95054-D8F1-4B59-AC1D-7A09C5B56128}"/>
              </a:ext>
            </a:extLst>
          </p:cNvPr>
          <p:cNvSpPr/>
          <p:nvPr/>
        </p:nvSpPr>
        <p:spPr>
          <a:xfrm>
            <a:off x="6752347" y="400633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119030E-E9B6-4293-8BA4-83C10E683357}"/>
              </a:ext>
            </a:extLst>
          </p:cNvPr>
          <p:cNvSpPr/>
          <p:nvPr/>
        </p:nvSpPr>
        <p:spPr>
          <a:xfrm>
            <a:off x="4827591" y="529891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91841439-51EC-4DBB-AEA0-BD4B688F85E8}"/>
              </a:ext>
            </a:extLst>
          </p:cNvPr>
          <p:cNvSpPr/>
          <p:nvPr/>
        </p:nvSpPr>
        <p:spPr>
          <a:xfrm>
            <a:off x="2914124" y="400633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FC23FD4E-AFEB-41A0-B343-16AD9B56287A}"/>
              </a:ext>
            </a:extLst>
          </p:cNvPr>
          <p:cNvSpPr/>
          <p:nvPr/>
        </p:nvSpPr>
        <p:spPr>
          <a:xfrm>
            <a:off x="973303" y="529891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2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FD26298-03E6-4E79-84F3-D01388BE9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94" b="29804"/>
          <a:stretch/>
        </p:blipFill>
        <p:spPr>
          <a:xfrm>
            <a:off x="70258" y="2063945"/>
            <a:ext cx="9003484" cy="2730111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FAC51D30-4E21-48CC-B753-CAE820181E12}"/>
              </a:ext>
            </a:extLst>
          </p:cNvPr>
          <p:cNvCxnSpPr>
            <a:cxnSpLocks/>
          </p:cNvCxnSpPr>
          <p:nvPr/>
        </p:nvCxnSpPr>
        <p:spPr>
          <a:xfrm>
            <a:off x="1895747" y="2599018"/>
            <a:ext cx="1987631" cy="11376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A99E7138-86EE-45E1-A606-4DF4D20AE6D1}"/>
              </a:ext>
            </a:extLst>
          </p:cNvPr>
          <p:cNvCxnSpPr>
            <a:cxnSpLocks/>
          </p:cNvCxnSpPr>
          <p:nvPr/>
        </p:nvCxnSpPr>
        <p:spPr>
          <a:xfrm>
            <a:off x="1895746" y="2860198"/>
            <a:ext cx="1987631" cy="113760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5DFA05BF-D987-441A-9FC0-5A0769ABE8F6}"/>
              </a:ext>
            </a:extLst>
          </p:cNvPr>
          <p:cNvCxnSpPr>
            <a:cxnSpLocks/>
          </p:cNvCxnSpPr>
          <p:nvPr/>
        </p:nvCxnSpPr>
        <p:spPr>
          <a:xfrm>
            <a:off x="1895745" y="3134091"/>
            <a:ext cx="1987632" cy="14440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42D84404-3D21-49CB-8A64-DE10CE31AA00}"/>
              </a:ext>
            </a:extLst>
          </p:cNvPr>
          <p:cNvCxnSpPr>
            <a:cxnSpLocks/>
          </p:cNvCxnSpPr>
          <p:nvPr/>
        </p:nvCxnSpPr>
        <p:spPr>
          <a:xfrm flipV="1">
            <a:off x="1895744" y="2599018"/>
            <a:ext cx="1987633" cy="8299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66BE4F40-C4B4-4527-91BD-2AD96A0CED66}"/>
              </a:ext>
            </a:extLst>
          </p:cNvPr>
          <p:cNvCxnSpPr>
            <a:cxnSpLocks/>
          </p:cNvCxnSpPr>
          <p:nvPr/>
        </p:nvCxnSpPr>
        <p:spPr>
          <a:xfrm flipV="1">
            <a:off x="1895746" y="2860198"/>
            <a:ext cx="1987631" cy="85896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47E37F4D-B813-4032-93C7-2F851B3CFF63}"/>
              </a:ext>
            </a:extLst>
          </p:cNvPr>
          <p:cNvCxnSpPr>
            <a:cxnSpLocks/>
          </p:cNvCxnSpPr>
          <p:nvPr/>
        </p:nvCxnSpPr>
        <p:spPr>
          <a:xfrm>
            <a:off x="1895746" y="3993056"/>
            <a:ext cx="1987631" cy="27863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4536DC55-AABE-487E-96AB-C67894FEE4C5}"/>
              </a:ext>
            </a:extLst>
          </p:cNvPr>
          <p:cNvCxnSpPr>
            <a:cxnSpLocks/>
          </p:cNvCxnSpPr>
          <p:nvPr/>
        </p:nvCxnSpPr>
        <p:spPr>
          <a:xfrm flipV="1">
            <a:off x="1895744" y="3176550"/>
            <a:ext cx="1987633" cy="10951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xmlns="" id="{135558CD-873C-467C-8105-342A4A52B42F}"/>
              </a:ext>
            </a:extLst>
          </p:cNvPr>
          <p:cNvCxnSpPr>
            <a:cxnSpLocks/>
          </p:cNvCxnSpPr>
          <p:nvPr/>
        </p:nvCxnSpPr>
        <p:spPr>
          <a:xfrm flipV="1">
            <a:off x="1895744" y="3429000"/>
            <a:ext cx="1987633" cy="11365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35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A24E2C53-EF82-4F3C-82B0-54BAEDA5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1" y="501813"/>
            <a:ext cx="8986378" cy="585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6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163D07E-DDC2-4BA8-8CA3-6E3868C4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82" y="0"/>
            <a:ext cx="7839036" cy="6858000"/>
          </a:xfrm>
          <a:prstGeom prst="rect">
            <a:avLst/>
          </a:prstGeom>
        </p:spPr>
      </p:pic>
      <p:pic>
        <p:nvPicPr>
          <p:cNvPr id="3" name="Track 7-06">
            <a:hlinkClick r:id="" action="ppaction://media"/>
            <a:extLst>
              <a:ext uri="{FF2B5EF4-FFF2-40B4-BE49-F238E27FC236}">
                <a16:creationId xmlns:a16="http://schemas.microsoft.com/office/drawing/2014/main" xmlns="" id="{6F1AF892-C07C-4568-82F8-DEA23AACF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4845" y="122786"/>
            <a:ext cx="303099" cy="3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A3AC15EC-4216-43D6-A91D-EF133273C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170"/>
            <a:ext cx="9144000" cy="5259659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E92C507A-1751-418C-B48A-9AE9CF98E824}"/>
              </a:ext>
            </a:extLst>
          </p:cNvPr>
          <p:cNvSpPr/>
          <p:nvPr/>
        </p:nvSpPr>
        <p:spPr>
          <a:xfrm>
            <a:off x="634046" y="195800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19E00AE6-6F71-4E41-A4D4-928018EB55DE}"/>
              </a:ext>
            </a:extLst>
          </p:cNvPr>
          <p:cNvSpPr/>
          <p:nvPr/>
        </p:nvSpPr>
        <p:spPr>
          <a:xfrm>
            <a:off x="6882446" y="194547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1B1F2664-39C5-455A-B20B-B71118612DC0}"/>
              </a:ext>
            </a:extLst>
          </p:cNvPr>
          <p:cNvSpPr/>
          <p:nvPr/>
        </p:nvSpPr>
        <p:spPr>
          <a:xfrm>
            <a:off x="2231424" y="354285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5F935050-867D-42F8-B2A8-BC2DCC8F264D}"/>
              </a:ext>
            </a:extLst>
          </p:cNvPr>
          <p:cNvSpPr/>
          <p:nvPr/>
        </p:nvSpPr>
        <p:spPr>
          <a:xfrm>
            <a:off x="4692401" y="329398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ECB39406-1D78-4FA9-8F51-1B958113F2E0}"/>
              </a:ext>
            </a:extLst>
          </p:cNvPr>
          <p:cNvSpPr/>
          <p:nvPr/>
        </p:nvSpPr>
        <p:spPr>
          <a:xfrm>
            <a:off x="2141562" y="4908809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DB8A62F9-0EC2-4F88-8F6E-199FB7EEEA5F}"/>
              </a:ext>
            </a:extLst>
          </p:cNvPr>
          <p:cNvSpPr/>
          <p:nvPr/>
        </p:nvSpPr>
        <p:spPr>
          <a:xfrm>
            <a:off x="4693370" y="464253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02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459A2C7-4A41-4BAB-9E9E-6E012A640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8"/>
          <a:stretch/>
        </p:blipFill>
        <p:spPr>
          <a:xfrm>
            <a:off x="124178" y="670888"/>
            <a:ext cx="8895645" cy="5516224"/>
          </a:xfrm>
          <a:prstGeom prst="rect">
            <a:avLst/>
          </a:prstGeom>
        </p:spPr>
      </p:pic>
      <p:pic>
        <p:nvPicPr>
          <p:cNvPr id="3" name="Track 7-07">
            <a:hlinkClick r:id="" action="ppaction://media"/>
            <a:extLst>
              <a:ext uri="{FF2B5EF4-FFF2-40B4-BE49-F238E27FC236}">
                <a16:creationId xmlns:a16="http://schemas.microsoft.com/office/drawing/2014/main" xmlns="" id="{4BF2D936-8E7A-43D4-AEAD-8F3799CFF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0652" y="2505801"/>
            <a:ext cx="323166" cy="32316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B810C5B6-F33B-4DF2-8B16-8FC047C39895}"/>
              </a:ext>
            </a:extLst>
          </p:cNvPr>
          <p:cNvSpPr/>
          <p:nvPr/>
        </p:nvSpPr>
        <p:spPr>
          <a:xfrm>
            <a:off x="3342380" y="564465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26CDC9B-3FBC-473C-8A67-A106A2ECA13A}"/>
              </a:ext>
            </a:extLst>
          </p:cNvPr>
          <p:cNvSpPr/>
          <p:nvPr/>
        </p:nvSpPr>
        <p:spPr>
          <a:xfrm>
            <a:off x="1209649" y="564465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E66D235C-23F9-4063-B49E-FD1D08533756}"/>
              </a:ext>
            </a:extLst>
          </p:cNvPr>
          <p:cNvSpPr/>
          <p:nvPr/>
        </p:nvSpPr>
        <p:spPr>
          <a:xfrm>
            <a:off x="4493700" y="3822172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4315034B-D30F-47CC-A8B7-DA9E7B09138A}"/>
              </a:ext>
            </a:extLst>
          </p:cNvPr>
          <p:cNvSpPr/>
          <p:nvPr/>
        </p:nvSpPr>
        <p:spPr>
          <a:xfrm>
            <a:off x="6718480" y="578365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8A64CE1A-D345-4EAC-B4F5-9671EB96C2A1}"/>
              </a:ext>
            </a:extLst>
          </p:cNvPr>
          <p:cNvSpPr/>
          <p:nvPr/>
        </p:nvSpPr>
        <p:spPr>
          <a:xfrm>
            <a:off x="5053008" y="556563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4C72E5FD-94B7-4319-B462-7510852D2C4D}"/>
              </a:ext>
            </a:extLst>
          </p:cNvPr>
          <p:cNvSpPr/>
          <p:nvPr/>
        </p:nvSpPr>
        <p:spPr>
          <a:xfrm>
            <a:off x="681235" y="4088893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C698BBEF-8FC3-4CE5-8319-FE8D9AA7F586}"/>
              </a:ext>
            </a:extLst>
          </p:cNvPr>
          <p:cNvSpPr/>
          <p:nvPr/>
        </p:nvSpPr>
        <p:spPr>
          <a:xfrm>
            <a:off x="2542311" y="407760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C98B76C4-A5AF-4FA4-83F4-41F7724CC540}"/>
              </a:ext>
            </a:extLst>
          </p:cNvPr>
          <p:cNvSpPr/>
          <p:nvPr/>
        </p:nvSpPr>
        <p:spPr>
          <a:xfrm>
            <a:off x="6920959" y="379959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62E96C39-EE59-4342-8F87-12E8997CE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4" y="1003045"/>
            <a:ext cx="9008533" cy="4851911"/>
          </a:xfrm>
          <a:prstGeom prst="rect">
            <a:avLst/>
          </a:prstGeom>
        </p:spPr>
      </p:pic>
      <p:pic>
        <p:nvPicPr>
          <p:cNvPr id="3" name="Track 7-01">
            <a:hlinkClick r:id="" action="ppaction://media"/>
            <a:extLst>
              <a:ext uri="{FF2B5EF4-FFF2-40B4-BE49-F238E27FC236}">
                <a16:creationId xmlns:a16="http://schemas.microsoft.com/office/drawing/2014/main" xmlns="" id="{24D94BDF-1584-4C1F-B111-326F99EFD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836" y="2897045"/>
            <a:ext cx="284565" cy="28456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2163E3F3-47D3-4D7D-9488-F5BEA10D93C1}"/>
              </a:ext>
            </a:extLst>
          </p:cNvPr>
          <p:cNvSpPr/>
          <p:nvPr/>
        </p:nvSpPr>
        <p:spPr>
          <a:xfrm>
            <a:off x="6741058" y="534406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01122846-D6FD-42CF-A684-591A1035F6CB}"/>
              </a:ext>
            </a:extLst>
          </p:cNvPr>
          <p:cNvSpPr/>
          <p:nvPr/>
        </p:nvSpPr>
        <p:spPr>
          <a:xfrm>
            <a:off x="2891546" y="5332778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DFB3829-B3E8-41EE-8F3F-40B74D6D3306}"/>
              </a:ext>
            </a:extLst>
          </p:cNvPr>
          <p:cNvSpPr/>
          <p:nvPr/>
        </p:nvSpPr>
        <p:spPr>
          <a:xfrm>
            <a:off x="4816302" y="401762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21CB037E-FED3-42BB-B8D0-B29391B397EC}"/>
              </a:ext>
            </a:extLst>
          </p:cNvPr>
          <p:cNvSpPr/>
          <p:nvPr/>
        </p:nvSpPr>
        <p:spPr>
          <a:xfrm>
            <a:off x="978079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A5420949-5CDC-4D39-8C82-64AC7BF7304E}"/>
              </a:ext>
            </a:extLst>
          </p:cNvPr>
          <p:cNvSpPr/>
          <p:nvPr/>
        </p:nvSpPr>
        <p:spPr>
          <a:xfrm>
            <a:off x="6741058" y="40402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30F85FCA-6352-486C-9284-FB6FCFE0305C}"/>
              </a:ext>
            </a:extLst>
          </p:cNvPr>
          <p:cNvSpPr/>
          <p:nvPr/>
        </p:nvSpPr>
        <p:spPr>
          <a:xfrm>
            <a:off x="4816302" y="532148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73698523-8DAC-4533-8C8B-E734915C1BAB}"/>
              </a:ext>
            </a:extLst>
          </p:cNvPr>
          <p:cNvSpPr/>
          <p:nvPr/>
        </p:nvSpPr>
        <p:spPr>
          <a:xfrm>
            <a:off x="2891546" y="401762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3B73ADF6-5E35-4EC8-9CA9-FB5872B62FF4}"/>
              </a:ext>
            </a:extLst>
          </p:cNvPr>
          <p:cNvSpPr/>
          <p:nvPr/>
        </p:nvSpPr>
        <p:spPr>
          <a:xfrm>
            <a:off x="978079" y="533277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15CC851-1C7A-4B58-98F3-9B69E33FF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1" b="1"/>
          <a:stretch/>
        </p:blipFill>
        <p:spPr>
          <a:xfrm>
            <a:off x="176212" y="1919111"/>
            <a:ext cx="8791575" cy="310532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9642C12C-351B-4313-BC55-4CFDEA3C43DB}"/>
              </a:ext>
            </a:extLst>
          </p:cNvPr>
          <p:cNvSpPr/>
          <p:nvPr/>
        </p:nvSpPr>
        <p:spPr>
          <a:xfrm>
            <a:off x="6271125" y="2232046"/>
            <a:ext cx="6976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trivial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5CFE9FD0-3E3B-40CD-9F03-0048A439A605}"/>
              </a:ext>
            </a:extLst>
          </p:cNvPr>
          <p:cNvSpPr/>
          <p:nvPr/>
        </p:nvSpPr>
        <p:spPr>
          <a:xfrm>
            <a:off x="5099314" y="2567511"/>
            <a:ext cx="7970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severe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D73D893C-C721-43E5-8410-15F3EACEE91C}"/>
              </a:ext>
            </a:extLst>
          </p:cNvPr>
          <p:cNvSpPr/>
          <p:nvPr/>
        </p:nvSpPr>
        <p:spPr>
          <a:xfrm>
            <a:off x="2325563" y="2902976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rumor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9317A763-37B7-4988-93B4-3ED572320158}"/>
              </a:ext>
            </a:extLst>
          </p:cNvPr>
          <p:cNvSpPr/>
          <p:nvPr/>
        </p:nvSpPr>
        <p:spPr>
          <a:xfrm>
            <a:off x="2338089" y="3246569"/>
            <a:ext cx="111280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popularity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E991658D-5D97-4F3D-8549-E9B5E94B0F5F}"/>
              </a:ext>
            </a:extLst>
          </p:cNvPr>
          <p:cNvSpPr/>
          <p:nvPr/>
        </p:nvSpPr>
        <p:spPr>
          <a:xfrm>
            <a:off x="2378647" y="3590849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coward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E9DE35C8-F53B-4AC7-852A-8A21FEC903FD}"/>
              </a:ext>
            </a:extLst>
          </p:cNvPr>
          <p:cNvSpPr/>
          <p:nvPr/>
        </p:nvSpPr>
        <p:spPr>
          <a:xfrm>
            <a:off x="6669706" y="3913788"/>
            <a:ext cx="8354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furious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B603D1F3-BD8D-4B9C-B4CE-7CBCE979811D}"/>
              </a:ext>
            </a:extLst>
          </p:cNvPr>
          <p:cNvSpPr/>
          <p:nvPr/>
        </p:nvSpPr>
        <p:spPr>
          <a:xfrm>
            <a:off x="1980965" y="4249253"/>
            <a:ext cx="16209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embarrassment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F3EDA5D1-D4C6-4FEC-B116-2BE177C5EFD6}"/>
              </a:ext>
            </a:extLst>
          </p:cNvPr>
          <p:cNvSpPr/>
          <p:nvPr/>
        </p:nvSpPr>
        <p:spPr>
          <a:xfrm>
            <a:off x="3847870" y="4584718"/>
            <a:ext cx="12634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friendliness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6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75E257DF-782D-4824-8B55-E6F2CC9D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8811"/>
            <a:ext cx="9144000" cy="426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6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F52A070-B9A3-4E24-8DEB-AD8194054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49" y="12732"/>
            <a:ext cx="7672371" cy="684526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C1D3B79E-7C36-4FF7-AD36-D325484F689E}"/>
              </a:ext>
            </a:extLst>
          </p:cNvPr>
          <p:cNvSpPr/>
          <p:nvPr/>
        </p:nvSpPr>
        <p:spPr>
          <a:xfrm>
            <a:off x="5674893" y="1870801"/>
            <a:ext cx="8354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furious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305C88DC-B26D-48B4-9F87-F9D066FD8CC6}"/>
              </a:ext>
            </a:extLst>
          </p:cNvPr>
          <p:cNvSpPr/>
          <p:nvPr/>
        </p:nvSpPr>
        <p:spPr>
          <a:xfrm>
            <a:off x="4526056" y="2706465"/>
            <a:ext cx="7970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severe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49151B0F-3C36-4869-B726-F3C62B8618C3}"/>
              </a:ext>
            </a:extLst>
          </p:cNvPr>
          <p:cNvSpPr/>
          <p:nvPr/>
        </p:nvSpPr>
        <p:spPr>
          <a:xfrm>
            <a:off x="6214729" y="4023530"/>
            <a:ext cx="111280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popularity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953C72DF-B1A8-4057-8BB8-66519F04B298}"/>
              </a:ext>
            </a:extLst>
          </p:cNvPr>
          <p:cNvSpPr/>
          <p:nvPr/>
        </p:nvSpPr>
        <p:spPr>
          <a:xfrm>
            <a:off x="6774125" y="4292591"/>
            <a:ext cx="8483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rumors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71040B87-2653-4EDB-8FF7-10AE71704B5D}"/>
              </a:ext>
            </a:extLst>
          </p:cNvPr>
          <p:cNvSpPr/>
          <p:nvPr/>
        </p:nvSpPr>
        <p:spPr>
          <a:xfrm>
            <a:off x="1701061" y="4781811"/>
            <a:ext cx="6976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trivial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A077D2A9-3988-4C03-B026-EB2AFE05ED29}"/>
              </a:ext>
            </a:extLst>
          </p:cNvPr>
          <p:cNvSpPr/>
          <p:nvPr/>
        </p:nvSpPr>
        <p:spPr>
          <a:xfrm>
            <a:off x="6557319" y="5616233"/>
            <a:ext cx="9332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get over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04BB5537-4519-4570-80C8-A326F51460A9}"/>
              </a:ext>
            </a:extLst>
          </p:cNvPr>
          <p:cNvSpPr/>
          <p:nvPr/>
        </p:nvSpPr>
        <p:spPr>
          <a:xfrm>
            <a:off x="3995277" y="5866496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coward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pic>
        <p:nvPicPr>
          <p:cNvPr id="10" name="Track 7-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4871" y="278177"/>
            <a:ext cx="260442" cy="2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50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884E2D0-C776-49F4-8840-B751B9617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7" y="1105383"/>
            <a:ext cx="8912506" cy="464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80B9E8D-10B3-4AAF-92FC-E3F1446F7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6" y="597791"/>
            <a:ext cx="8952089" cy="566241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C22211BC-B432-4AAD-80B8-428C426427C4}"/>
              </a:ext>
            </a:extLst>
          </p:cNvPr>
          <p:cNvSpPr/>
          <p:nvPr/>
        </p:nvSpPr>
        <p:spPr>
          <a:xfrm>
            <a:off x="2907640" y="500933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2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F589F02D-42E4-4D04-A189-876905F2A857}"/>
              </a:ext>
            </a:extLst>
          </p:cNvPr>
          <p:cNvSpPr/>
          <p:nvPr/>
        </p:nvSpPr>
        <p:spPr>
          <a:xfrm>
            <a:off x="5163974" y="499698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3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F360CDEB-1641-44D7-BBDF-3D7179456E04}"/>
              </a:ext>
            </a:extLst>
          </p:cNvPr>
          <p:cNvSpPr/>
          <p:nvPr/>
        </p:nvSpPr>
        <p:spPr>
          <a:xfrm>
            <a:off x="7409019" y="500933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1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C653E56-C43D-42E9-AE05-82A6EA6CF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1804987"/>
            <a:ext cx="8982075" cy="3248025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xmlns="" id="{09186EC8-D7D6-4350-8F63-075ADD691944}"/>
              </a:ext>
            </a:extLst>
          </p:cNvPr>
          <p:cNvSpPr/>
          <p:nvPr/>
        </p:nvSpPr>
        <p:spPr>
          <a:xfrm>
            <a:off x="1446387" y="2400819"/>
            <a:ext cx="1025880" cy="229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E08F81DE-C4EA-456B-A12E-2F9EB09C5FAF}"/>
              </a:ext>
            </a:extLst>
          </p:cNvPr>
          <p:cNvSpPr/>
          <p:nvPr/>
        </p:nvSpPr>
        <p:spPr>
          <a:xfrm>
            <a:off x="5345024" y="2406463"/>
            <a:ext cx="1025880" cy="229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7319C238-BABF-47E4-B277-813F99A6A077}"/>
              </a:ext>
            </a:extLst>
          </p:cNvPr>
          <p:cNvSpPr/>
          <p:nvPr/>
        </p:nvSpPr>
        <p:spPr>
          <a:xfrm>
            <a:off x="7213600" y="2400819"/>
            <a:ext cx="901438" cy="229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8222E359-1DDF-4113-975D-91218C9D7281}"/>
              </a:ext>
            </a:extLst>
          </p:cNvPr>
          <p:cNvSpPr/>
          <p:nvPr/>
        </p:nvSpPr>
        <p:spPr>
          <a:xfrm>
            <a:off x="3279730" y="2711263"/>
            <a:ext cx="1025880" cy="229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1FB08EE8-E2F3-49DB-8A95-F4AA78802FA1}"/>
              </a:ext>
            </a:extLst>
          </p:cNvPr>
          <p:cNvSpPr/>
          <p:nvPr/>
        </p:nvSpPr>
        <p:spPr>
          <a:xfrm>
            <a:off x="5345024" y="2711263"/>
            <a:ext cx="1025880" cy="229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972A1BF8-6C43-405D-897B-B0AB9B2CA3C4}"/>
              </a:ext>
            </a:extLst>
          </p:cNvPr>
          <p:cNvSpPr/>
          <p:nvPr/>
        </p:nvSpPr>
        <p:spPr>
          <a:xfrm>
            <a:off x="7151379" y="2711263"/>
            <a:ext cx="1025880" cy="229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27187AAC-17CA-4780-B78E-05DB8DC0D5B3}"/>
              </a:ext>
            </a:extLst>
          </p:cNvPr>
          <p:cNvSpPr/>
          <p:nvPr/>
        </p:nvSpPr>
        <p:spPr>
          <a:xfrm>
            <a:off x="7569956" y="3653325"/>
            <a:ext cx="488637" cy="229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C2AEAF86-EAA8-40F4-BED5-C40C56C61872}"/>
              </a:ext>
            </a:extLst>
          </p:cNvPr>
          <p:cNvSpPr/>
          <p:nvPr/>
        </p:nvSpPr>
        <p:spPr>
          <a:xfrm>
            <a:off x="7569955" y="3928535"/>
            <a:ext cx="488637" cy="229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00C33A0A-345D-44AF-8998-26D9995EC0DD}"/>
              </a:ext>
            </a:extLst>
          </p:cNvPr>
          <p:cNvSpPr/>
          <p:nvPr/>
        </p:nvSpPr>
        <p:spPr>
          <a:xfrm>
            <a:off x="6907060" y="4203183"/>
            <a:ext cx="488637" cy="229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8AE5C27C-54D4-4C4F-A82F-B2AA1DB30FAF}"/>
              </a:ext>
            </a:extLst>
          </p:cNvPr>
          <p:cNvSpPr/>
          <p:nvPr/>
        </p:nvSpPr>
        <p:spPr>
          <a:xfrm>
            <a:off x="7569955" y="4457112"/>
            <a:ext cx="488637" cy="229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E860CFB0-4172-4F88-B9C7-EB43A2FCE1EF}"/>
              </a:ext>
            </a:extLst>
          </p:cNvPr>
          <p:cNvSpPr/>
          <p:nvPr/>
        </p:nvSpPr>
        <p:spPr>
          <a:xfrm>
            <a:off x="6905385" y="4726672"/>
            <a:ext cx="488637" cy="22949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96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C221356-FB00-40B0-9D61-39615D9AD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219200"/>
            <a:ext cx="8953500" cy="44196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684733E9-253D-4525-80E6-C11FEBC1D4B3}"/>
              </a:ext>
            </a:extLst>
          </p:cNvPr>
          <p:cNvSpPr/>
          <p:nvPr/>
        </p:nvSpPr>
        <p:spPr>
          <a:xfrm>
            <a:off x="2208354" y="1770059"/>
            <a:ext cx="1540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hadn't made me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F461BC8F-30BE-4880-BCA9-D9F8268EE613}"/>
              </a:ext>
            </a:extLst>
          </p:cNvPr>
          <p:cNvSpPr/>
          <p:nvPr/>
        </p:nvSpPr>
        <p:spPr>
          <a:xfrm>
            <a:off x="5040530" y="1770059"/>
            <a:ext cx="1369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wouldn't have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845562E-5705-4FF8-A796-5737C0446560}"/>
              </a:ext>
            </a:extLst>
          </p:cNvPr>
          <p:cNvSpPr/>
          <p:nvPr/>
        </p:nvSpPr>
        <p:spPr>
          <a:xfrm>
            <a:off x="3133561" y="2583222"/>
            <a:ext cx="14125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 new haircut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B17AFF2A-94CE-4A8A-8A64-A0745837120A}"/>
              </a:ext>
            </a:extLst>
          </p:cNvPr>
          <p:cNvSpPr/>
          <p:nvPr/>
        </p:nvSpPr>
        <p:spPr>
          <a:xfrm>
            <a:off x="4965754" y="2595748"/>
            <a:ext cx="1098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could walk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83CA3CCA-16BE-4D93-B1B7-277381A74E1C}"/>
              </a:ext>
            </a:extLst>
          </p:cNvPr>
          <p:cNvSpPr/>
          <p:nvPr/>
        </p:nvSpPr>
        <p:spPr>
          <a:xfrm>
            <a:off x="2824063" y="3418584"/>
            <a:ext cx="1507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money left over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9BD84A9F-7AFD-4CC9-952A-634B7536F81B}"/>
              </a:ext>
            </a:extLst>
          </p:cNvPr>
          <p:cNvSpPr/>
          <p:nvPr/>
        </p:nvSpPr>
        <p:spPr>
          <a:xfrm>
            <a:off x="5131108" y="3418584"/>
            <a:ext cx="15247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into temptation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8505C1B3-ECAA-484D-B503-9466B5452406}"/>
              </a:ext>
            </a:extLst>
          </p:cNvPr>
          <p:cNvSpPr/>
          <p:nvPr/>
        </p:nvSpPr>
        <p:spPr>
          <a:xfrm>
            <a:off x="4872488" y="3922192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was my </a:t>
            </a:r>
          </a:p>
          <a:p>
            <a:pPr algn="ctr"/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responsibility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CC5AB47F-65BF-41E6-B06A-3D43A49EBF09}"/>
              </a:ext>
            </a:extLst>
          </p:cNvPr>
          <p:cNvSpPr/>
          <p:nvPr/>
        </p:nvSpPr>
        <p:spPr>
          <a:xfrm>
            <a:off x="6933856" y="3897140"/>
            <a:ext cx="11801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cost me $7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4359A144-FD28-4C63-97C4-A935E3EC33E0}"/>
              </a:ext>
            </a:extLst>
          </p:cNvPr>
          <p:cNvSpPr/>
          <p:nvPr/>
        </p:nvSpPr>
        <p:spPr>
          <a:xfrm>
            <a:off x="3086425" y="4389823"/>
            <a:ext cx="12955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be a coward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63B4DB89-E2DB-4F33-A45D-A35C0EA44222}"/>
              </a:ext>
            </a:extLst>
          </p:cNvPr>
          <p:cNvSpPr/>
          <p:nvPr/>
        </p:nvSpPr>
        <p:spPr>
          <a:xfrm>
            <a:off x="5451286" y="4388222"/>
            <a:ext cx="147348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to climb down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46844053-3EB0-429B-B438-306994964AF1}"/>
              </a:ext>
            </a:extLst>
          </p:cNvPr>
          <p:cNvSpPr/>
          <p:nvPr/>
        </p:nvSpPr>
        <p:spPr>
          <a:xfrm>
            <a:off x="1958318" y="4884377"/>
            <a:ext cx="1596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hadn't given you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A0853A3D-452E-4B29-AF9F-304296E96527}"/>
              </a:ext>
            </a:extLst>
          </p:cNvPr>
          <p:cNvSpPr/>
          <p:nvPr/>
        </p:nvSpPr>
        <p:spPr>
          <a:xfrm>
            <a:off x="1737792" y="5231510"/>
            <a:ext cx="15247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gotten a haircut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1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47D5DDA-CF72-4CCB-9270-0E95C8835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836"/>
          <a:stretch/>
        </p:blipFill>
        <p:spPr>
          <a:xfrm>
            <a:off x="458744" y="1714500"/>
            <a:ext cx="822651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4BA36B9D-BF5A-42F5-A3F3-613B8591B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78" y="952500"/>
            <a:ext cx="789384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D089DCD-0C83-48D2-A9FE-1D1CE8068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6" y="2074951"/>
            <a:ext cx="8228008" cy="27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AE244A24-5F85-42D4-86E1-F11C3BCA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581"/>
            <a:ext cx="9144000" cy="2572837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817CF603-6D1D-4176-8069-5E386A87FD20}"/>
              </a:ext>
            </a:extLst>
          </p:cNvPr>
          <p:cNvCxnSpPr>
            <a:cxnSpLocks/>
          </p:cNvCxnSpPr>
          <p:nvPr/>
        </p:nvCxnSpPr>
        <p:spPr>
          <a:xfrm>
            <a:off x="2279569" y="2662734"/>
            <a:ext cx="1457053" cy="76626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975DC854-CBFF-4FA2-A60F-6E3A0BBA34A8}"/>
              </a:ext>
            </a:extLst>
          </p:cNvPr>
          <p:cNvCxnSpPr>
            <a:cxnSpLocks/>
          </p:cNvCxnSpPr>
          <p:nvPr/>
        </p:nvCxnSpPr>
        <p:spPr>
          <a:xfrm>
            <a:off x="2268280" y="2897699"/>
            <a:ext cx="1457053" cy="13356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14851AFC-5A47-49DA-948B-67EC6E67F05D}"/>
              </a:ext>
            </a:extLst>
          </p:cNvPr>
          <p:cNvCxnSpPr>
            <a:cxnSpLocks/>
          </p:cNvCxnSpPr>
          <p:nvPr/>
        </p:nvCxnSpPr>
        <p:spPr>
          <a:xfrm>
            <a:off x="2279569" y="3183467"/>
            <a:ext cx="1457053" cy="52543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FB792B3C-A618-4CA8-9CA8-1E3101CE2E82}"/>
              </a:ext>
            </a:extLst>
          </p:cNvPr>
          <p:cNvCxnSpPr>
            <a:cxnSpLocks/>
          </p:cNvCxnSpPr>
          <p:nvPr/>
        </p:nvCxnSpPr>
        <p:spPr>
          <a:xfrm flipV="1">
            <a:off x="2279569" y="2701382"/>
            <a:ext cx="1457053" cy="74430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521B03B9-0498-4EF5-9C28-74A8A8BFE0A1}"/>
              </a:ext>
            </a:extLst>
          </p:cNvPr>
          <p:cNvCxnSpPr>
            <a:cxnSpLocks/>
          </p:cNvCxnSpPr>
          <p:nvPr/>
        </p:nvCxnSpPr>
        <p:spPr>
          <a:xfrm>
            <a:off x="2279568" y="3716725"/>
            <a:ext cx="1457054" cy="23242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2C54F68E-E767-42DD-A88F-2D4B61961086}"/>
              </a:ext>
            </a:extLst>
          </p:cNvPr>
          <p:cNvCxnSpPr>
            <a:cxnSpLocks/>
          </p:cNvCxnSpPr>
          <p:nvPr/>
        </p:nvCxnSpPr>
        <p:spPr>
          <a:xfrm>
            <a:off x="2268280" y="3956978"/>
            <a:ext cx="1468342" cy="511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0C9BD774-7818-4F57-B9A8-D1CA12DE444D}"/>
              </a:ext>
            </a:extLst>
          </p:cNvPr>
          <p:cNvCxnSpPr>
            <a:cxnSpLocks/>
          </p:cNvCxnSpPr>
          <p:nvPr/>
        </p:nvCxnSpPr>
        <p:spPr>
          <a:xfrm flipV="1">
            <a:off x="2279569" y="3198362"/>
            <a:ext cx="1457053" cy="102847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C1E02187-9687-48F4-9DBE-C7BF040A48D8}"/>
              </a:ext>
            </a:extLst>
          </p:cNvPr>
          <p:cNvCxnSpPr>
            <a:cxnSpLocks/>
          </p:cNvCxnSpPr>
          <p:nvPr/>
        </p:nvCxnSpPr>
        <p:spPr>
          <a:xfrm flipV="1">
            <a:off x="2268279" y="2951242"/>
            <a:ext cx="1468343" cy="154735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09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D5CC22-1439-41D0-B99F-90343B6CF0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09" t="31300" r="21541" b="8762"/>
          <a:stretch/>
        </p:blipFill>
        <p:spPr>
          <a:xfrm>
            <a:off x="0" y="611973"/>
            <a:ext cx="9144000" cy="5669647"/>
          </a:xfrm>
          <a:prstGeom prst="rect">
            <a:avLst/>
          </a:prstGeom>
        </p:spPr>
      </p:pic>
      <p:pic>
        <p:nvPicPr>
          <p:cNvPr id="3" name="Track 7-02">
            <a:hlinkClick r:id="" action="ppaction://media"/>
            <a:extLst>
              <a:ext uri="{FF2B5EF4-FFF2-40B4-BE49-F238E27FC236}">
                <a16:creationId xmlns:a16="http://schemas.microsoft.com/office/drawing/2014/main" xmlns="" id="{8B9A0319-050C-43F5-9FC9-2830A90E3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8799" y="1177422"/>
            <a:ext cx="342209" cy="342209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D58A6DA4-30DD-4104-9A40-4FE363B840A3}"/>
              </a:ext>
            </a:extLst>
          </p:cNvPr>
          <p:cNvSpPr/>
          <p:nvPr/>
        </p:nvSpPr>
        <p:spPr>
          <a:xfrm>
            <a:off x="3953060" y="2368749"/>
            <a:ext cx="11272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confidence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5E953CD8-FE2B-4C3A-A7CA-20276A33D244}"/>
              </a:ext>
            </a:extLst>
          </p:cNvPr>
          <p:cNvSpPr/>
          <p:nvPr/>
        </p:nvSpPr>
        <p:spPr>
          <a:xfrm>
            <a:off x="3800172" y="2564704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trembles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9C211A3A-1977-48A1-8AF9-1C7CC6801D39}"/>
              </a:ext>
            </a:extLst>
          </p:cNvPr>
          <p:cNvSpPr/>
          <p:nvPr/>
        </p:nvSpPr>
        <p:spPr>
          <a:xfrm>
            <a:off x="2019841" y="2757442"/>
            <a:ext cx="720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hadn’t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AFC5865D-F6EE-4879-B7AF-B647778C6F4F}"/>
              </a:ext>
            </a:extLst>
          </p:cNvPr>
          <p:cNvSpPr/>
          <p:nvPr/>
        </p:nvSpPr>
        <p:spPr>
          <a:xfrm>
            <a:off x="4919800" y="4099329"/>
            <a:ext cx="10839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sympathy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9B476FA8-3BBE-414F-8E09-BBDD52076F68}"/>
              </a:ext>
            </a:extLst>
          </p:cNvPr>
          <p:cNvSpPr/>
          <p:nvPr/>
        </p:nvSpPr>
        <p:spPr>
          <a:xfrm>
            <a:off x="2949639" y="3299143"/>
            <a:ext cx="9861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socialize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E8024EE4-E9FF-459D-82BA-2C72A5847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631"/>
            <a:ext cx="9144000" cy="525673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92A74A02-B8A8-48F5-8F72-26078485DDA7}"/>
              </a:ext>
            </a:extLst>
          </p:cNvPr>
          <p:cNvSpPr/>
          <p:nvPr/>
        </p:nvSpPr>
        <p:spPr>
          <a:xfrm>
            <a:off x="4603194" y="4341831"/>
            <a:ext cx="27478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If only my parents approved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C49A04A6-9EA1-4217-8273-C3897FE80AC8}"/>
              </a:ext>
            </a:extLst>
          </p:cNvPr>
          <p:cNvSpPr/>
          <p:nvPr/>
        </p:nvSpPr>
        <p:spPr>
          <a:xfrm>
            <a:off x="4617814" y="4670445"/>
            <a:ext cx="36199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If only you could change classes now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32D46DA6-24E6-4EF0-A201-59F23D3D1B3F}"/>
              </a:ext>
            </a:extLst>
          </p:cNvPr>
          <p:cNvSpPr/>
          <p:nvPr/>
        </p:nvSpPr>
        <p:spPr>
          <a:xfrm>
            <a:off x="4619159" y="5020758"/>
            <a:ext cx="39645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wish Sonya weren’t / wasn’t so reserved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29743BAD-0318-47F7-9006-543A37DD9301}"/>
              </a:ext>
            </a:extLst>
          </p:cNvPr>
          <p:cNvSpPr/>
          <p:nvPr/>
        </p:nvSpPr>
        <p:spPr>
          <a:xfrm>
            <a:off x="4624241" y="5350115"/>
            <a:ext cx="4647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I wish his teacher had given him encouragement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3B34314C-9BC3-4A63-BD2F-FAC6487A07AA}"/>
              </a:ext>
            </a:extLst>
          </p:cNvPr>
          <p:cNvSpPr/>
          <p:nvPr/>
        </p:nvSpPr>
        <p:spPr>
          <a:xfrm>
            <a:off x="4626465" y="5695818"/>
            <a:ext cx="39100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wish they hadn’t agreed to compromise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8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F64E271-0382-4B48-ADB9-ACAD4C4BA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060"/>
            <a:ext cx="9144000" cy="299787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3335683D-210B-4D65-9BE1-09C763995938}"/>
              </a:ext>
            </a:extLst>
          </p:cNvPr>
          <p:cNvSpPr/>
          <p:nvPr/>
        </p:nvSpPr>
        <p:spPr>
          <a:xfrm>
            <a:off x="1237372" y="2992386"/>
            <a:ext cx="481471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could remember the homework assignment.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2528440D-B3C5-423E-8AEA-2F27526E4E02}"/>
              </a:ext>
            </a:extLst>
          </p:cNvPr>
          <p:cNvSpPr/>
          <p:nvPr/>
        </p:nvSpPr>
        <p:spPr>
          <a:xfrm>
            <a:off x="1245659" y="3338356"/>
            <a:ext cx="36760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 more money to buy these shoes.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CFB9CE2C-C713-4E3F-B73D-8D14EA49E6CC}"/>
              </a:ext>
            </a:extLst>
          </p:cNvPr>
          <p:cNvSpPr/>
          <p:nvPr/>
        </p:nvSpPr>
        <p:spPr>
          <a:xfrm>
            <a:off x="1208081" y="4111141"/>
            <a:ext cx="36140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 gone to summer camp last year.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A0434240-2B42-4D97-9BF2-7AD9F9F61C7B}"/>
              </a:ext>
            </a:extLst>
          </p:cNvPr>
          <p:cNvSpPr/>
          <p:nvPr/>
        </p:nvSpPr>
        <p:spPr>
          <a:xfrm>
            <a:off x="1212319" y="4446622"/>
            <a:ext cx="534528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 hadn’t lost my dog in the park last month.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2B597DE-445B-4F36-AD9A-BA7F5FCE9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360"/>
            <a:ext cx="9144000" cy="5355285"/>
          </a:xfrm>
          <a:prstGeom prst="rect">
            <a:avLst/>
          </a:prstGeom>
        </p:spPr>
      </p:pic>
      <p:pic>
        <p:nvPicPr>
          <p:cNvPr id="3" name="Track 7-03">
            <a:hlinkClick r:id="" action="ppaction://media"/>
            <a:extLst>
              <a:ext uri="{FF2B5EF4-FFF2-40B4-BE49-F238E27FC236}">
                <a16:creationId xmlns:a16="http://schemas.microsoft.com/office/drawing/2014/main" xmlns="" id="{F8B823A7-C0B1-4CAB-8353-A5FD2E8E9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6903" y="799943"/>
            <a:ext cx="312363" cy="312363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xmlns="" id="{B2E78FBB-CE2B-48A5-BF6C-45FDD427C049}"/>
              </a:ext>
            </a:extLst>
          </p:cNvPr>
          <p:cNvSpPr/>
          <p:nvPr/>
        </p:nvSpPr>
        <p:spPr>
          <a:xfrm>
            <a:off x="656624" y="144876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1C86CD9C-AA90-4014-855A-B09AC7749503}"/>
              </a:ext>
            </a:extLst>
          </p:cNvPr>
          <p:cNvSpPr/>
          <p:nvPr/>
        </p:nvSpPr>
        <p:spPr>
          <a:xfrm>
            <a:off x="4731878" y="144876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D68A6E0E-51E0-40BE-B139-0505967C6613}"/>
              </a:ext>
            </a:extLst>
          </p:cNvPr>
          <p:cNvSpPr/>
          <p:nvPr/>
        </p:nvSpPr>
        <p:spPr>
          <a:xfrm>
            <a:off x="656623" y="306872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5CF77FAA-A7D2-481C-BD45-C1748734BDDE}"/>
              </a:ext>
            </a:extLst>
          </p:cNvPr>
          <p:cNvSpPr/>
          <p:nvPr/>
        </p:nvSpPr>
        <p:spPr>
          <a:xfrm>
            <a:off x="4731877" y="333269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Track 7-03">
            <a:hlinkClick r:id="" action="ppaction://media"/>
            <a:extLst>
              <a:ext uri="{FF2B5EF4-FFF2-40B4-BE49-F238E27FC236}">
                <a16:creationId xmlns:a16="http://schemas.microsoft.com/office/drawing/2014/main" xmlns="" id="{2679F718-A02D-489C-B73A-65B78B821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0097" y="3961132"/>
            <a:ext cx="335296" cy="3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8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3BD3FF34-65D2-4A13-A620-1ADB578D8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2" y="524220"/>
            <a:ext cx="8985956" cy="5809560"/>
          </a:xfrm>
          <a:prstGeom prst="rect">
            <a:avLst/>
          </a:prstGeom>
        </p:spPr>
      </p:pic>
      <p:pic>
        <p:nvPicPr>
          <p:cNvPr id="3" name="Track 7-04">
            <a:hlinkClick r:id="" action="ppaction://media"/>
            <a:extLst>
              <a:ext uri="{FF2B5EF4-FFF2-40B4-BE49-F238E27FC236}">
                <a16:creationId xmlns:a16="http://schemas.microsoft.com/office/drawing/2014/main" xmlns="" id="{8C570830-281B-4BC6-923A-234EF5B41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6318" y="2359044"/>
            <a:ext cx="331693" cy="33169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2741227A-2828-406E-A17C-8D3D111AC16C}"/>
              </a:ext>
            </a:extLst>
          </p:cNvPr>
          <p:cNvSpPr/>
          <p:nvPr/>
        </p:nvSpPr>
        <p:spPr>
          <a:xfrm>
            <a:off x="1389298" y="4384512"/>
            <a:ext cx="9861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earnings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5FC9A18A-8F14-4615-B603-6E1EE2D80775}"/>
              </a:ext>
            </a:extLst>
          </p:cNvPr>
          <p:cNvSpPr/>
          <p:nvPr/>
        </p:nvSpPr>
        <p:spPr>
          <a:xfrm>
            <a:off x="3301112" y="4384512"/>
            <a:ext cx="7825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skilled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D4EFE703-BD32-443F-8DA7-6C2E346EAB2A}"/>
              </a:ext>
            </a:extLst>
          </p:cNvPr>
          <p:cNvSpPr/>
          <p:nvPr/>
        </p:nvSpPr>
        <p:spPr>
          <a:xfrm>
            <a:off x="5113520" y="4384512"/>
            <a:ext cx="9653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mess up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C011592C-AE69-4204-A415-A13C21A4BF25}"/>
              </a:ext>
            </a:extLst>
          </p:cNvPr>
          <p:cNvSpPr/>
          <p:nvPr/>
        </p:nvSpPr>
        <p:spPr>
          <a:xfrm>
            <a:off x="7008923" y="4384512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blame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A106A649-038A-4F79-AC71-FA0D737F308D}"/>
              </a:ext>
            </a:extLst>
          </p:cNvPr>
          <p:cNvSpPr/>
          <p:nvPr/>
        </p:nvSpPr>
        <p:spPr>
          <a:xfrm>
            <a:off x="1318170" y="5864593"/>
            <a:ext cx="11673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temptation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E6F33341-A06B-4281-B319-7E3F57C3ABCE}"/>
              </a:ext>
            </a:extLst>
          </p:cNvPr>
          <p:cNvSpPr/>
          <p:nvPr/>
        </p:nvSpPr>
        <p:spPr>
          <a:xfrm>
            <a:off x="3229089" y="5864593"/>
            <a:ext cx="10054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deal with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49D5F851-C429-45A3-9152-6A4557650DF4}"/>
              </a:ext>
            </a:extLst>
          </p:cNvPr>
          <p:cNvSpPr/>
          <p:nvPr/>
        </p:nvSpPr>
        <p:spPr>
          <a:xfrm>
            <a:off x="5017638" y="5869016"/>
            <a:ext cx="11464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constantly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F13A4BFD-7569-4775-B79B-1C568599FE64}"/>
              </a:ext>
            </a:extLst>
          </p:cNvPr>
          <p:cNvSpPr/>
          <p:nvPr/>
        </p:nvSpPr>
        <p:spPr>
          <a:xfrm>
            <a:off x="6951214" y="5856490"/>
            <a:ext cx="8803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distract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2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90976BD3-B8C0-45D8-83AF-9B6EB5A8B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0867"/>
            <a:ext cx="9144000" cy="30362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491F223A-309C-4525-B52E-24EAD9C1FB28}"/>
              </a:ext>
            </a:extLst>
          </p:cNvPr>
          <p:cNvSpPr/>
          <p:nvPr/>
        </p:nvSpPr>
        <p:spPr>
          <a:xfrm>
            <a:off x="5233632" y="2940954"/>
            <a:ext cx="9861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earnings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5B23F817-A733-4237-95D7-09B9EEC8B030}"/>
              </a:ext>
            </a:extLst>
          </p:cNvPr>
          <p:cNvSpPr/>
          <p:nvPr/>
        </p:nvSpPr>
        <p:spPr>
          <a:xfrm>
            <a:off x="5271210" y="2301853"/>
            <a:ext cx="7825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skilled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0973F02C-7F0D-4A0E-A3E4-CF348FC6C008}"/>
              </a:ext>
            </a:extLst>
          </p:cNvPr>
          <p:cNvSpPr/>
          <p:nvPr/>
        </p:nvSpPr>
        <p:spPr>
          <a:xfrm>
            <a:off x="1605094" y="3251593"/>
            <a:ext cx="9653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mess up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49B5F20A-7358-430F-AD55-FAA4117DE1C0}"/>
              </a:ext>
            </a:extLst>
          </p:cNvPr>
          <p:cNvSpPr/>
          <p:nvPr/>
        </p:nvSpPr>
        <p:spPr>
          <a:xfrm>
            <a:off x="5370664" y="4201333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blame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545CC856-37EB-41B7-811F-BA08863ED85C}"/>
              </a:ext>
            </a:extLst>
          </p:cNvPr>
          <p:cNvSpPr/>
          <p:nvPr/>
        </p:nvSpPr>
        <p:spPr>
          <a:xfrm>
            <a:off x="2767014" y="2618152"/>
            <a:ext cx="11673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temptation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18C241FC-2CF9-4111-A59B-5A37BD8EFF5B}"/>
              </a:ext>
            </a:extLst>
          </p:cNvPr>
          <p:cNvSpPr/>
          <p:nvPr/>
        </p:nvSpPr>
        <p:spPr>
          <a:xfrm>
            <a:off x="6205483" y="4511972"/>
            <a:ext cx="10054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deal with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E1DCD949-8D86-49B3-B347-87FD3DEA7A6E}"/>
              </a:ext>
            </a:extLst>
          </p:cNvPr>
          <p:cNvSpPr/>
          <p:nvPr/>
        </p:nvSpPr>
        <p:spPr>
          <a:xfrm>
            <a:off x="3075498" y="3562232"/>
            <a:ext cx="11464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constantly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01C37EE0-FF36-4921-8F6C-E92F0EF64295}"/>
              </a:ext>
            </a:extLst>
          </p:cNvPr>
          <p:cNvSpPr/>
          <p:nvPr/>
        </p:nvSpPr>
        <p:spPr>
          <a:xfrm>
            <a:off x="4931739" y="3872871"/>
            <a:ext cx="11673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distracting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</TotalTime>
  <Words>238</Words>
  <Application>Microsoft Office PowerPoint</Application>
  <PresentationFormat>นำเสนอทางหน้าจอ (4:3)</PresentationFormat>
  <Paragraphs>89</Paragraphs>
  <Slides>29</Slides>
  <Notes>0</Notes>
  <HiddenSlides>0</HiddenSlides>
  <MMClips>9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29</vt:i4>
      </vt:variant>
    </vt:vector>
  </HeadingPairs>
  <TitlesOfParts>
    <vt:vector size="30" baseType="lpstr">
      <vt:lpstr>Office 테마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Ekkarat</cp:lastModifiedBy>
  <cp:revision>86</cp:revision>
  <dcterms:created xsi:type="dcterms:W3CDTF">2020-06-04T21:53:53Z</dcterms:created>
  <dcterms:modified xsi:type="dcterms:W3CDTF">2021-03-26T03:23:08Z</dcterms:modified>
</cp:coreProperties>
</file>