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73" r:id="rId11"/>
    <p:sldId id="267" r:id="rId12"/>
    <p:sldId id="266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8E80-ECA7-4AC1-874E-7F3F407091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24F8-6E6D-41EB-8F35-04BB711F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1669" r="6717" b="4196"/>
          <a:stretch/>
        </p:blipFill>
        <p:spPr>
          <a:xfrm>
            <a:off x="110836" y="80585"/>
            <a:ext cx="11933382" cy="6696830"/>
          </a:xfrm>
          <a:prstGeom prst="rect">
            <a:avLst/>
          </a:prstGeom>
        </p:spPr>
      </p:pic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01AED86B-0F4C-4F74-3389-C81345517080}"/>
              </a:ext>
            </a:extLst>
          </p:cNvPr>
          <p:cNvSpPr/>
          <p:nvPr/>
        </p:nvSpPr>
        <p:spPr>
          <a:xfrm>
            <a:off x="8193741" y="207076"/>
            <a:ext cx="3110753" cy="7082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รายวิชาแนะแนว มัธยมศึกษาปีที่ 4</a:t>
            </a:r>
          </a:p>
          <a:p>
            <a:pPr algn="ctr"/>
            <a:r>
              <a:rPr lang="th-TH" dirty="0"/>
              <a:t>โรงเรียนสุราษฎร์พิทยา</a:t>
            </a:r>
          </a:p>
        </p:txBody>
      </p:sp>
    </p:spTree>
    <p:extLst>
      <p:ext uri="{BB962C8B-B14F-4D97-AF65-F5344CB8AC3E}">
        <p14:creationId xmlns:p14="http://schemas.microsoft.com/office/powerpoint/2010/main" val="207497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DF3A43-349F-3D0F-6D7D-CC1A0D1F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" name="ตัวแทนเนื้อหา 13">
            <a:extLst>
              <a:ext uri="{FF2B5EF4-FFF2-40B4-BE49-F238E27FC236}">
                <a16:creationId xmlns:a16="http://schemas.microsoft.com/office/drawing/2014/main" id="{F40AFDCD-6E37-B7A3-58C7-FDDE18017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34" y="1825625"/>
            <a:ext cx="3076531" cy="4351338"/>
          </a:xfr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2819C40A-FC2C-31AC-F412-7F3CABB4AAD9}"/>
              </a:ext>
            </a:extLst>
          </p:cNvPr>
          <p:cNvSpPr/>
          <p:nvPr/>
        </p:nvSpPr>
        <p:spPr>
          <a:xfrm>
            <a:off x="457200" y="281174"/>
            <a:ext cx="11277600" cy="6295651"/>
          </a:xfrm>
          <a:prstGeom prst="roundRect">
            <a:avLst>
              <a:gd name="adj" fmla="val 55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0" name="Picture 6" descr="ไม่มีคำอธิบายรูปภาพ">
            <a:extLst>
              <a:ext uri="{FF2B5EF4-FFF2-40B4-BE49-F238E27FC236}">
                <a16:creationId xmlns:a16="http://schemas.microsoft.com/office/drawing/2014/main" id="{ACC29005-B066-02C7-9991-B2CA08D09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85" y="869576"/>
            <a:ext cx="9252427" cy="49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A9368B0-F13B-9098-B961-8EA288E3B4E6}"/>
              </a:ext>
            </a:extLst>
          </p:cNvPr>
          <p:cNvSpPr txBox="1"/>
          <p:nvPr/>
        </p:nvSpPr>
        <p:spPr>
          <a:xfrm>
            <a:off x="3361309" y="1974625"/>
            <a:ext cx="51177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เร่งด่วน + สำคัญ </a:t>
            </a:r>
            <a:r>
              <a:rPr lang="en-US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	= </a:t>
            </a:r>
            <a:r>
              <a:rPr lang="th-TH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ทำเลย ! !</a:t>
            </a:r>
          </a:p>
          <a:p>
            <a:endParaRPr lang="th-TH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ไม่เร่งด่วน + สำคัญ 	= วางแผน</a:t>
            </a:r>
          </a:p>
          <a:p>
            <a:endParaRPr lang="th-TH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เร่งด่วน + ไม่สำคัญ 	= ควรหลีกเลี่ยง</a:t>
            </a:r>
          </a:p>
          <a:p>
            <a:endParaRPr lang="th-TH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  <a:p>
            <a:r>
              <a:rPr lang="th-TH" sz="2800" b="1" dirty="0">
                <a:solidFill>
                  <a:schemeClr val="tx1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ไม่เร่งด่วน + ไม่สำคัญ 	= ยังไม่ต้องทำ</a:t>
            </a:r>
            <a:endParaRPr lang="th-TH" sz="2400" b="1" dirty="0">
              <a:solidFill>
                <a:schemeClr val="tx1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615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1242" r="6978" b="4701"/>
          <a:stretch/>
        </p:blipFill>
        <p:spPr>
          <a:xfrm>
            <a:off x="98853" y="74139"/>
            <a:ext cx="12146775" cy="6783861"/>
          </a:xfr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C3E82D5-E70D-8DA8-3C80-A31099497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37" y="46407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1242" r="6765" b="4511"/>
          <a:stretch/>
        </p:blipFill>
        <p:spPr>
          <a:xfrm>
            <a:off x="82378" y="90615"/>
            <a:ext cx="11986054" cy="6717627"/>
          </a:xfr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00757F0-8925-11FC-D207-D72BB515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02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6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" y="112880"/>
            <a:ext cx="11537283" cy="6489722"/>
          </a:xfr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056993-98B4-D932-1A4E-8658D293B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7" y="112880"/>
            <a:ext cx="2043953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10864" r="6872" b="4322"/>
          <a:stretch/>
        </p:blipFill>
        <p:spPr>
          <a:xfrm>
            <a:off x="0" y="0"/>
            <a:ext cx="12185196" cy="6858000"/>
          </a:xfrm>
        </p:spPr>
      </p:pic>
      <p:pic>
        <p:nvPicPr>
          <p:cNvPr id="1030" name="Picture 6" descr="บันเทิง - 'หลิงหลิง-ออม' แรงเกินต้าน!ทนกระแสเรียกร้องไม่ไหว จัดให้ 'Dear my  Love LING &amp; ORM Fan Meeting 2024'">
            <a:extLst>
              <a:ext uri="{FF2B5EF4-FFF2-40B4-BE49-F238E27FC236}">
                <a16:creationId xmlns:a16="http://schemas.microsoft.com/office/drawing/2014/main" id="{7DA09F7D-FA18-E272-638F-1D66C114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1"/>
            <a:ext cx="5253318" cy="241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6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10865" r="7084" b="4699"/>
          <a:stretch/>
        </p:blipFill>
        <p:spPr>
          <a:xfrm>
            <a:off x="77665" y="0"/>
            <a:ext cx="12114335" cy="6796216"/>
          </a:xfrm>
        </p:spPr>
      </p:pic>
      <p:pic>
        <p:nvPicPr>
          <p:cNvPr id="2052" name="Picture 4" descr="กับดัก ของ &quot;การบริหารเวลา&quot;">
            <a:extLst>
              <a:ext uri="{FF2B5EF4-FFF2-40B4-BE49-F238E27FC236}">
                <a16:creationId xmlns:a16="http://schemas.microsoft.com/office/drawing/2014/main" id="{758B1D77-0450-39A2-5B89-F998D350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95766"/>
            <a:ext cx="5410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242" r="7297" b="4511"/>
          <a:stretch/>
        </p:blipFill>
        <p:spPr>
          <a:xfrm>
            <a:off x="82379" y="58644"/>
            <a:ext cx="12027242" cy="6740712"/>
          </a:xfrm>
        </p:spPr>
      </p:pic>
    </p:spTree>
    <p:extLst>
      <p:ext uri="{BB962C8B-B14F-4D97-AF65-F5344CB8AC3E}">
        <p14:creationId xmlns:p14="http://schemas.microsoft.com/office/powerpoint/2010/main" val="2703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15520" r="7084" b="5079"/>
          <a:stretch/>
        </p:blipFill>
        <p:spPr>
          <a:xfrm>
            <a:off x="131805" y="199948"/>
            <a:ext cx="11928389" cy="6561069"/>
          </a:xfrm>
        </p:spPr>
      </p:pic>
    </p:spTree>
    <p:extLst>
      <p:ext uri="{BB962C8B-B14F-4D97-AF65-F5344CB8AC3E}">
        <p14:creationId xmlns:p14="http://schemas.microsoft.com/office/powerpoint/2010/main" val="298161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1053" r="7191" b="4701"/>
          <a:stretch/>
        </p:blipFill>
        <p:spPr>
          <a:xfrm>
            <a:off x="121438" y="144163"/>
            <a:ext cx="11949124" cy="6713837"/>
          </a:xfrm>
        </p:spPr>
      </p:pic>
    </p:spTree>
    <p:extLst>
      <p:ext uri="{BB962C8B-B14F-4D97-AF65-F5344CB8AC3E}">
        <p14:creationId xmlns:p14="http://schemas.microsoft.com/office/powerpoint/2010/main" val="1617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10674" r="7191" b="5078"/>
          <a:stretch/>
        </p:blipFill>
        <p:spPr>
          <a:xfrm>
            <a:off x="86497" y="56705"/>
            <a:ext cx="12019006" cy="6744590"/>
          </a:xfr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00D76B-ACA3-AD26-8E60-CCC9E308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3" y="1594152"/>
            <a:ext cx="2143125" cy="2143125"/>
          </a:xfrm>
          <a:prstGeom prst="rect">
            <a:avLst/>
          </a:prstGeom>
        </p:spPr>
      </p:pic>
      <p:pic>
        <p:nvPicPr>
          <p:cNvPr id="1032" name="Picture 8" descr="ยุ่งแค่ไหนก็เอาอยู่! 7 เทคนิคบริหารเวลาเพื่องานดี ชีวิตปัง | SkillLane">
            <a:extLst>
              <a:ext uri="{FF2B5EF4-FFF2-40B4-BE49-F238E27FC236}">
                <a16:creationId xmlns:a16="http://schemas.microsoft.com/office/drawing/2014/main" id="{4F10CD71-6329-D866-7A0C-5506E7C0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7" y="3085014"/>
            <a:ext cx="5916706" cy="39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1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1242" r="7084" b="4890"/>
          <a:stretch/>
        </p:blipFill>
        <p:spPr>
          <a:xfrm>
            <a:off x="74139" y="57664"/>
            <a:ext cx="12019007" cy="6714273"/>
          </a:xfr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3CDFA6-AABC-E945-6008-BAB825BF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9" y="39923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30216" r="7635" b="4815"/>
          <a:stretch/>
        </p:blipFill>
        <p:spPr>
          <a:xfrm>
            <a:off x="150152" y="122382"/>
            <a:ext cx="11891695" cy="6613236"/>
          </a:xfr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BF2EA3-DBBB-1EB9-FF38-57546EA7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11242" r="7191" b="65849"/>
          <a:stretch/>
        </p:blipFill>
        <p:spPr>
          <a:xfrm>
            <a:off x="428058" y="569938"/>
            <a:ext cx="10714931" cy="182755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4423E11-94FF-756E-31F3-434348090A57}"/>
              </a:ext>
            </a:extLst>
          </p:cNvPr>
          <p:cNvSpPr txBox="1"/>
          <p:nvPr/>
        </p:nvSpPr>
        <p:spPr>
          <a:xfrm>
            <a:off x="5916706" y="3674641"/>
            <a:ext cx="1443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ดไว</a:t>
            </a:r>
            <a:r>
              <a:rPr lang="th-TH" b="1" i="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ต์</a:t>
            </a:r>
            <a:r>
              <a:rPr lang="th-TH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ไอเซนฮา</a:t>
            </a:r>
            <a:r>
              <a:rPr lang="th-TH" b="1" i="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วร์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11432" r="7084" b="4890"/>
          <a:stretch/>
        </p:blipFill>
        <p:spPr>
          <a:xfrm>
            <a:off x="107091" y="74139"/>
            <a:ext cx="11986610" cy="6672649"/>
          </a:xfr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1BE5570-488B-6C11-C90D-8E75A703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37" y="46566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11053" r="6765" b="5079"/>
          <a:stretch/>
        </p:blipFill>
        <p:spPr>
          <a:xfrm>
            <a:off x="93759" y="177114"/>
            <a:ext cx="12004482" cy="6680886"/>
          </a:xfr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7B883DB-707E-DC71-6AC0-26EC05D31C0B}"/>
              </a:ext>
            </a:extLst>
          </p:cNvPr>
          <p:cNvSpPr txBox="1"/>
          <p:nvPr/>
        </p:nvSpPr>
        <p:spPr>
          <a:xfrm>
            <a:off x="5504329" y="2312005"/>
            <a:ext cx="1604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(ไอเซนฮา</a:t>
            </a:r>
            <a:r>
              <a:rPr lang="th-TH" dirty="0" err="1"/>
              <a:t>วร์</a:t>
            </a:r>
            <a:r>
              <a:rPr lang="th-TH" dirty="0"/>
              <a:t> </a:t>
            </a:r>
            <a:r>
              <a:rPr lang="th-TH" dirty="0" err="1"/>
              <a:t>เมทริกซ์</a:t>
            </a:r>
            <a:r>
              <a:rPr lang="th-T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744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57</Words>
  <Application>Microsoft Office PowerPoint</Application>
  <PresentationFormat>แบบจอกว้าง</PresentationFormat>
  <Paragraphs>11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JasmineUPC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LENOVO</cp:lastModifiedBy>
  <cp:revision>15</cp:revision>
  <dcterms:created xsi:type="dcterms:W3CDTF">2022-08-31T05:36:37Z</dcterms:created>
  <dcterms:modified xsi:type="dcterms:W3CDTF">2025-01-30T04:47:06Z</dcterms:modified>
</cp:coreProperties>
</file>