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66" r:id="rId7"/>
    <p:sldId id="287" r:id="rId8"/>
    <p:sldId id="277" r:id="rId9"/>
    <p:sldId id="288" r:id="rId10"/>
    <p:sldId id="268" r:id="rId11"/>
    <p:sldId id="275" r:id="rId12"/>
    <p:sldId id="276" r:id="rId13"/>
    <p:sldId id="271" r:id="rId14"/>
    <p:sldId id="273" r:id="rId15"/>
    <p:sldId id="27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95" d="100"/>
          <a:sy n="95" d="100"/>
        </p:scale>
        <p:origin x="62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93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51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82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98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79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61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74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95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24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6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6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DEF1-1A74-4DCF-BA16-DA4CD082CAEC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4A72-B068-4417-9F16-02FDC0553F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24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4992630-1C21-467F-8C88-5AFFCE3139B7}"/>
              </a:ext>
            </a:extLst>
          </p:cNvPr>
          <p:cNvGrpSpPr/>
          <p:nvPr/>
        </p:nvGrpSpPr>
        <p:grpSpPr>
          <a:xfrm>
            <a:off x="358567" y="441000"/>
            <a:ext cx="8426866" cy="5976000"/>
            <a:chOff x="754170" y="778933"/>
            <a:chExt cx="8426866" cy="5976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D95D848E-0CB0-43A0-A5A1-A75917868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170" y="778933"/>
              <a:ext cx="4253410" cy="5976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DE4F2E4-E50F-47A9-A127-8681B729F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7580" y="778933"/>
              <a:ext cx="4173456" cy="5976000"/>
            </a:xfrm>
            <a:prstGeom prst="rect">
              <a:avLst/>
            </a:prstGeom>
          </p:spPr>
        </p:pic>
      </p:grp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526DB5-4ADD-4657-FEBD-5E5759FE68BE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9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F4B773D-3141-4D30-83B5-32433E26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44"/>
            <a:ext cx="9144000" cy="629231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B0F51AC-D6BB-409A-AED2-30AA93B89E08}"/>
              </a:ext>
            </a:extLst>
          </p:cNvPr>
          <p:cNvSpPr/>
          <p:nvPr/>
        </p:nvSpPr>
        <p:spPr>
          <a:xfrm>
            <a:off x="601326" y="4228384"/>
            <a:ext cx="72305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This year’s Nobel Prize in literature was won by a Spanish novelist.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F2A68A6-47D3-40EB-B1D1-31C23FDDA48C}"/>
              </a:ext>
            </a:extLst>
          </p:cNvPr>
          <p:cNvSpPr/>
          <p:nvPr/>
        </p:nvSpPr>
        <p:spPr>
          <a:xfrm>
            <a:off x="613852" y="4888646"/>
            <a:ext cx="38475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The other team could have been beaten.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10CBE1D-1E00-4075-8E30-D9DB9A46AFE4}"/>
              </a:ext>
            </a:extLst>
          </p:cNvPr>
          <p:cNvSpPr/>
          <p:nvPr/>
        </p:nvSpPr>
        <p:spPr>
          <a:xfrm>
            <a:off x="601326" y="5536273"/>
            <a:ext cx="64177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The project might be finished before tomorrow’s deadline.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7738018-9DDA-4585-92FF-EE590BB38313}"/>
              </a:ext>
            </a:extLst>
          </p:cNvPr>
          <p:cNvSpPr/>
          <p:nvPr/>
        </p:nvSpPr>
        <p:spPr>
          <a:xfrm>
            <a:off x="601325" y="6208952"/>
            <a:ext cx="73434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The script should have been written by Jay Reid.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84A24C-DBAC-F549-26B0-130F38933F30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0D584F-53AB-C06F-0E13-562B556D385D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D443AF5-AE61-4800-889E-EF44DA45B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" y="992079"/>
            <a:ext cx="8952089" cy="4873841"/>
          </a:xfrm>
          <a:prstGeom prst="rect">
            <a:avLst/>
          </a:prstGeom>
        </p:spPr>
      </p:pic>
      <p:pic>
        <p:nvPicPr>
          <p:cNvPr id="3" name="Track 6-07">
            <a:hlinkClick r:id="" action="ppaction://media"/>
            <a:extLst>
              <a:ext uri="{FF2B5EF4-FFF2-40B4-BE49-F238E27FC236}">
                <a16:creationId xmlns:a16="http://schemas.microsoft.com/office/drawing/2014/main" id="{90FF4C1A-F235-4E31-94BC-FF141DF58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4363" y="2890860"/>
            <a:ext cx="268290" cy="26829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65E6425-DD7D-427D-9EF8-F206128B9DA8}"/>
              </a:ext>
            </a:extLst>
          </p:cNvPr>
          <p:cNvSpPr/>
          <p:nvPr/>
        </p:nvSpPr>
        <p:spPr>
          <a:xfrm>
            <a:off x="978498" y="4045052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D337F3-E3B6-4557-93D6-C4A0711831C5}"/>
              </a:ext>
            </a:extLst>
          </p:cNvPr>
          <p:cNvSpPr/>
          <p:nvPr/>
        </p:nvSpPr>
        <p:spPr>
          <a:xfrm>
            <a:off x="2917052" y="4033763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0EABECB-EE68-4C28-8F0D-7E677CB4CC6F}"/>
              </a:ext>
            </a:extLst>
          </p:cNvPr>
          <p:cNvSpPr/>
          <p:nvPr/>
        </p:nvSpPr>
        <p:spPr>
          <a:xfrm>
            <a:off x="4843131" y="4033764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F75B77-C870-4DA6-8365-A9C1C8BF1331}"/>
              </a:ext>
            </a:extLst>
          </p:cNvPr>
          <p:cNvSpPr/>
          <p:nvPr/>
        </p:nvSpPr>
        <p:spPr>
          <a:xfrm>
            <a:off x="6779650" y="4033765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FC8F1C5-54B2-408B-8E41-B2383D8E343B}"/>
              </a:ext>
            </a:extLst>
          </p:cNvPr>
          <p:cNvSpPr/>
          <p:nvPr/>
        </p:nvSpPr>
        <p:spPr>
          <a:xfrm>
            <a:off x="978498" y="5339322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FBC6865-36AA-4182-AC2E-B78626FC2D69}"/>
              </a:ext>
            </a:extLst>
          </p:cNvPr>
          <p:cNvSpPr/>
          <p:nvPr/>
        </p:nvSpPr>
        <p:spPr>
          <a:xfrm>
            <a:off x="2928341" y="5339322"/>
            <a:ext cx="2920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D3FEB41-79BC-4572-82FC-91AEC9B5F28F}"/>
              </a:ext>
            </a:extLst>
          </p:cNvPr>
          <p:cNvSpPr/>
          <p:nvPr/>
        </p:nvSpPr>
        <p:spPr>
          <a:xfrm>
            <a:off x="4843131" y="5350610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A1FD5BB-11EF-450C-A564-595E3BE36C93}"/>
              </a:ext>
            </a:extLst>
          </p:cNvPr>
          <p:cNvSpPr/>
          <p:nvPr/>
        </p:nvSpPr>
        <p:spPr>
          <a:xfrm>
            <a:off x="6779650" y="5350609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8BF274-F49F-F348-3CCD-52290F063215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ACFF12-58FB-69D9-EE06-9A76BEDE3719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386EEE-BC91-4EDE-8331-67D5FAC6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910"/>
            <a:ext cx="9144000" cy="316018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6ABC788-EE05-4686-837B-8C8205CA2642}"/>
              </a:ext>
            </a:extLst>
          </p:cNvPr>
          <p:cNvSpPr/>
          <p:nvPr/>
        </p:nvSpPr>
        <p:spPr>
          <a:xfrm>
            <a:off x="4133840" y="2324831"/>
            <a:ext cx="5790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soul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0BD0A8-5FDD-4865-BA4A-2F0514FB77C9}"/>
              </a:ext>
            </a:extLst>
          </p:cNvPr>
          <p:cNvSpPr/>
          <p:nvPr/>
        </p:nvSpPr>
        <p:spPr>
          <a:xfrm>
            <a:off x="2971213" y="2659200"/>
            <a:ext cx="13292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compromise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3B7237B-5246-4FCC-A40C-0FD806525BB2}"/>
              </a:ext>
            </a:extLst>
          </p:cNvPr>
          <p:cNvSpPr/>
          <p:nvPr/>
        </p:nvSpPr>
        <p:spPr>
          <a:xfrm>
            <a:off x="2742504" y="2994524"/>
            <a:ext cx="5164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tale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1AF8BA9-A647-4403-A6C6-5AF2F8156B10}"/>
              </a:ext>
            </a:extLst>
          </p:cNvPr>
          <p:cNvSpPr/>
          <p:nvPr/>
        </p:nvSpPr>
        <p:spPr>
          <a:xfrm>
            <a:off x="1706801" y="3317604"/>
            <a:ext cx="7938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glance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100DB6A-C805-452F-872A-F55FB2C22326}"/>
              </a:ext>
            </a:extLst>
          </p:cNvPr>
          <p:cNvSpPr/>
          <p:nvPr/>
        </p:nvSpPr>
        <p:spPr>
          <a:xfrm>
            <a:off x="5867618" y="3654165"/>
            <a:ext cx="10502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absorbed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0EC546-7374-4B7B-A6C7-9754ED602915}"/>
              </a:ext>
            </a:extLst>
          </p:cNvPr>
          <p:cNvSpPr/>
          <p:nvPr/>
        </p:nvSpPr>
        <p:spPr>
          <a:xfrm>
            <a:off x="4206522" y="3990405"/>
            <a:ext cx="10182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terrifying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73A8EA-1271-4F6F-A09B-A630535A5131}"/>
              </a:ext>
            </a:extLst>
          </p:cNvPr>
          <p:cNvSpPr/>
          <p:nvPr/>
        </p:nvSpPr>
        <p:spPr>
          <a:xfrm>
            <a:off x="6051714" y="4322812"/>
            <a:ext cx="5790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solo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A1EE5DC-6BB3-491A-9B51-1A5ECA8D83B6}"/>
              </a:ext>
            </a:extLst>
          </p:cNvPr>
          <p:cNvSpPr/>
          <p:nvPr/>
        </p:nvSpPr>
        <p:spPr>
          <a:xfrm>
            <a:off x="2704770" y="4655995"/>
            <a:ext cx="8883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colorful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A44B34-E494-229E-979F-B937700FED5D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397E76-1935-0D9F-1FD3-A497B22FB974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9879621-3C92-4E41-AC03-1BB9F90FC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8986"/>
            <a:ext cx="9144000" cy="5120027"/>
          </a:xfrm>
          <a:prstGeom prst="rect">
            <a:avLst/>
          </a:prstGeom>
        </p:spPr>
      </p:pic>
      <p:pic>
        <p:nvPicPr>
          <p:cNvPr id="3" name="Track 6-06">
            <a:hlinkClick r:id="" action="ppaction://media"/>
            <a:extLst>
              <a:ext uri="{FF2B5EF4-FFF2-40B4-BE49-F238E27FC236}">
                <a16:creationId xmlns:a16="http://schemas.microsoft.com/office/drawing/2014/main" id="{F7E76723-F74D-4F4F-9665-BB90F5F09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7873" y="1349385"/>
            <a:ext cx="323165" cy="32316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D7B2B4C-725F-42CE-820B-01A88AED7876}"/>
              </a:ext>
            </a:extLst>
          </p:cNvPr>
          <p:cNvSpPr/>
          <p:nvPr/>
        </p:nvSpPr>
        <p:spPr>
          <a:xfrm>
            <a:off x="4952902" y="2421483"/>
            <a:ext cx="8691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bizarre 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2886C81-5D80-4D46-B853-18B3C6D0B479}"/>
              </a:ext>
            </a:extLst>
          </p:cNvPr>
          <p:cNvSpPr/>
          <p:nvPr/>
        </p:nvSpPr>
        <p:spPr>
          <a:xfrm>
            <a:off x="6343546" y="2423957"/>
            <a:ext cx="8899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rhythm 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C0292B9-D303-42FF-B853-F24161E7F08B}"/>
              </a:ext>
            </a:extLst>
          </p:cNvPr>
          <p:cNvSpPr/>
          <p:nvPr/>
        </p:nvSpPr>
        <p:spPr>
          <a:xfrm>
            <a:off x="3892888" y="2675556"/>
            <a:ext cx="740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lyrics 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90AAC82-A1AF-449D-9739-BE72B4E93092}"/>
              </a:ext>
            </a:extLst>
          </p:cNvPr>
          <p:cNvSpPr/>
          <p:nvPr/>
        </p:nvSpPr>
        <p:spPr>
          <a:xfrm>
            <a:off x="3678791" y="3165764"/>
            <a:ext cx="9637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feelings 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725BBF3-7775-4E01-8994-9E05C57A89B5}"/>
              </a:ext>
            </a:extLst>
          </p:cNvPr>
          <p:cNvSpPr/>
          <p:nvPr/>
        </p:nvSpPr>
        <p:spPr>
          <a:xfrm>
            <a:off x="5237900" y="3185883"/>
            <a:ext cx="1164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</a:rPr>
              <a:t>contemporary 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EB45657-33E9-41F3-ABEF-E26CFCF98994}"/>
              </a:ext>
            </a:extLst>
          </p:cNvPr>
          <p:cNvSpPr/>
          <p:nvPr/>
        </p:nvSpPr>
        <p:spPr>
          <a:xfrm>
            <a:off x="3930789" y="5165815"/>
            <a:ext cx="5902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tone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CADE3F8-67A1-4D3C-90D2-E058DBAD5FC4}"/>
              </a:ext>
            </a:extLst>
          </p:cNvPr>
          <p:cNvSpPr/>
          <p:nvPr/>
        </p:nvSpPr>
        <p:spPr>
          <a:xfrm>
            <a:off x="3169981" y="5421198"/>
            <a:ext cx="8691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context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825FBA-979B-2E42-2B5F-8F51950EA1AE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F0EFC1-08BA-22F6-FEDC-BC99ABFC1210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7A806B0-0342-4527-BAA8-ABAB7426667C}"/>
              </a:ext>
            </a:extLst>
          </p:cNvPr>
          <p:cNvGrpSpPr/>
          <p:nvPr/>
        </p:nvGrpSpPr>
        <p:grpSpPr>
          <a:xfrm>
            <a:off x="169334" y="214489"/>
            <a:ext cx="8805333" cy="6282923"/>
            <a:chOff x="169334" y="214489"/>
            <a:chExt cx="8805333" cy="6282923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96E18D0-F65B-409B-A9EC-10E0C95B7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34" y="360588"/>
              <a:ext cx="8805333" cy="6136824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CC26228-7B83-4B20-94E0-410344EA2CCF}"/>
                </a:ext>
              </a:extLst>
            </p:cNvPr>
            <p:cNvSpPr/>
            <p:nvPr/>
          </p:nvSpPr>
          <p:spPr>
            <a:xfrm>
              <a:off x="4165600" y="214489"/>
              <a:ext cx="857956" cy="361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606529-5C65-4EB8-AD6C-AB68D7226527}"/>
              </a:ext>
            </a:extLst>
          </p:cNvPr>
          <p:cNvSpPr/>
          <p:nvPr/>
        </p:nvSpPr>
        <p:spPr>
          <a:xfrm>
            <a:off x="833376" y="4173735"/>
            <a:ext cx="35294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Is that a new dress? It’s very unique.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FD70607-D247-49B8-AE63-A8740BD73040}"/>
              </a:ext>
            </a:extLst>
          </p:cNvPr>
          <p:cNvSpPr/>
          <p:nvPr/>
        </p:nvSpPr>
        <p:spPr>
          <a:xfrm>
            <a:off x="820849" y="4840457"/>
            <a:ext cx="78666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This is your essay? If you make it a bit longer, you’ll get a better grade on it.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D30E4D5-6DEC-43A8-B966-38AFDE63A2E2}"/>
              </a:ext>
            </a:extLst>
          </p:cNvPr>
          <p:cNvSpPr/>
          <p:nvPr/>
        </p:nvSpPr>
        <p:spPr>
          <a:xfrm>
            <a:off x="820848" y="5494653"/>
            <a:ext cx="78666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Your picture is very unique, but abstract paintings aren’t my cup of tea.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3A1240A-2FBF-477D-AAFA-2E2E42317877}"/>
              </a:ext>
            </a:extLst>
          </p:cNvPr>
          <p:cNvSpPr/>
          <p:nvPr/>
        </p:nvSpPr>
        <p:spPr>
          <a:xfrm>
            <a:off x="820847" y="6148849"/>
            <a:ext cx="78666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That’s an interesting point, but I think the best artists are living in Mexico these days.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Arrow: Right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ACBCEF-22B7-670D-F222-4DE261D40480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D43161-1B08-7980-F7D9-944D657449ED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86DAA98-9B2F-4DEF-AE7D-7ECCA274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639"/>
            <a:ext cx="9144000" cy="3102722"/>
          </a:xfrm>
          <a:prstGeom prst="rect">
            <a:avLst/>
          </a:prstGeom>
        </p:spPr>
      </p:pic>
      <p:sp>
        <p:nvSpPr>
          <p:cNvPr id="3" name="Arrow: Right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161154-D925-F317-8BDA-33471BED789B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246053D-D7E0-CB5B-49B5-AF682541F8C4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D551A0B-6781-4CE5-8BC1-5AB06F34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8" y="1005537"/>
            <a:ext cx="8997244" cy="4846926"/>
          </a:xfrm>
          <a:prstGeom prst="rect">
            <a:avLst/>
          </a:prstGeom>
        </p:spPr>
      </p:pic>
      <p:sp>
        <p:nvSpPr>
          <p:cNvPr id="3" name="Arrow: Right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B68A05-06B9-763D-4128-9C7CE7347C4A}"/>
              </a:ext>
            </a:extLst>
          </p:cNvPr>
          <p:cNvSpPr/>
          <p:nvPr/>
        </p:nvSpPr>
        <p:spPr>
          <a:xfrm>
            <a:off x="8408187" y="6337003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BD6532-88BD-9795-FDBA-062105758AEC}"/>
              </a:ext>
            </a:extLst>
          </p:cNvPr>
          <p:cNvSpPr/>
          <p:nvPr/>
        </p:nvSpPr>
        <p:spPr>
          <a:xfrm rot="10800000">
            <a:off x="129967" y="6336190"/>
            <a:ext cx="45720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FD91BF8-98BB-4CDA-AA10-D6C7E4EB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820295"/>
            <a:ext cx="8985956" cy="5217410"/>
          </a:xfrm>
          <a:prstGeom prst="rect">
            <a:avLst/>
          </a:prstGeom>
        </p:spPr>
      </p:pic>
      <p:pic>
        <p:nvPicPr>
          <p:cNvPr id="3" name="Track 6-01">
            <a:hlinkClick r:id="" action="ppaction://media"/>
            <a:extLst>
              <a:ext uri="{FF2B5EF4-FFF2-40B4-BE49-F238E27FC236}">
                <a16:creationId xmlns:a16="http://schemas.microsoft.com/office/drawing/2014/main" id="{3E99D3D5-FC4C-476A-8C2B-7CA0E6EB3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1836" y="2677607"/>
            <a:ext cx="293342" cy="29334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C8B7CBE-613E-48CE-9C22-7D4A90504834}"/>
              </a:ext>
            </a:extLst>
          </p:cNvPr>
          <p:cNvSpPr/>
          <p:nvPr/>
        </p:nvSpPr>
        <p:spPr>
          <a:xfrm>
            <a:off x="995435" y="3973785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AAFA658-0DEF-4D87-B498-6EB74A507B80}"/>
              </a:ext>
            </a:extLst>
          </p:cNvPr>
          <p:cNvSpPr/>
          <p:nvPr/>
        </p:nvSpPr>
        <p:spPr>
          <a:xfrm>
            <a:off x="2898087" y="3973785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7CA06B1-8233-46AC-9D57-619C0F54A585}"/>
              </a:ext>
            </a:extLst>
          </p:cNvPr>
          <p:cNvSpPr/>
          <p:nvPr/>
        </p:nvSpPr>
        <p:spPr>
          <a:xfrm>
            <a:off x="4820257" y="3973785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6E049C3-6765-47EA-B67C-972B2C25E6F4}"/>
              </a:ext>
            </a:extLst>
          </p:cNvPr>
          <p:cNvSpPr/>
          <p:nvPr/>
        </p:nvSpPr>
        <p:spPr>
          <a:xfrm>
            <a:off x="6721596" y="3973785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1C5E2B-957B-4CCC-AE8A-D0978DFA8B48}"/>
              </a:ext>
            </a:extLst>
          </p:cNvPr>
          <p:cNvSpPr/>
          <p:nvPr/>
        </p:nvSpPr>
        <p:spPr>
          <a:xfrm>
            <a:off x="984146" y="5456430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92B4329-B776-4B92-81D7-872EF7C1F347}"/>
              </a:ext>
            </a:extLst>
          </p:cNvPr>
          <p:cNvSpPr/>
          <p:nvPr/>
        </p:nvSpPr>
        <p:spPr>
          <a:xfrm>
            <a:off x="2907337" y="5456430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EF78440-D009-40E7-9AC3-53095131A887}"/>
              </a:ext>
            </a:extLst>
          </p:cNvPr>
          <p:cNvSpPr/>
          <p:nvPr/>
        </p:nvSpPr>
        <p:spPr>
          <a:xfrm>
            <a:off x="4807424" y="5448677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29362CC-6717-47A9-A796-47FCE00973DF}"/>
              </a:ext>
            </a:extLst>
          </p:cNvPr>
          <p:cNvSpPr/>
          <p:nvPr/>
        </p:nvSpPr>
        <p:spPr>
          <a:xfrm>
            <a:off x="6711916" y="5448677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85E7C74A-3592-03F8-400A-673A2A7FFE76}"/>
              </a:ext>
            </a:extLst>
          </p:cNvPr>
          <p:cNvSpPr txBox="1"/>
          <p:nvPr/>
        </p:nvSpPr>
        <p:spPr>
          <a:xfrm>
            <a:off x="421227" y="5698310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0423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E2CA0D8-E865-4631-BACD-863E7C45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671"/>
            <a:ext cx="9144000" cy="3086658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A83613A-0E60-4147-8E28-6DD8089FB329}"/>
              </a:ext>
            </a:extLst>
          </p:cNvPr>
          <p:cNvCxnSpPr>
            <a:cxnSpLocks/>
          </p:cNvCxnSpPr>
          <p:nvPr/>
        </p:nvCxnSpPr>
        <p:spPr>
          <a:xfrm>
            <a:off x="1783496" y="2480728"/>
            <a:ext cx="1749926" cy="12671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F2195A1-3956-4F94-A3E1-76C75DCD12B2}"/>
              </a:ext>
            </a:extLst>
          </p:cNvPr>
          <p:cNvCxnSpPr>
            <a:cxnSpLocks/>
          </p:cNvCxnSpPr>
          <p:nvPr/>
        </p:nvCxnSpPr>
        <p:spPr>
          <a:xfrm>
            <a:off x="1783496" y="2788356"/>
            <a:ext cx="1749926" cy="15830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E1DA535-24AB-44F5-9779-0D131BBC9D11}"/>
              </a:ext>
            </a:extLst>
          </p:cNvPr>
          <p:cNvCxnSpPr>
            <a:cxnSpLocks/>
          </p:cNvCxnSpPr>
          <p:nvPr/>
        </p:nvCxnSpPr>
        <p:spPr>
          <a:xfrm flipV="1">
            <a:off x="1783496" y="2788356"/>
            <a:ext cx="1749926" cy="3259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D8CC164-0043-40C8-97F0-ACFB2A816221}"/>
              </a:ext>
            </a:extLst>
          </p:cNvPr>
          <p:cNvCxnSpPr>
            <a:cxnSpLocks/>
          </p:cNvCxnSpPr>
          <p:nvPr/>
        </p:nvCxnSpPr>
        <p:spPr>
          <a:xfrm flipV="1">
            <a:off x="1783496" y="3114319"/>
            <a:ext cx="1749926" cy="3146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44B9F91-5265-4227-8E77-E824FE33771E}"/>
              </a:ext>
            </a:extLst>
          </p:cNvPr>
          <p:cNvCxnSpPr>
            <a:cxnSpLocks/>
          </p:cNvCxnSpPr>
          <p:nvPr/>
        </p:nvCxnSpPr>
        <p:spPr>
          <a:xfrm flipV="1">
            <a:off x="1783496" y="3440282"/>
            <a:ext cx="1749926" cy="3076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71D1AC4-A775-4896-9A93-E70E179EF3AF}"/>
              </a:ext>
            </a:extLst>
          </p:cNvPr>
          <p:cNvCxnSpPr>
            <a:cxnSpLocks/>
          </p:cNvCxnSpPr>
          <p:nvPr/>
        </p:nvCxnSpPr>
        <p:spPr>
          <a:xfrm>
            <a:off x="1783496" y="4083044"/>
            <a:ext cx="1749926" cy="6234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5E6C6AF-E405-4697-B2CD-AFA4D182786C}"/>
              </a:ext>
            </a:extLst>
          </p:cNvPr>
          <p:cNvCxnSpPr>
            <a:cxnSpLocks/>
          </p:cNvCxnSpPr>
          <p:nvPr/>
        </p:nvCxnSpPr>
        <p:spPr>
          <a:xfrm flipV="1">
            <a:off x="1783496" y="4083044"/>
            <a:ext cx="1749926" cy="2883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057586D-7564-4CBF-8A1F-05352549DAD4}"/>
              </a:ext>
            </a:extLst>
          </p:cNvPr>
          <p:cNvCxnSpPr>
            <a:cxnSpLocks/>
          </p:cNvCxnSpPr>
          <p:nvPr/>
        </p:nvCxnSpPr>
        <p:spPr>
          <a:xfrm flipV="1">
            <a:off x="1783496" y="2502110"/>
            <a:ext cx="1749926" cy="22044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3B42BF5-6CFB-4F66-B950-DD6690C00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9"/>
          <a:stretch/>
        </p:blipFill>
        <p:spPr>
          <a:xfrm>
            <a:off x="101600" y="845283"/>
            <a:ext cx="8940800" cy="5167434"/>
          </a:xfrm>
          <a:prstGeom prst="rect">
            <a:avLst/>
          </a:prstGeom>
        </p:spPr>
      </p:pic>
      <p:pic>
        <p:nvPicPr>
          <p:cNvPr id="3" name="Track 6-05">
            <a:hlinkClick r:id="" action="ppaction://media"/>
            <a:extLst>
              <a:ext uri="{FF2B5EF4-FFF2-40B4-BE49-F238E27FC236}">
                <a16:creationId xmlns:a16="http://schemas.microsoft.com/office/drawing/2014/main" id="{543311F9-B8B4-467E-A539-056641E8D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5859" y="2785549"/>
            <a:ext cx="291950" cy="2919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14253F3-1553-4950-BBA4-B9DB940DA146}"/>
              </a:ext>
            </a:extLst>
          </p:cNvPr>
          <p:cNvSpPr/>
          <p:nvPr/>
        </p:nvSpPr>
        <p:spPr>
          <a:xfrm>
            <a:off x="1023654" y="4135364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EAB513-221F-4234-AE32-2F73F91EAF73}"/>
              </a:ext>
            </a:extLst>
          </p:cNvPr>
          <p:cNvSpPr/>
          <p:nvPr/>
        </p:nvSpPr>
        <p:spPr>
          <a:xfrm>
            <a:off x="2950919" y="4135364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7FF06F3-4808-4C5E-AC1F-AF514747C47F}"/>
              </a:ext>
            </a:extLst>
          </p:cNvPr>
          <p:cNvSpPr/>
          <p:nvPr/>
        </p:nvSpPr>
        <p:spPr>
          <a:xfrm>
            <a:off x="4899576" y="4135365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52A83E-D9E0-430C-8585-9A6FE818102C}"/>
              </a:ext>
            </a:extLst>
          </p:cNvPr>
          <p:cNvSpPr/>
          <p:nvPr/>
        </p:nvSpPr>
        <p:spPr>
          <a:xfrm>
            <a:off x="6813517" y="4135366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21C903D-CF27-4164-AAA5-98CF56841C11}"/>
              </a:ext>
            </a:extLst>
          </p:cNvPr>
          <p:cNvSpPr/>
          <p:nvPr/>
        </p:nvSpPr>
        <p:spPr>
          <a:xfrm>
            <a:off x="1023654" y="5542524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AABD947-C2A0-4D85-BEE4-06710A1D4E40}"/>
              </a:ext>
            </a:extLst>
          </p:cNvPr>
          <p:cNvSpPr/>
          <p:nvPr/>
        </p:nvSpPr>
        <p:spPr>
          <a:xfrm>
            <a:off x="2950919" y="5553813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EF2A1F5-2A9D-43BE-A598-573DC72CD7B8}"/>
              </a:ext>
            </a:extLst>
          </p:cNvPr>
          <p:cNvSpPr/>
          <p:nvPr/>
        </p:nvSpPr>
        <p:spPr>
          <a:xfrm>
            <a:off x="4899576" y="5542523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B46D73-BBBD-4183-8F16-9CB2E656CE84}"/>
              </a:ext>
            </a:extLst>
          </p:cNvPr>
          <p:cNvSpPr/>
          <p:nvPr/>
        </p:nvSpPr>
        <p:spPr>
          <a:xfrm>
            <a:off x="6813517" y="5542522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A5D513C-DC7E-65FC-4CC1-6FB1974FDD9E}"/>
              </a:ext>
            </a:extLst>
          </p:cNvPr>
          <p:cNvSpPr txBox="1"/>
          <p:nvPr/>
        </p:nvSpPr>
        <p:spPr>
          <a:xfrm>
            <a:off x="421227" y="5698310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</a:t>
            </a:r>
          </a:p>
        </p:txBody>
      </p:sp>
    </p:spTree>
    <p:extLst>
      <p:ext uri="{BB962C8B-B14F-4D97-AF65-F5344CB8AC3E}">
        <p14:creationId xmlns:p14="http://schemas.microsoft.com/office/powerpoint/2010/main" val="10225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18756DC-81CE-4E96-9D7B-32475A2F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227"/>
            <a:ext cx="9144000" cy="3083545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FF880D0-0212-4BD6-823C-E0B158AA0ECC}"/>
              </a:ext>
            </a:extLst>
          </p:cNvPr>
          <p:cNvCxnSpPr>
            <a:cxnSpLocks/>
          </p:cNvCxnSpPr>
          <p:nvPr/>
        </p:nvCxnSpPr>
        <p:spPr>
          <a:xfrm>
            <a:off x="2201185" y="2514594"/>
            <a:ext cx="1795082" cy="3076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280F465-B0E5-42D7-A34E-B10FECE55091}"/>
              </a:ext>
            </a:extLst>
          </p:cNvPr>
          <p:cNvCxnSpPr>
            <a:cxnSpLocks/>
          </p:cNvCxnSpPr>
          <p:nvPr/>
        </p:nvCxnSpPr>
        <p:spPr>
          <a:xfrm>
            <a:off x="2201185" y="2822222"/>
            <a:ext cx="1795082" cy="9430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CD4944C-A445-441A-95E7-2CEA2C4CDD7B}"/>
              </a:ext>
            </a:extLst>
          </p:cNvPr>
          <p:cNvCxnSpPr>
            <a:cxnSpLocks/>
          </p:cNvCxnSpPr>
          <p:nvPr/>
        </p:nvCxnSpPr>
        <p:spPr>
          <a:xfrm>
            <a:off x="2201185" y="3155237"/>
            <a:ext cx="1795082" cy="3076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DB1C7AF-0B59-466F-BBCB-418C1FA4F4BB}"/>
              </a:ext>
            </a:extLst>
          </p:cNvPr>
          <p:cNvCxnSpPr>
            <a:cxnSpLocks/>
          </p:cNvCxnSpPr>
          <p:nvPr/>
        </p:nvCxnSpPr>
        <p:spPr>
          <a:xfrm>
            <a:off x="2178607" y="3465674"/>
            <a:ext cx="1817660" cy="6326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A463936-3F57-4EAA-868C-F7A3D59A04F2}"/>
              </a:ext>
            </a:extLst>
          </p:cNvPr>
          <p:cNvCxnSpPr>
            <a:cxnSpLocks/>
          </p:cNvCxnSpPr>
          <p:nvPr/>
        </p:nvCxnSpPr>
        <p:spPr>
          <a:xfrm>
            <a:off x="2178607" y="3798689"/>
            <a:ext cx="1817660" cy="610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BB5D706-9798-4AF7-BC0A-C9B72213CDC8}"/>
              </a:ext>
            </a:extLst>
          </p:cNvPr>
          <p:cNvCxnSpPr>
            <a:cxnSpLocks/>
          </p:cNvCxnSpPr>
          <p:nvPr/>
        </p:nvCxnSpPr>
        <p:spPr>
          <a:xfrm>
            <a:off x="2178607" y="4134951"/>
            <a:ext cx="1817660" cy="6067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85068ADC-E32A-4BF6-BF96-D8F948B71ADF}"/>
              </a:ext>
            </a:extLst>
          </p:cNvPr>
          <p:cNvCxnSpPr>
            <a:cxnSpLocks/>
          </p:cNvCxnSpPr>
          <p:nvPr/>
        </p:nvCxnSpPr>
        <p:spPr>
          <a:xfrm flipV="1">
            <a:off x="2150311" y="2477919"/>
            <a:ext cx="1845956" cy="19507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EB2C1228-B59F-4D70-B8B8-2D91B6C9420E}"/>
              </a:ext>
            </a:extLst>
          </p:cNvPr>
          <p:cNvCxnSpPr>
            <a:cxnSpLocks/>
          </p:cNvCxnSpPr>
          <p:nvPr/>
        </p:nvCxnSpPr>
        <p:spPr>
          <a:xfrm flipV="1">
            <a:off x="2175748" y="3152428"/>
            <a:ext cx="1820519" cy="15750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96AED77-6E9A-4A54-95AD-710F372DA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7" b="38597"/>
          <a:stretch/>
        </p:blipFill>
        <p:spPr>
          <a:xfrm>
            <a:off x="0" y="98528"/>
            <a:ext cx="8825093" cy="3465095"/>
          </a:xfrm>
          <a:prstGeom prst="rect">
            <a:avLst/>
          </a:prstGeom>
        </p:spPr>
      </p:pic>
      <p:sp>
        <p:nvSpPr>
          <p:cNvPr id="15" name="วงรี 14">
            <a:extLst>
              <a:ext uri="{FF2B5EF4-FFF2-40B4-BE49-F238E27FC236}">
                <a16:creationId xmlns:a16="http://schemas.microsoft.com/office/drawing/2014/main" id="{FEC2C936-5D41-88B4-A26D-048A8568417D}"/>
              </a:ext>
            </a:extLst>
          </p:cNvPr>
          <p:cNvSpPr/>
          <p:nvPr/>
        </p:nvSpPr>
        <p:spPr>
          <a:xfrm>
            <a:off x="562091" y="2951446"/>
            <a:ext cx="327171" cy="20972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9AE008D2-1BEA-D6D8-499E-5C332B0DA56C}"/>
              </a:ext>
            </a:extLst>
          </p:cNvPr>
          <p:cNvSpPr/>
          <p:nvPr/>
        </p:nvSpPr>
        <p:spPr>
          <a:xfrm>
            <a:off x="2343282" y="2943970"/>
            <a:ext cx="327171" cy="20972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CBE1BE20-57D4-1855-3B6A-9A937117D072}"/>
              </a:ext>
            </a:extLst>
          </p:cNvPr>
          <p:cNvSpPr/>
          <p:nvPr/>
        </p:nvSpPr>
        <p:spPr>
          <a:xfrm>
            <a:off x="4841668" y="2943970"/>
            <a:ext cx="535705" cy="20972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708229BB-4F9B-5CE6-F3DC-6FD431611D20}"/>
              </a:ext>
            </a:extLst>
          </p:cNvPr>
          <p:cNvSpPr/>
          <p:nvPr/>
        </p:nvSpPr>
        <p:spPr>
          <a:xfrm>
            <a:off x="5377373" y="3203116"/>
            <a:ext cx="524493" cy="22343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8A762D8E-9E59-3C3C-011B-243F1AAC0236}"/>
              </a:ext>
            </a:extLst>
          </p:cNvPr>
          <p:cNvSpPr txBox="1"/>
          <p:nvPr/>
        </p:nvSpPr>
        <p:spPr>
          <a:xfrm>
            <a:off x="530013" y="3613153"/>
            <a:ext cx="396240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EA6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Comparative adjectives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เปรียบเทียบความแตกต่างระหว่าง 2 สิ่งว่าเป็นอย่างไร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8AE0571-1ED0-2111-35F8-77BA7D543F89}"/>
              </a:ext>
            </a:extLst>
          </p:cNvPr>
          <p:cNvSpPr txBox="1"/>
          <p:nvPr/>
        </p:nvSpPr>
        <p:spPr>
          <a:xfrm>
            <a:off x="4660282" y="3613044"/>
            <a:ext cx="39624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Superlative adjectives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เปรียบเทียบที่แสดงให้เห็นความมากกว่า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helvetica neue"/>
              </a:rPr>
              <a:t> 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น้อยกว่า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helvetica neue"/>
              </a:rPr>
              <a:t> 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ของ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helvetica neue"/>
              </a:rPr>
              <a:t> 3 </a:t>
            </a:r>
            <a:r>
              <a:rPr lang="th-TH" sz="2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สิ่งขึ้นไป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0" name="ตาราง 39">
            <a:extLst>
              <a:ext uri="{FF2B5EF4-FFF2-40B4-BE49-F238E27FC236}">
                <a16:creationId xmlns:a16="http://schemas.microsoft.com/office/drawing/2014/main" id="{FC1E416C-BF98-5DE7-B606-D9F01F230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39347"/>
              </p:ext>
            </p:extLst>
          </p:nvPr>
        </p:nvGraphicFramePr>
        <p:xfrm>
          <a:off x="150618" y="4487900"/>
          <a:ext cx="8825092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461013070"/>
                    </a:ext>
                  </a:extLst>
                </a:gridCol>
                <a:gridCol w="3450451">
                  <a:extLst>
                    <a:ext uri="{9D8B030D-6E8A-4147-A177-3AD203B41FA5}">
                      <a16:colId xmlns:a16="http://schemas.microsoft.com/office/drawing/2014/main" val="1319064218"/>
                    </a:ext>
                  </a:extLst>
                </a:gridCol>
                <a:gridCol w="4215074">
                  <a:extLst>
                    <a:ext uri="{9D8B030D-6E8A-4147-A177-3AD203B41FA5}">
                      <a16:colId xmlns:a16="http://schemas.microsoft.com/office/drawing/2014/main" val="4194744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Adj.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Comparative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Superlative</a:t>
                      </a:r>
                    </a:p>
                  </a:txBody>
                  <a:tcPr marL="38100" marR="38100" marT="38100" marB="381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9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มีพยางค์เดียว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bigg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er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, tall  tall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close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clos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est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happy  happ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iest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5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 2 พยางค์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happy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happ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ier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, easy  eas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happy  happ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iest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simple  simpl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est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2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มีมากกว่า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พยางค์ขึ้นไป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beautiful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more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beautiful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than</a:t>
                      </a:r>
                      <a:endParaRPr lang="th-TH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important 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more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important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than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most </a:t>
                      </a:r>
                      <a:r>
                        <a:rPr lang="en-US" dirty="0"/>
                        <a:t>beautiful 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most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important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60880"/>
                  </a:ext>
                </a:extLst>
              </a:tr>
            </a:tbl>
          </a:graphicData>
        </a:graphic>
      </p:graphicFrame>
      <p:sp>
        <p:nvSpPr>
          <p:cNvPr id="41" name="สี่เหลี่ยมผืนผ้า: มุมมน 40">
            <a:extLst>
              <a:ext uri="{FF2B5EF4-FFF2-40B4-BE49-F238E27FC236}">
                <a16:creationId xmlns:a16="http://schemas.microsoft.com/office/drawing/2014/main" id="{9AABC745-B444-87C8-8644-62E6A47096BF}"/>
              </a:ext>
            </a:extLst>
          </p:cNvPr>
          <p:cNvSpPr/>
          <p:nvPr/>
        </p:nvSpPr>
        <p:spPr>
          <a:xfrm>
            <a:off x="546049" y="537411"/>
            <a:ext cx="1723909" cy="266547"/>
          </a:xfrm>
          <a:prstGeom prst="roundRect">
            <a:avLst/>
          </a:prstGeom>
          <a:noFill/>
          <a:ln w="28575" cap="flat" cmpd="sng" algn="ctr">
            <a:solidFill>
              <a:srgbClr val="00EA6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A2F4083E-10A3-F862-118D-10DD0A7788AC}"/>
              </a:ext>
            </a:extLst>
          </p:cNvPr>
          <p:cNvSpPr/>
          <p:nvPr/>
        </p:nvSpPr>
        <p:spPr>
          <a:xfrm>
            <a:off x="4563980" y="473161"/>
            <a:ext cx="1628274" cy="22343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E2D681E7-D248-AAD4-374D-27FE66F9B1AE}"/>
              </a:ext>
            </a:extLst>
          </p:cNvPr>
          <p:cNvSpPr/>
          <p:nvPr/>
        </p:nvSpPr>
        <p:spPr>
          <a:xfrm>
            <a:off x="3224463" y="1066800"/>
            <a:ext cx="2677403" cy="1271592"/>
          </a:xfrm>
          <a:prstGeom prst="rect">
            <a:avLst/>
          </a:prstGeom>
          <a:noFill/>
          <a:ln w="28575" cap="flat" cmpd="sng" algn="ctr">
            <a:solidFill>
              <a:srgbClr val="00EA6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4193D323-0917-6CDC-9411-2DFE17B4BDDC}"/>
              </a:ext>
            </a:extLst>
          </p:cNvPr>
          <p:cNvSpPr/>
          <p:nvPr/>
        </p:nvSpPr>
        <p:spPr>
          <a:xfrm>
            <a:off x="5937259" y="1071066"/>
            <a:ext cx="2677403" cy="1271592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id="{C329C620-B634-1B01-2E2C-C960C9D7DD6F}"/>
              </a:ext>
            </a:extLst>
          </p:cNvPr>
          <p:cNvSpPr/>
          <p:nvPr/>
        </p:nvSpPr>
        <p:spPr>
          <a:xfrm>
            <a:off x="534986" y="2646947"/>
            <a:ext cx="4037014" cy="779607"/>
          </a:xfrm>
          <a:prstGeom prst="rect">
            <a:avLst/>
          </a:prstGeom>
          <a:noFill/>
          <a:ln w="28575" cap="flat" cmpd="sng" algn="ctr">
            <a:solidFill>
              <a:srgbClr val="00EA6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BC4110DF-2D32-A155-938D-11FBA6E1CB2F}"/>
              </a:ext>
            </a:extLst>
          </p:cNvPr>
          <p:cNvSpPr/>
          <p:nvPr/>
        </p:nvSpPr>
        <p:spPr>
          <a:xfrm>
            <a:off x="4599105" y="2646946"/>
            <a:ext cx="4037014" cy="77960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16" grpId="0" animBg="1"/>
      <p:bldP spid="38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F4B773D-3141-4D30-83B5-32433E267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9" t="12394" b="51473"/>
          <a:stretch/>
        </p:blipFill>
        <p:spPr>
          <a:xfrm>
            <a:off x="191529" y="308918"/>
            <a:ext cx="8760941" cy="227364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2962E21-80FA-63C5-1B6F-68F49E51D1CA}"/>
              </a:ext>
            </a:extLst>
          </p:cNvPr>
          <p:cNvSpPr txBox="1"/>
          <p:nvPr/>
        </p:nvSpPr>
        <p:spPr>
          <a:xfrm>
            <a:off x="587167" y="2977978"/>
            <a:ext cx="81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Active: Picasso painted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Weeping Woman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 1937.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A0843BE-D897-01AD-EC68-B3CBA883DCBC}"/>
              </a:ext>
            </a:extLst>
          </p:cNvPr>
          <p:cNvSpPr txBox="1"/>
          <p:nvPr/>
        </p:nvSpPr>
        <p:spPr>
          <a:xfrm>
            <a:off x="1482809" y="3527283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subject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4B3666C1-91E8-6B4A-39D2-1CF1274712DE}"/>
              </a:ext>
            </a:extLst>
          </p:cNvPr>
          <p:cNvCxnSpPr/>
          <p:nvPr/>
        </p:nvCxnSpPr>
        <p:spPr>
          <a:xfrm>
            <a:off x="1532238" y="3429000"/>
            <a:ext cx="7908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FBFA5487-5934-4C8D-F1E7-8B90DDB98FF8}"/>
              </a:ext>
            </a:extLst>
          </p:cNvPr>
          <p:cNvCxnSpPr/>
          <p:nvPr/>
        </p:nvCxnSpPr>
        <p:spPr>
          <a:xfrm>
            <a:off x="2475471" y="3429000"/>
            <a:ext cx="7908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AFA26D1-17CA-893E-0F1B-E3CBA0C4B6BF}"/>
              </a:ext>
            </a:extLst>
          </p:cNvPr>
          <p:cNvSpPr txBox="1"/>
          <p:nvPr/>
        </p:nvSpPr>
        <p:spPr>
          <a:xfrm>
            <a:off x="2384855" y="3510691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verb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08101E80-DDA2-A565-F18C-EEF3285B7144}"/>
              </a:ext>
            </a:extLst>
          </p:cNvPr>
          <p:cNvCxnSpPr>
            <a:cxnSpLocks/>
          </p:cNvCxnSpPr>
          <p:nvPr/>
        </p:nvCxnSpPr>
        <p:spPr>
          <a:xfrm>
            <a:off x="3608173" y="3429000"/>
            <a:ext cx="21006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8257A5C-6B25-D8A6-1185-E2EA524C0ADC}"/>
              </a:ext>
            </a:extLst>
          </p:cNvPr>
          <p:cNvSpPr txBox="1"/>
          <p:nvPr/>
        </p:nvSpPr>
        <p:spPr>
          <a:xfrm>
            <a:off x="4304271" y="3527283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object</a:t>
            </a:r>
          </a:p>
        </p:txBody>
      </p: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965D35DF-2A50-DB60-F657-20768561AC75}"/>
              </a:ext>
            </a:extLst>
          </p:cNvPr>
          <p:cNvCxnSpPr/>
          <p:nvPr/>
        </p:nvCxnSpPr>
        <p:spPr>
          <a:xfrm flipH="1">
            <a:off x="3002692" y="3527283"/>
            <a:ext cx="1149178" cy="8346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E665F451-23A6-4C4D-8CD8-4C012A3D03D4}"/>
              </a:ext>
            </a:extLst>
          </p:cNvPr>
          <p:cNvSpPr txBox="1"/>
          <p:nvPr/>
        </p:nvSpPr>
        <p:spPr>
          <a:xfrm>
            <a:off x="587167" y="4563762"/>
            <a:ext cx="81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Passive: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Weeping Woman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was painted (by Picasso) in 1937.</a:t>
            </a:r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BF3807CE-186E-8C4F-64E0-7F443021359D}"/>
              </a:ext>
            </a:extLst>
          </p:cNvPr>
          <p:cNvSpPr/>
          <p:nvPr/>
        </p:nvSpPr>
        <p:spPr>
          <a:xfrm>
            <a:off x="5535827" y="4563762"/>
            <a:ext cx="1445741" cy="52322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39100C2B-BA53-4745-FFD7-8E8A9AEB39BA}"/>
              </a:ext>
            </a:extLst>
          </p:cNvPr>
          <p:cNvSpPr txBox="1"/>
          <p:nvPr/>
        </p:nvSpPr>
        <p:spPr>
          <a:xfrm>
            <a:off x="5708822" y="5183768"/>
            <a:ext cx="11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agent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6EB992B-AC63-B020-A0EB-224335249710}"/>
              </a:ext>
            </a:extLst>
          </p:cNvPr>
          <p:cNvSpPr txBox="1"/>
          <p:nvPr/>
        </p:nvSpPr>
        <p:spPr>
          <a:xfrm>
            <a:off x="1272746" y="5633310"/>
            <a:ext cx="62154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Past Simple Passive: was/were + past participle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1D3E7AD-313B-1D39-A051-5C0C57FA6C06}"/>
              </a:ext>
            </a:extLst>
          </p:cNvPr>
          <p:cNvSpPr/>
          <p:nvPr/>
        </p:nvSpPr>
        <p:spPr>
          <a:xfrm>
            <a:off x="842211" y="882316"/>
            <a:ext cx="1788694" cy="2486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DEADA13-D509-B5FC-3277-B00B0B83ADFB}"/>
              </a:ext>
            </a:extLst>
          </p:cNvPr>
          <p:cNvSpPr/>
          <p:nvPr/>
        </p:nvSpPr>
        <p:spPr>
          <a:xfrm>
            <a:off x="5072743" y="882316"/>
            <a:ext cx="1518557" cy="2486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23" grpId="0"/>
      <p:bldP spid="24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EBBC7E-6108-44D4-8214-03AE098E0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7"/>
          <a:stretch/>
        </p:blipFill>
        <p:spPr>
          <a:xfrm>
            <a:off x="0" y="868101"/>
            <a:ext cx="9144000" cy="40523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5E12F65-BD38-42E8-AEB2-AC459C8FDFEA}"/>
              </a:ext>
            </a:extLst>
          </p:cNvPr>
          <p:cNvSpPr/>
          <p:nvPr/>
        </p:nvSpPr>
        <p:spPr>
          <a:xfrm>
            <a:off x="8522896" y="3743137"/>
            <a:ext cx="2375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AA9802-E52F-4034-BAE3-521038A41768}"/>
              </a:ext>
            </a:extLst>
          </p:cNvPr>
          <p:cNvSpPr/>
          <p:nvPr/>
        </p:nvSpPr>
        <p:spPr>
          <a:xfrm>
            <a:off x="8503064" y="4025080"/>
            <a:ext cx="3129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4F845D9-E649-4185-9D97-933FA59D39E4}"/>
              </a:ext>
            </a:extLst>
          </p:cNvPr>
          <p:cNvSpPr/>
          <p:nvPr/>
        </p:nvSpPr>
        <p:spPr>
          <a:xfrm>
            <a:off x="8498059" y="4294350"/>
            <a:ext cx="3129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6BC0B47-4230-4BE7-B3BA-97DDAC8347C8}"/>
              </a:ext>
            </a:extLst>
          </p:cNvPr>
          <p:cNvSpPr/>
          <p:nvPr/>
        </p:nvSpPr>
        <p:spPr>
          <a:xfrm>
            <a:off x="8522896" y="4570709"/>
            <a:ext cx="2375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F4B2BF6B-EEEA-3F0A-62E2-DDBBCA0C7DE9}"/>
              </a:ext>
            </a:extLst>
          </p:cNvPr>
          <p:cNvSpPr/>
          <p:nvPr/>
        </p:nvSpPr>
        <p:spPr>
          <a:xfrm>
            <a:off x="1655180" y="1620456"/>
            <a:ext cx="682906" cy="20834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6C1C007-5E8F-C126-64DA-0CBA3B7A8071}"/>
              </a:ext>
            </a:extLst>
          </p:cNvPr>
          <p:cNvSpPr/>
          <p:nvPr/>
        </p:nvSpPr>
        <p:spPr>
          <a:xfrm>
            <a:off x="5920509" y="1612740"/>
            <a:ext cx="2387600" cy="20834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C8BE50C-5A2D-E8CD-AFF6-3E6384C4CDDA}"/>
              </a:ext>
            </a:extLst>
          </p:cNvPr>
          <p:cNvSpPr txBox="1"/>
          <p:nvPr/>
        </p:nvSpPr>
        <p:spPr>
          <a:xfrm>
            <a:off x="957870" y="250448"/>
            <a:ext cx="81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Active: My mother bought that car. 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FB75F6A-9EA0-FDFB-B477-99D0CF19AD8C}"/>
              </a:ext>
            </a:extLst>
          </p:cNvPr>
          <p:cNvSpPr txBox="1"/>
          <p:nvPr/>
        </p:nvSpPr>
        <p:spPr>
          <a:xfrm>
            <a:off x="2062254" y="799753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subject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342BE821-0347-F019-4E57-335D920AD728}"/>
              </a:ext>
            </a:extLst>
          </p:cNvPr>
          <p:cNvCxnSpPr>
            <a:cxnSpLocks/>
          </p:cNvCxnSpPr>
          <p:nvPr/>
        </p:nvCxnSpPr>
        <p:spPr>
          <a:xfrm>
            <a:off x="1902941" y="701470"/>
            <a:ext cx="119595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2BC55F13-198A-CE61-1D32-4888F7E4DA5D}"/>
              </a:ext>
            </a:extLst>
          </p:cNvPr>
          <p:cNvCxnSpPr/>
          <p:nvPr/>
        </p:nvCxnSpPr>
        <p:spPr>
          <a:xfrm>
            <a:off x="3251298" y="701470"/>
            <a:ext cx="7908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E2A684E-DC08-2C9E-137A-FDC958C550DF}"/>
              </a:ext>
            </a:extLst>
          </p:cNvPr>
          <p:cNvSpPr txBox="1"/>
          <p:nvPr/>
        </p:nvSpPr>
        <p:spPr>
          <a:xfrm>
            <a:off x="3160682" y="783161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verb</a:t>
            </a:r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3E29E783-365C-18C4-DB57-D8E6967A2D5F}"/>
              </a:ext>
            </a:extLst>
          </p:cNvPr>
          <p:cNvCxnSpPr>
            <a:cxnSpLocks/>
          </p:cNvCxnSpPr>
          <p:nvPr/>
        </p:nvCxnSpPr>
        <p:spPr>
          <a:xfrm>
            <a:off x="4198805" y="701470"/>
            <a:ext cx="88129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BDC2466-1B44-3304-24A1-BB8160A7DCE8}"/>
              </a:ext>
            </a:extLst>
          </p:cNvPr>
          <p:cNvSpPr txBox="1"/>
          <p:nvPr/>
        </p:nvSpPr>
        <p:spPr>
          <a:xfrm>
            <a:off x="4198805" y="799753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object</a:t>
            </a:r>
          </a:p>
        </p:txBody>
      </p: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C48F2C29-155F-3785-8505-FA20A9656F8D}"/>
              </a:ext>
            </a:extLst>
          </p:cNvPr>
          <p:cNvCxnSpPr/>
          <p:nvPr/>
        </p:nvCxnSpPr>
        <p:spPr>
          <a:xfrm flipH="1">
            <a:off x="3160682" y="891116"/>
            <a:ext cx="1149178" cy="8346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E8AEE3E-735A-06C5-2CAC-495F4EB9FB5C}"/>
              </a:ext>
            </a:extLst>
          </p:cNvPr>
          <p:cNvSpPr txBox="1"/>
          <p:nvPr/>
        </p:nvSpPr>
        <p:spPr>
          <a:xfrm>
            <a:off x="957870" y="1836232"/>
            <a:ext cx="81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Passive: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That car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was bought (by mother).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2F705DE6-85BA-E5F7-67A1-590174BABC27}"/>
              </a:ext>
            </a:extLst>
          </p:cNvPr>
          <p:cNvSpPr/>
          <p:nvPr/>
        </p:nvSpPr>
        <p:spPr>
          <a:xfrm>
            <a:off x="4448121" y="1836232"/>
            <a:ext cx="1445741" cy="52322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9EC8FC9-555B-6FCD-D61E-FE2F7A1538AA}"/>
              </a:ext>
            </a:extLst>
          </p:cNvPr>
          <p:cNvSpPr txBox="1"/>
          <p:nvPr/>
        </p:nvSpPr>
        <p:spPr>
          <a:xfrm>
            <a:off x="4586391" y="2456238"/>
            <a:ext cx="11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agent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41BD27C-F06B-9A8C-3450-929A8174798B}"/>
              </a:ext>
            </a:extLst>
          </p:cNvPr>
          <p:cNvSpPr txBox="1"/>
          <p:nvPr/>
        </p:nvSpPr>
        <p:spPr>
          <a:xfrm>
            <a:off x="1643449" y="2905780"/>
            <a:ext cx="62154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Past Simple Passive: was/were + past participle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45B2582-401D-4F9A-F543-DE3F95AF81DC}"/>
              </a:ext>
            </a:extLst>
          </p:cNvPr>
          <p:cNvSpPr txBox="1"/>
          <p:nvPr/>
        </p:nvSpPr>
        <p:spPr>
          <a:xfrm>
            <a:off x="957870" y="3429000"/>
            <a:ext cx="81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Active: Picasso painted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Weeping Woman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 1937.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8EE3401-6ADA-7AF0-E11F-4A8351FAD7B9}"/>
              </a:ext>
            </a:extLst>
          </p:cNvPr>
          <p:cNvSpPr txBox="1"/>
          <p:nvPr/>
        </p:nvSpPr>
        <p:spPr>
          <a:xfrm>
            <a:off x="1853512" y="3978305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subject</a:t>
            </a: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493C2DE9-1F97-4C13-9FAA-4E2AF9E23D5A}"/>
              </a:ext>
            </a:extLst>
          </p:cNvPr>
          <p:cNvCxnSpPr/>
          <p:nvPr/>
        </p:nvCxnSpPr>
        <p:spPr>
          <a:xfrm>
            <a:off x="1902941" y="3880022"/>
            <a:ext cx="7908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BCF0601F-AD85-1910-9244-53A64E859FA5}"/>
              </a:ext>
            </a:extLst>
          </p:cNvPr>
          <p:cNvCxnSpPr/>
          <p:nvPr/>
        </p:nvCxnSpPr>
        <p:spPr>
          <a:xfrm>
            <a:off x="2846174" y="3880022"/>
            <a:ext cx="7908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EB2CBB0-C4D1-4A06-7BED-9A734CCE13F0}"/>
              </a:ext>
            </a:extLst>
          </p:cNvPr>
          <p:cNvSpPr txBox="1"/>
          <p:nvPr/>
        </p:nvSpPr>
        <p:spPr>
          <a:xfrm>
            <a:off x="2755558" y="3961713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verb</a:t>
            </a: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B00E13AD-CFD7-99D5-5B63-AFB38BA669C1}"/>
              </a:ext>
            </a:extLst>
          </p:cNvPr>
          <p:cNvCxnSpPr>
            <a:cxnSpLocks/>
          </p:cNvCxnSpPr>
          <p:nvPr/>
        </p:nvCxnSpPr>
        <p:spPr>
          <a:xfrm>
            <a:off x="3978876" y="3880022"/>
            <a:ext cx="21006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601066B-BAA4-71D7-695D-DEBD51936839}"/>
              </a:ext>
            </a:extLst>
          </p:cNvPr>
          <p:cNvSpPr txBox="1"/>
          <p:nvPr/>
        </p:nvSpPr>
        <p:spPr>
          <a:xfrm>
            <a:off x="4674974" y="3978305"/>
            <a:ext cx="8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object</a:t>
            </a:r>
          </a:p>
        </p:txBody>
      </p:sp>
      <p:cxnSp>
        <p:nvCxnSpPr>
          <p:cNvPr id="21" name="ลูกศรเชื่อมต่อแบบตรง 20">
            <a:extLst>
              <a:ext uri="{FF2B5EF4-FFF2-40B4-BE49-F238E27FC236}">
                <a16:creationId xmlns:a16="http://schemas.microsoft.com/office/drawing/2014/main" id="{F5FC7D9C-D7B0-41A9-E984-C4F57C0117BD}"/>
              </a:ext>
            </a:extLst>
          </p:cNvPr>
          <p:cNvCxnSpPr/>
          <p:nvPr/>
        </p:nvCxnSpPr>
        <p:spPr>
          <a:xfrm flipH="1">
            <a:off x="3373395" y="3978305"/>
            <a:ext cx="1149178" cy="8346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3D4D9590-C9B8-8BDC-9439-7E5946662DFF}"/>
              </a:ext>
            </a:extLst>
          </p:cNvPr>
          <p:cNvSpPr txBox="1"/>
          <p:nvPr/>
        </p:nvSpPr>
        <p:spPr>
          <a:xfrm>
            <a:off x="957870" y="5014784"/>
            <a:ext cx="818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Passive: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Weeping Woman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was painted (by Picasso) in 1937.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A257CAE9-E5CD-2701-6F59-756AEE617637}"/>
              </a:ext>
            </a:extLst>
          </p:cNvPr>
          <p:cNvSpPr/>
          <p:nvPr/>
        </p:nvSpPr>
        <p:spPr>
          <a:xfrm>
            <a:off x="5906530" y="5014784"/>
            <a:ext cx="1445741" cy="52322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05B3E9F-B829-32E6-DA02-569DC3DA4471}"/>
              </a:ext>
            </a:extLst>
          </p:cNvPr>
          <p:cNvSpPr txBox="1"/>
          <p:nvPr/>
        </p:nvSpPr>
        <p:spPr>
          <a:xfrm>
            <a:off x="6079525" y="5634790"/>
            <a:ext cx="112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agent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A8BBFFB-63C8-FEA9-99FF-58C1DBF9EEBE}"/>
              </a:ext>
            </a:extLst>
          </p:cNvPr>
          <p:cNvSpPr txBox="1"/>
          <p:nvPr/>
        </p:nvSpPr>
        <p:spPr>
          <a:xfrm>
            <a:off x="1643449" y="6084332"/>
            <a:ext cx="621544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Past Simple Passive: was/were + 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32434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 animBg="1"/>
      <p:bldP spid="12" grpId="0"/>
      <p:bldP spid="13" grpId="0" animBg="1"/>
      <p:bldP spid="15" grpId="0"/>
      <p:bldP spid="18" grpId="0"/>
      <p:bldP spid="20" grpId="0"/>
      <p:bldP spid="22" grpId="0"/>
      <p:bldP spid="23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348</Words>
  <Application>Microsoft Office PowerPoint</Application>
  <PresentationFormat>นำเสนอทางหน้าจอ (4:3)</PresentationFormat>
  <Paragraphs>90</Paragraphs>
  <Slides>16</Slides>
  <Notes>0</Notes>
  <HiddenSlides>0</HiddenSlides>
  <MMClips>4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Open Sans</vt:lpstr>
      <vt:lpstr>TH SarabunPSK</vt:lpstr>
      <vt:lpstr>Wingdings</vt:lpstr>
      <vt:lpstr>Office 테마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Sehyang</dc:creator>
  <cp:lastModifiedBy>Sarocha Kanay</cp:lastModifiedBy>
  <cp:revision>75</cp:revision>
  <dcterms:created xsi:type="dcterms:W3CDTF">2020-06-04T12:01:19Z</dcterms:created>
  <dcterms:modified xsi:type="dcterms:W3CDTF">2024-02-01T16:41:50Z</dcterms:modified>
</cp:coreProperties>
</file>