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9" autoAdjust="0"/>
  </p:normalViewPr>
  <p:slideViewPr>
    <p:cSldViewPr snapToGrid="0">
      <p:cViewPr>
        <p:scale>
          <a:sx n="100" d="100"/>
          <a:sy n="100" d="100"/>
        </p:scale>
        <p:origin x="-5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871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979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265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91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72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58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275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55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3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350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775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2939A-60EF-4709-B950-A97B0DCBA187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261E6-67B0-4EB4-86DC-A8710D5285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7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5FB713F7-93F1-4303-8F64-2057A3FA439D}"/>
              </a:ext>
            </a:extLst>
          </p:cNvPr>
          <p:cNvGrpSpPr/>
          <p:nvPr/>
        </p:nvGrpSpPr>
        <p:grpSpPr>
          <a:xfrm>
            <a:off x="303432" y="441000"/>
            <a:ext cx="8537136" cy="5976000"/>
            <a:chOff x="-635857" y="751371"/>
            <a:chExt cx="8537136" cy="5976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3D369911-1071-45FE-9619-6E3FAC8B5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35857" y="751371"/>
              <a:ext cx="4270913" cy="5976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54A504E2-9B40-4746-A116-2C1825878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5056" y="751371"/>
              <a:ext cx="4266223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1183529-9342-465B-BA70-A534248DB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9967"/>
            <a:ext cx="9144000" cy="2458065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32B37136-E2C9-4B59-82FA-24726FB6CA8B}"/>
              </a:ext>
            </a:extLst>
          </p:cNvPr>
          <p:cNvCxnSpPr>
            <a:cxnSpLocks/>
          </p:cNvCxnSpPr>
          <p:nvPr/>
        </p:nvCxnSpPr>
        <p:spPr>
          <a:xfrm>
            <a:off x="1839654" y="2726587"/>
            <a:ext cx="196082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F70DCC0A-F012-4259-A629-973BAACF9A11}"/>
              </a:ext>
            </a:extLst>
          </p:cNvPr>
          <p:cNvCxnSpPr>
            <a:cxnSpLocks/>
          </p:cNvCxnSpPr>
          <p:nvPr/>
        </p:nvCxnSpPr>
        <p:spPr>
          <a:xfrm>
            <a:off x="1849179" y="2986197"/>
            <a:ext cx="1960821" cy="15096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4F0C898A-F13D-438A-83BF-C47DC71BB820}"/>
              </a:ext>
            </a:extLst>
          </p:cNvPr>
          <p:cNvCxnSpPr>
            <a:cxnSpLocks/>
          </p:cNvCxnSpPr>
          <p:nvPr/>
        </p:nvCxnSpPr>
        <p:spPr>
          <a:xfrm>
            <a:off x="1879082" y="3253208"/>
            <a:ext cx="1921393" cy="73776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B71CDCB3-BD3D-46D6-A2A7-E48DAC1A24E9}"/>
              </a:ext>
            </a:extLst>
          </p:cNvPr>
          <p:cNvCxnSpPr>
            <a:cxnSpLocks/>
          </p:cNvCxnSpPr>
          <p:nvPr/>
        </p:nvCxnSpPr>
        <p:spPr>
          <a:xfrm flipV="1">
            <a:off x="1839654" y="2993599"/>
            <a:ext cx="1990724" cy="49440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C67EFEAD-3C4A-4D6A-A477-3A7B66733C24}"/>
              </a:ext>
            </a:extLst>
          </p:cNvPr>
          <p:cNvCxnSpPr>
            <a:cxnSpLocks/>
          </p:cNvCxnSpPr>
          <p:nvPr/>
        </p:nvCxnSpPr>
        <p:spPr>
          <a:xfrm flipV="1">
            <a:off x="1869557" y="3488006"/>
            <a:ext cx="1949968" cy="2529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8893B739-2AB6-4023-ADEC-E41B9DEA68D0}"/>
              </a:ext>
            </a:extLst>
          </p:cNvPr>
          <p:cNvCxnSpPr>
            <a:cxnSpLocks/>
          </p:cNvCxnSpPr>
          <p:nvPr/>
        </p:nvCxnSpPr>
        <p:spPr>
          <a:xfrm flipV="1">
            <a:off x="1849179" y="3253208"/>
            <a:ext cx="1951296" cy="72920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F744921E-E69D-4651-BE40-9DA07512B1DF}"/>
              </a:ext>
            </a:extLst>
          </p:cNvPr>
          <p:cNvCxnSpPr>
            <a:cxnSpLocks/>
          </p:cNvCxnSpPr>
          <p:nvPr/>
        </p:nvCxnSpPr>
        <p:spPr>
          <a:xfrm>
            <a:off x="1839654" y="4232157"/>
            <a:ext cx="1970346" cy="184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08DB0B3F-3F62-4D30-AD3D-37D7A0FD02DD}"/>
              </a:ext>
            </a:extLst>
          </p:cNvPr>
          <p:cNvCxnSpPr>
            <a:cxnSpLocks/>
          </p:cNvCxnSpPr>
          <p:nvPr/>
        </p:nvCxnSpPr>
        <p:spPr>
          <a:xfrm flipV="1">
            <a:off x="1828801" y="3761422"/>
            <a:ext cx="1971674" cy="7277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0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8884894-F2A5-4583-8764-79F57A8B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098"/>
            <a:ext cx="9144000" cy="48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29D0358-45F4-4F1B-BE66-669181A99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12" y="147637"/>
            <a:ext cx="7496175" cy="6562725"/>
          </a:xfrm>
          <a:prstGeom prst="rect">
            <a:avLst/>
          </a:prstGeom>
        </p:spPr>
      </p:pic>
      <p:pic>
        <p:nvPicPr>
          <p:cNvPr id="3" name="Track 3-06">
            <a:hlinkClick r:id="" action="ppaction://media"/>
            <a:extLst>
              <a:ext uri="{FF2B5EF4-FFF2-40B4-BE49-F238E27FC236}">
                <a16:creationId xmlns:a16="http://schemas.microsoft.com/office/drawing/2014/main" xmlns="" id="{29DED86B-A27C-4C29-A7D8-DE00360DC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1949" y="453423"/>
            <a:ext cx="252963" cy="25296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41F9C9C2-172F-4F69-9BA2-89F9CA14F724}"/>
              </a:ext>
            </a:extLst>
          </p:cNvPr>
          <p:cNvSpPr/>
          <p:nvPr/>
        </p:nvSpPr>
        <p:spPr>
          <a:xfrm>
            <a:off x="3976230" y="890994"/>
            <a:ext cx="22204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I’m going to the beach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16AAD0-3B5E-413C-9DDD-A26B095825D7}"/>
              </a:ext>
            </a:extLst>
          </p:cNvPr>
          <p:cNvSpPr/>
          <p:nvPr/>
        </p:nvSpPr>
        <p:spPr>
          <a:xfrm>
            <a:off x="4726676" y="1473293"/>
            <a:ext cx="15295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 lot of anxiety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2236D453-2B94-4E17-A9D3-20E774A97496}"/>
              </a:ext>
            </a:extLst>
          </p:cNvPr>
          <p:cNvSpPr/>
          <p:nvPr/>
        </p:nvSpPr>
        <p:spPr>
          <a:xfrm>
            <a:off x="2211147" y="1687143"/>
            <a:ext cx="2157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You’re going to have to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023F4D22-33AD-451D-9D61-6772F8712E1A}"/>
              </a:ext>
            </a:extLst>
          </p:cNvPr>
          <p:cNvSpPr/>
          <p:nvPr/>
        </p:nvSpPr>
        <p:spPr>
          <a:xfrm>
            <a:off x="2520764" y="3237596"/>
            <a:ext cx="1696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it’s been affecting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639FBF4F-FF44-4143-AC62-F9269D3AE2A9}"/>
              </a:ext>
            </a:extLst>
          </p:cNvPr>
          <p:cNvSpPr/>
          <p:nvPr/>
        </p:nvSpPr>
        <p:spPr>
          <a:xfrm>
            <a:off x="2310368" y="3829623"/>
            <a:ext cx="2178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You should try drinking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5F661B28-8581-48CC-AA59-6C6BB04E82B0}"/>
              </a:ext>
            </a:extLst>
          </p:cNvPr>
          <p:cNvSpPr/>
          <p:nvPr/>
        </p:nvSpPr>
        <p:spPr>
          <a:xfrm>
            <a:off x="3137732" y="5599653"/>
            <a:ext cx="2369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going to have to get more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5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66058D3-4E27-426D-A0FB-C226CD6F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2805112"/>
            <a:ext cx="67341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70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BD48FB8-F186-4636-9B3F-75A10AF80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3"/>
          <a:stretch/>
        </p:blipFill>
        <p:spPr>
          <a:xfrm>
            <a:off x="211455" y="1356434"/>
            <a:ext cx="8721090" cy="41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53D6244-9BE2-40AB-B62E-2120612C52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33"/>
          <a:stretch/>
        </p:blipFill>
        <p:spPr>
          <a:xfrm>
            <a:off x="-4130" y="682388"/>
            <a:ext cx="9148129" cy="5435043"/>
          </a:xfrm>
          <a:prstGeom prst="rect">
            <a:avLst/>
          </a:prstGeom>
        </p:spPr>
      </p:pic>
      <p:pic>
        <p:nvPicPr>
          <p:cNvPr id="3" name="Track 3-07">
            <a:hlinkClick r:id="" action="ppaction://media"/>
            <a:extLst>
              <a:ext uri="{FF2B5EF4-FFF2-40B4-BE49-F238E27FC236}">
                <a16:creationId xmlns:a16="http://schemas.microsoft.com/office/drawing/2014/main" xmlns="" id="{73F244C9-F0F1-4D29-8AA1-080420D50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1565" y="2561729"/>
            <a:ext cx="361207" cy="36120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DB425A04-A21F-468A-9512-93B18951CE5F}"/>
              </a:ext>
            </a:extLst>
          </p:cNvPr>
          <p:cNvSpPr/>
          <p:nvPr/>
        </p:nvSpPr>
        <p:spPr>
          <a:xfrm>
            <a:off x="2287116" y="428473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7F63019-FFBE-482C-A854-5C9D73AEE185}"/>
              </a:ext>
            </a:extLst>
          </p:cNvPr>
          <p:cNvSpPr/>
          <p:nvPr/>
        </p:nvSpPr>
        <p:spPr>
          <a:xfrm>
            <a:off x="6821291" y="567185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7F8867A0-4B05-4F43-92B2-CF7FFA4467AC}"/>
              </a:ext>
            </a:extLst>
          </p:cNvPr>
          <p:cNvSpPr/>
          <p:nvPr/>
        </p:nvSpPr>
        <p:spPr>
          <a:xfrm>
            <a:off x="847295" y="4058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0F9A2CBB-F10B-41BD-892A-A0FC6C384E88}"/>
              </a:ext>
            </a:extLst>
          </p:cNvPr>
          <p:cNvSpPr/>
          <p:nvPr/>
        </p:nvSpPr>
        <p:spPr>
          <a:xfrm>
            <a:off x="6515158" y="393363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6FE83C38-E059-4A27-A77C-A10257B231A7}"/>
              </a:ext>
            </a:extLst>
          </p:cNvPr>
          <p:cNvSpPr/>
          <p:nvPr/>
        </p:nvSpPr>
        <p:spPr>
          <a:xfrm>
            <a:off x="2706216" y="545304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345C7039-2053-44B7-AADD-8CD2EEFC2C14}"/>
              </a:ext>
            </a:extLst>
          </p:cNvPr>
          <p:cNvSpPr/>
          <p:nvPr/>
        </p:nvSpPr>
        <p:spPr>
          <a:xfrm>
            <a:off x="4501165" y="396537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6E943C2-7C56-415A-B8B4-216439F5BCBF}"/>
              </a:ext>
            </a:extLst>
          </p:cNvPr>
          <p:cNvSpPr/>
          <p:nvPr/>
        </p:nvSpPr>
        <p:spPr>
          <a:xfrm>
            <a:off x="5167206" y="5620296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0350D2BF-A445-4432-AE1E-4D434498CE8E}"/>
              </a:ext>
            </a:extLst>
          </p:cNvPr>
          <p:cNvSpPr/>
          <p:nvPr/>
        </p:nvSpPr>
        <p:spPr>
          <a:xfrm>
            <a:off x="794117" y="561866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1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CD5482E-4CDB-4772-8896-EFCF6F70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201"/>
            <a:ext cx="9144000" cy="318359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75C293EB-CA00-4805-B9D5-1C8BE71BFB3D}"/>
              </a:ext>
            </a:extLst>
          </p:cNvPr>
          <p:cNvSpPr/>
          <p:nvPr/>
        </p:nvSpPr>
        <p:spPr>
          <a:xfrm>
            <a:off x="2454565" y="2302980"/>
            <a:ext cx="9012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medical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F19A4F9-2370-439E-9BA1-F335E2A62E0A}"/>
              </a:ext>
            </a:extLst>
          </p:cNvPr>
          <p:cNvSpPr/>
          <p:nvPr/>
        </p:nvSpPr>
        <p:spPr>
          <a:xfrm>
            <a:off x="3572450" y="2637906"/>
            <a:ext cx="9845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potential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E7119754-147E-4778-9B14-BFEF3880FC88}"/>
              </a:ext>
            </a:extLst>
          </p:cNvPr>
          <p:cNvSpPr/>
          <p:nvPr/>
        </p:nvSpPr>
        <p:spPr>
          <a:xfrm>
            <a:off x="5553724" y="2978460"/>
            <a:ext cx="94609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massive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19FEDA98-0D3F-4036-882B-75247044F802}"/>
              </a:ext>
            </a:extLst>
          </p:cNvPr>
          <p:cNvSpPr/>
          <p:nvPr/>
        </p:nvSpPr>
        <p:spPr>
          <a:xfrm>
            <a:off x="3992166" y="3322157"/>
            <a:ext cx="7938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needle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03FA4282-D540-454E-8123-E7047DE4F9B1}"/>
              </a:ext>
            </a:extLst>
          </p:cNvPr>
          <p:cNvSpPr/>
          <p:nvPr/>
        </p:nvSpPr>
        <p:spPr>
          <a:xfrm>
            <a:off x="1729947" y="3646937"/>
            <a:ext cx="8162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ensure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A47E4B65-65F7-4C75-A89B-685CB4625899}"/>
              </a:ext>
            </a:extLst>
          </p:cNvPr>
          <p:cNvSpPr/>
          <p:nvPr/>
        </p:nvSpPr>
        <p:spPr>
          <a:xfrm>
            <a:off x="1955878" y="3991566"/>
            <a:ext cx="82747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factors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8E5BB0C-DA56-494B-B2EA-3C589FA3F8F0}"/>
              </a:ext>
            </a:extLst>
          </p:cNvPr>
          <p:cNvSpPr/>
          <p:nvPr/>
        </p:nvSpPr>
        <p:spPr>
          <a:xfrm>
            <a:off x="4517193" y="4327019"/>
            <a:ext cx="9845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infection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9AAA3FFF-8E7B-4978-B3F2-9FF1DDE9E9DA}"/>
              </a:ext>
            </a:extLst>
          </p:cNvPr>
          <p:cNvSpPr/>
          <p:nvPr/>
        </p:nvSpPr>
        <p:spPr>
          <a:xfrm>
            <a:off x="4392049" y="4662690"/>
            <a:ext cx="11705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treatments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00D9B75-822A-45DB-8CA9-378D34CA9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8" y="1076630"/>
            <a:ext cx="8963684" cy="470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8A0CD6-7F3B-43BD-AEED-CD4F31787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16" t="24713" r="22388" b="4672"/>
          <a:stretch/>
        </p:blipFill>
        <p:spPr>
          <a:xfrm>
            <a:off x="136479" y="0"/>
            <a:ext cx="8843749" cy="6858000"/>
          </a:xfrm>
          <a:prstGeom prst="rect">
            <a:avLst/>
          </a:prstGeom>
        </p:spPr>
      </p:pic>
      <p:pic>
        <p:nvPicPr>
          <p:cNvPr id="3" name="Track 3-08">
            <a:hlinkClick r:id="" action="ppaction://media"/>
            <a:extLst>
              <a:ext uri="{FF2B5EF4-FFF2-40B4-BE49-F238E27FC236}">
                <a16:creationId xmlns:a16="http://schemas.microsoft.com/office/drawing/2014/main" xmlns="" id="{D4B7B36F-5F47-4F64-97D2-FAB78DADA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0505" y="94435"/>
            <a:ext cx="284196" cy="2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8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82C68B0-7C68-41E8-96A6-22B38B8F2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750681"/>
            <a:ext cx="8305800" cy="5356639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D0CDCD3F-FD96-47AE-B5E4-955EC03CE963}"/>
              </a:ext>
            </a:extLst>
          </p:cNvPr>
          <p:cNvSpPr/>
          <p:nvPr/>
        </p:nvSpPr>
        <p:spPr>
          <a:xfrm>
            <a:off x="990255" y="24262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415F428E-992F-4512-83D8-A1639BBEE5C0}"/>
              </a:ext>
            </a:extLst>
          </p:cNvPr>
          <p:cNvSpPr/>
          <p:nvPr/>
        </p:nvSpPr>
        <p:spPr>
          <a:xfrm>
            <a:off x="4914555" y="220494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61F675D9-6C23-4DE8-8F1F-24CA4EDB706B}"/>
              </a:ext>
            </a:extLst>
          </p:cNvPr>
          <p:cNvSpPr/>
          <p:nvPr/>
        </p:nvSpPr>
        <p:spPr>
          <a:xfrm>
            <a:off x="990255" y="338137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7CFACC89-984C-4464-9B8D-228D57E842B9}"/>
              </a:ext>
            </a:extLst>
          </p:cNvPr>
          <p:cNvSpPr/>
          <p:nvPr/>
        </p:nvSpPr>
        <p:spPr>
          <a:xfrm>
            <a:off x="4914554" y="29215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2892C108-F6F2-4E52-B689-7D5BEFE5B804}"/>
              </a:ext>
            </a:extLst>
          </p:cNvPr>
          <p:cNvSpPr/>
          <p:nvPr/>
        </p:nvSpPr>
        <p:spPr>
          <a:xfrm>
            <a:off x="990255" y="431374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C406A518-BA36-429D-A0AD-38647A46D4C2}"/>
              </a:ext>
            </a:extLst>
          </p:cNvPr>
          <p:cNvSpPr/>
          <p:nvPr/>
        </p:nvSpPr>
        <p:spPr>
          <a:xfrm>
            <a:off x="4914553" y="475992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791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DEBECC5-194F-4DC0-993A-0FF251599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7" y="976360"/>
            <a:ext cx="9027886" cy="4905281"/>
          </a:xfrm>
          <a:prstGeom prst="rect">
            <a:avLst/>
          </a:prstGeom>
        </p:spPr>
      </p:pic>
      <p:pic>
        <p:nvPicPr>
          <p:cNvPr id="3" name="Track 3-01">
            <a:hlinkClick r:id="" action="ppaction://media"/>
            <a:extLst>
              <a:ext uri="{FF2B5EF4-FFF2-40B4-BE49-F238E27FC236}">
                <a16:creationId xmlns:a16="http://schemas.microsoft.com/office/drawing/2014/main" xmlns="" id="{65033EC8-EDDC-4463-AA78-058113D9C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2154" y="2880918"/>
            <a:ext cx="275641" cy="27564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645900C-C9AF-4319-A128-833B7F3C36B1}"/>
              </a:ext>
            </a:extLst>
          </p:cNvPr>
          <p:cNvSpPr/>
          <p:nvPr/>
        </p:nvSpPr>
        <p:spPr>
          <a:xfrm>
            <a:off x="6869036" y="529947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D487780-1389-4ED1-BA56-670C7E8E96D2}"/>
              </a:ext>
            </a:extLst>
          </p:cNvPr>
          <p:cNvSpPr/>
          <p:nvPr/>
        </p:nvSpPr>
        <p:spPr>
          <a:xfrm>
            <a:off x="2920215" y="399902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83F507F1-24C7-4DB9-A5B3-B82CB6933B76}"/>
              </a:ext>
            </a:extLst>
          </p:cNvPr>
          <p:cNvSpPr/>
          <p:nvPr/>
        </p:nvSpPr>
        <p:spPr>
          <a:xfrm>
            <a:off x="946560" y="399902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DA35124D-DF46-4F1B-B1A3-DBA5BC4859A3}"/>
              </a:ext>
            </a:extLst>
          </p:cNvPr>
          <p:cNvSpPr/>
          <p:nvPr/>
        </p:nvSpPr>
        <p:spPr>
          <a:xfrm>
            <a:off x="2920215" y="529947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5AAD2190-5E0E-4B7B-94DA-7CB273503E7F}"/>
              </a:ext>
            </a:extLst>
          </p:cNvPr>
          <p:cNvSpPr/>
          <p:nvPr/>
        </p:nvSpPr>
        <p:spPr>
          <a:xfrm>
            <a:off x="945805" y="529947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96D09FE-A715-4880-902E-5AD1F61C74BF}"/>
              </a:ext>
            </a:extLst>
          </p:cNvPr>
          <p:cNvSpPr/>
          <p:nvPr/>
        </p:nvSpPr>
        <p:spPr>
          <a:xfrm>
            <a:off x="4896414" y="399902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D6A84C64-C231-47FF-B605-2A638B05063F}"/>
              </a:ext>
            </a:extLst>
          </p:cNvPr>
          <p:cNvSpPr/>
          <p:nvPr/>
        </p:nvSpPr>
        <p:spPr>
          <a:xfrm>
            <a:off x="6869036" y="399902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BF298EC2-2383-4F01-9485-92E15510796B}"/>
              </a:ext>
            </a:extLst>
          </p:cNvPr>
          <p:cNvSpPr/>
          <p:nvPr/>
        </p:nvSpPr>
        <p:spPr>
          <a:xfrm>
            <a:off x="4894625" y="529947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68DB3EF-3F19-47C2-8590-286C5E7C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3" y="1055119"/>
            <a:ext cx="8982075" cy="4747763"/>
          </a:xfrm>
          <a:prstGeom prst="rect">
            <a:avLst/>
          </a:prstGeom>
        </p:spPr>
      </p:pic>
      <p:pic>
        <p:nvPicPr>
          <p:cNvPr id="3" name="Track 3-09">
            <a:hlinkClick r:id="" action="ppaction://media"/>
            <a:extLst>
              <a:ext uri="{FF2B5EF4-FFF2-40B4-BE49-F238E27FC236}">
                <a16:creationId xmlns:a16="http://schemas.microsoft.com/office/drawing/2014/main" xmlns="" id="{F6F31834-2793-47C7-B8CF-9E0CA263F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4074" y="2888258"/>
            <a:ext cx="250730" cy="25073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1CF3722D-0CDC-47A2-865F-D9C2359B1B93}"/>
              </a:ext>
            </a:extLst>
          </p:cNvPr>
          <p:cNvSpPr/>
          <p:nvPr/>
        </p:nvSpPr>
        <p:spPr>
          <a:xfrm>
            <a:off x="2891547" y="527315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F59BB850-8F77-4437-82B8-A3C15161AEBD}"/>
              </a:ext>
            </a:extLst>
          </p:cNvPr>
          <p:cNvSpPr/>
          <p:nvPr/>
        </p:nvSpPr>
        <p:spPr>
          <a:xfrm>
            <a:off x="6739647" y="527315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DAFC0D68-06C0-46D5-B9AF-C71DF9544CC8}"/>
              </a:ext>
            </a:extLst>
          </p:cNvPr>
          <p:cNvSpPr/>
          <p:nvPr/>
        </p:nvSpPr>
        <p:spPr>
          <a:xfrm>
            <a:off x="967497" y="527315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8DE46C24-BEF2-4B31-B623-19001E059201}"/>
              </a:ext>
            </a:extLst>
          </p:cNvPr>
          <p:cNvSpPr/>
          <p:nvPr/>
        </p:nvSpPr>
        <p:spPr>
          <a:xfrm>
            <a:off x="2891547" y="399680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AE3D40C4-8B72-42AF-8FE2-EE74C9CD4BCF}"/>
              </a:ext>
            </a:extLst>
          </p:cNvPr>
          <p:cNvSpPr/>
          <p:nvPr/>
        </p:nvSpPr>
        <p:spPr>
          <a:xfrm>
            <a:off x="4815597" y="399680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F82D19A4-E844-4217-A293-4690C1508C73}"/>
              </a:ext>
            </a:extLst>
          </p:cNvPr>
          <p:cNvSpPr/>
          <p:nvPr/>
        </p:nvSpPr>
        <p:spPr>
          <a:xfrm>
            <a:off x="967497" y="399680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95AE089-B9DC-4DB6-9320-2CC71F9070A5}"/>
              </a:ext>
            </a:extLst>
          </p:cNvPr>
          <p:cNvSpPr/>
          <p:nvPr/>
        </p:nvSpPr>
        <p:spPr>
          <a:xfrm>
            <a:off x="6739647" y="399311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04D7ED6-1257-4C51-B392-11F8347F23F3}"/>
              </a:ext>
            </a:extLst>
          </p:cNvPr>
          <p:cNvSpPr/>
          <p:nvPr/>
        </p:nvSpPr>
        <p:spPr>
          <a:xfrm>
            <a:off x="4815597" y="527315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007B8E7-8EF9-41C3-8E5D-D1B1F0D4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4478"/>
            <a:ext cx="9144000" cy="2609044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642F5771-C99B-4C6E-B192-C27225C05C5E}"/>
              </a:ext>
            </a:extLst>
          </p:cNvPr>
          <p:cNvCxnSpPr>
            <a:cxnSpLocks/>
          </p:cNvCxnSpPr>
          <p:nvPr/>
        </p:nvCxnSpPr>
        <p:spPr>
          <a:xfrm>
            <a:off x="1790921" y="2698567"/>
            <a:ext cx="1380904" cy="13114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62B2341F-7D4B-4C74-9B46-39F9F3C96EB6}"/>
              </a:ext>
            </a:extLst>
          </p:cNvPr>
          <p:cNvCxnSpPr>
            <a:cxnSpLocks/>
          </p:cNvCxnSpPr>
          <p:nvPr/>
        </p:nvCxnSpPr>
        <p:spPr>
          <a:xfrm>
            <a:off x="1790921" y="2962275"/>
            <a:ext cx="1390429" cy="15837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082C2309-A330-415E-B9E3-F201D94563C2}"/>
              </a:ext>
            </a:extLst>
          </p:cNvPr>
          <p:cNvCxnSpPr>
            <a:cxnSpLocks/>
          </p:cNvCxnSpPr>
          <p:nvPr/>
        </p:nvCxnSpPr>
        <p:spPr>
          <a:xfrm flipV="1">
            <a:off x="1781396" y="2698567"/>
            <a:ext cx="1390429" cy="5309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605D27DF-6AFE-4DEF-8931-28D1B50B3E4B}"/>
              </a:ext>
            </a:extLst>
          </p:cNvPr>
          <p:cNvCxnSpPr>
            <a:cxnSpLocks/>
          </p:cNvCxnSpPr>
          <p:nvPr/>
        </p:nvCxnSpPr>
        <p:spPr>
          <a:xfrm>
            <a:off x="1781396" y="3486704"/>
            <a:ext cx="1390429" cy="78702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A7B8522F-1680-4F76-8785-12CF49A5B70B}"/>
              </a:ext>
            </a:extLst>
          </p:cNvPr>
          <p:cNvCxnSpPr>
            <a:cxnSpLocks/>
          </p:cNvCxnSpPr>
          <p:nvPr/>
        </p:nvCxnSpPr>
        <p:spPr>
          <a:xfrm flipV="1">
            <a:off x="1790921" y="2962275"/>
            <a:ext cx="1380904" cy="79186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0B708FEE-8CA9-46C4-9B99-BDF55675D762}"/>
              </a:ext>
            </a:extLst>
          </p:cNvPr>
          <p:cNvCxnSpPr>
            <a:cxnSpLocks/>
          </p:cNvCxnSpPr>
          <p:nvPr/>
        </p:nvCxnSpPr>
        <p:spPr>
          <a:xfrm flipV="1">
            <a:off x="1790921" y="3222518"/>
            <a:ext cx="1380904" cy="79319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0FA2B4BE-2156-47F1-B509-BFBAB93C72CD}"/>
              </a:ext>
            </a:extLst>
          </p:cNvPr>
          <p:cNvCxnSpPr>
            <a:cxnSpLocks/>
          </p:cNvCxnSpPr>
          <p:nvPr/>
        </p:nvCxnSpPr>
        <p:spPr>
          <a:xfrm flipV="1">
            <a:off x="1781396" y="3493238"/>
            <a:ext cx="1390429" cy="7804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xmlns="" id="{C3D79E8A-8F70-442C-9B38-200A9FD48FC7}"/>
              </a:ext>
            </a:extLst>
          </p:cNvPr>
          <p:cNvCxnSpPr>
            <a:cxnSpLocks/>
          </p:cNvCxnSpPr>
          <p:nvPr/>
        </p:nvCxnSpPr>
        <p:spPr>
          <a:xfrm flipV="1">
            <a:off x="1790921" y="3747133"/>
            <a:ext cx="1380904" cy="7903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7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B5A87BC-EFD9-4392-BE6B-FA8A3069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955"/>
            <a:ext cx="9144000" cy="614609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30AA734-0BE2-4571-9928-2E8F7CBDC45F}"/>
              </a:ext>
            </a:extLst>
          </p:cNvPr>
          <p:cNvSpPr/>
          <p:nvPr/>
        </p:nvSpPr>
        <p:spPr>
          <a:xfrm>
            <a:off x="681253" y="4270729"/>
            <a:ext cx="83153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John will have finished his video game when his parents come home from work.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6CF5C76E-56C1-4CDC-8981-CDAA7DF94AFA}"/>
              </a:ext>
            </a:extLst>
          </p:cNvPr>
          <p:cNvSpPr/>
          <p:nvPr/>
        </p:nvSpPr>
        <p:spPr>
          <a:xfrm>
            <a:off x="681250" y="4741577"/>
            <a:ext cx="70008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Henrietta will have studied for an hour before the class starts.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981D0C6-0EE0-4EE9-94FC-0072D17485F6}"/>
              </a:ext>
            </a:extLst>
          </p:cNvPr>
          <p:cNvSpPr/>
          <p:nvPr/>
        </p:nvSpPr>
        <p:spPr>
          <a:xfrm>
            <a:off x="681251" y="5227352"/>
            <a:ext cx="80772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Rodrigo will have eaten all the cookies before I make more.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0971DDFE-82C4-48CB-A254-A8FE0CBD86C0}"/>
              </a:ext>
            </a:extLst>
          </p:cNvPr>
          <p:cNvSpPr/>
          <p:nvPr/>
        </p:nvSpPr>
        <p:spPr>
          <a:xfrm>
            <a:off x="681250" y="5699479"/>
            <a:ext cx="74580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My parents will have arrived when my plane lands.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7AC1B854-BA93-467A-81C6-9E7E09F3BB90}"/>
              </a:ext>
            </a:extLst>
          </p:cNvPr>
          <p:cNvSpPr/>
          <p:nvPr/>
        </p:nvSpPr>
        <p:spPr>
          <a:xfrm>
            <a:off x="686653" y="6160604"/>
            <a:ext cx="87344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My sister and I will have been playing soccer for 30 minutes when our friends join us.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A4599C0-3D33-45C5-B503-22AFB3739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0" y="0"/>
            <a:ext cx="8437260" cy="6858000"/>
          </a:xfrm>
          <a:prstGeom prst="rect">
            <a:avLst/>
          </a:prstGeom>
        </p:spPr>
      </p:pic>
      <p:pic>
        <p:nvPicPr>
          <p:cNvPr id="3" name="Track 3-10">
            <a:hlinkClick r:id="" action="ppaction://media"/>
            <a:extLst>
              <a:ext uri="{FF2B5EF4-FFF2-40B4-BE49-F238E27FC236}">
                <a16:creationId xmlns:a16="http://schemas.microsoft.com/office/drawing/2014/main" xmlns="" id="{97DD856E-4370-4908-9E55-6E4EB904F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6005" y="147616"/>
            <a:ext cx="316410" cy="31641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CA97197-58E5-454F-A7E6-A42FE2A9061E}"/>
              </a:ext>
            </a:extLst>
          </p:cNvPr>
          <p:cNvSpPr/>
          <p:nvPr/>
        </p:nvSpPr>
        <p:spPr>
          <a:xfrm>
            <a:off x="5765967" y="1223442"/>
            <a:ext cx="6351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state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34A958A4-0EFF-4997-8B10-600DCB8D62DE}"/>
              </a:ext>
            </a:extLst>
          </p:cNvPr>
          <p:cNvSpPr/>
          <p:nvPr/>
        </p:nvSpPr>
        <p:spPr>
          <a:xfrm>
            <a:off x="1386564" y="2532803"/>
            <a:ext cx="870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artificial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28168A30-CC6D-405B-80BE-7FB920CEF658}"/>
              </a:ext>
            </a:extLst>
          </p:cNvPr>
          <p:cNvSpPr/>
          <p:nvPr/>
        </p:nvSpPr>
        <p:spPr>
          <a:xfrm>
            <a:off x="4794926" y="2536613"/>
            <a:ext cx="1087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poisonous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33144A02-D112-4E63-B90D-78C7EDE75148}"/>
              </a:ext>
            </a:extLst>
          </p:cNvPr>
          <p:cNvSpPr/>
          <p:nvPr/>
        </p:nvSpPr>
        <p:spPr>
          <a:xfrm>
            <a:off x="2151225" y="2946263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appeal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AD873C36-C07A-4D7A-95AF-12793C3DB152}"/>
              </a:ext>
            </a:extLst>
          </p:cNvPr>
          <p:cNvSpPr/>
          <p:nvPr/>
        </p:nvSpPr>
        <p:spPr>
          <a:xfrm>
            <a:off x="1753407" y="3581832"/>
            <a:ext cx="652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  <a:latin typeface="Arial" panose="020B0604020202020204" pitchFamily="34" charset="0"/>
              </a:rPr>
              <a:t>valid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E83F8AE-645D-458E-BD57-A438499C930A}"/>
              </a:ext>
            </a:extLst>
          </p:cNvPr>
          <p:cNvSpPr/>
          <p:nvPr/>
        </p:nvSpPr>
        <p:spPr>
          <a:xfrm>
            <a:off x="3805031" y="4002912"/>
            <a:ext cx="7312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aware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C8DCB3D9-8409-4506-9581-FD44AC5E594B}"/>
              </a:ext>
            </a:extLst>
          </p:cNvPr>
          <p:cNvSpPr/>
          <p:nvPr/>
        </p:nvSpPr>
        <p:spPr>
          <a:xfrm>
            <a:off x="5298210" y="4898813"/>
            <a:ext cx="13612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expectations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56BC9E0D-9369-4585-882C-D9BB849C786D}"/>
              </a:ext>
            </a:extLst>
          </p:cNvPr>
          <p:cNvSpPr/>
          <p:nvPr/>
        </p:nvSpPr>
        <p:spPr>
          <a:xfrm>
            <a:off x="5381353" y="5919520"/>
            <a:ext cx="5918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alter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468968A-5EDB-4698-9715-C2B8CDDD4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6"/>
          <a:stretch/>
        </p:blipFill>
        <p:spPr>
          <a:xfrm>
            <a:off x="219075" y="619125"/>
            <a:ext cx="87058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E9C2BE4-83DF-4832-A736-A18D15CB6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612283"/>
            <a:ext cx="8972550" cy="563343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0C6D9041-35EF-4F09-8BBD-4E7AD87E5B54}"/>
              </a:ext>
            </a:extLst>
          </p:cNvPr>
          <p:cNvSpPr/>
          <p:nvPr/>
        </p:nvSpPr>
        <p:spPr>
          <a:xfrm>
            <a:off x="2820514" y="5056963"/>
            <a:ext cx="34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B72C6C0-F3E7-4C5A-A4E7-2D2C78B460A8}"/>
              </a:ext>
            </a:extLst>
          </p:cNvPr>
          <p:cNvSpPr/>
          <p:nvPr/>
        </p:nvSpPr>
        <p:spPr>
          <a:xfrm>
            <a:off x="5077939" y="5056963"/>
            <a:ext cx="34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BDE6D94-67DC-4426-95C8-99BD0991A073}"/>
              </a:ext>
            </a:extLst>
          </p:cNvPr>
          <p:cNvSpPr/>
          <p:nvPr/>
        </p:nvSpPr>
        <p:spPr>
          <a:xfrm>
            <a:off x="7316314" y="5056963"/>
            <a:ext cx="34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8B77A86-FF33-4A7A-B369-13362045E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2271712"/>
            <a:ext cx="9086850" cy="2314575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05156C96-D874-46FC-B87C-F71F73CAB0A5}"/>
              </a:ext>
            </a:extLst>
          </p:cNvPr>
          <p:cNvSpPr/>
          <p:nvPr/>
        </p:nvSpPr>
        <p:spPr>
          <a:xfrm>
            <a:off x="8442675" y="2911854"/>
            <a:ext cx="501300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58DD2B8A-7D1C-488E-B84F-5ABF9014486C}"/>
              </a:ext>
            </a:extLst>
          </p:cNvPr>
          <p:cNvSpPr/>
          <p:nvPr/>
        </p:nvSpPr>
        <p:spPr>
          <a:xfrm>
            <a:off x="8442675" y="3221282"/>
            <a:ext cx="501300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565D9CDB-844D-413E-A632-B954E5BF6809}"/>
              </a:ext>
            </a:extLst>
          </p:cNvPr>
          <p:cNvSpPr/>
          <p:nvPr/>
        </p:nvSpPr>
        <p:spPr>
          <a:xfrm>
            <a:off x="7680675" y="3540504"/>
            <a:ext cx="501300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72216A39-0EA7-4846-8313-E3D4860A5E39}"/>
              </a:ext>
            </a:extLst>
          </p:cNvPr>
          <p:cNvSpPr/>
          <p:nvPr/>
        </p:nvSpPr>
        <p:spPr>
          <a:xfrm>
            <a:off x="7680675" y="3846153"/>
            <a:ext cx="501300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1D5FE131-A446-49A1-9B5B-51F0A2D0ED64}"/>
              </a:ext>
            </a:extLst>
          </p:cNvPr>
          <p:cNvSpPr/>
          <p:nvPr/>
        </p:nvSpPr>
        <p:spPr>
          <a:xfrm>
            <a:off x="7680675" y="4147955"/>
            <a:ext cx="501300" cy="2362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8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04BCE2F-1CBA-4D38-8BA8-1686B34B2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702"/>
            <a:ext cx="9144000" cy="431459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68B984F-6E10-4C41-8B5A-B3E2E0007ED6}"/>
              </a:ext>
            </a:extLst>
          </p:cNvPr>
          <p:cNvSpPr/>
          <p:nvPr/>
        </p:nvSpPr>
        <p:spPr>
          <a:xfrm>
            <a:off x="4334157" y="1875578"/>
            <a:ext cx="148630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‘ll have turned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B19AD0CD-93B6-48D0-95AE-74D069EACBDB}"/>
              </a:ext>
            </a:extLst>
          </p:cNvPr>
          <p:cNvSpPr/>
          <p:nvPr/>
        </p:nvSpPr>
        <p:spPr>
          <a:xfrm>
            <a:off x="5098257" y="2309605"/>
            <a:ext cx="13131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It’ll work out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C456617A-8A79-4205-A9BD-F66815289D21}"/>
              </a:ext>
            </a:extLst>
          </p:cNvPr>
          <p:cNvSpPr/>
          <p:nvPr/>
        </p:nvSpPr>
        <p:spPr>
          <a:xfrm>
            <a:off x="2942258" y="3063570"/>
            <a:ext cx="175080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I’ll need to adjust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853E7B88-BC94-4D68-A12F-172E74A849A1}"/>
              </a:ext>
            </a:extLst>
          </p:cNvPr>
          <p:cNvSpPr/>
          <p:nvPr/>
        </p:nvSpPr>
        <p:spPr>
          <a:xfrm>
            <a:off x="2496240" y="3820819"/>
            <a:ext cx="225254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will have been running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513557C4-DDCA-41A7-BB41-EBAB683D9C7A}"/>
              </a:ext>
            </a:extLst>
          </p:cNvPr>
          <p:cNvSpPr/>
          <p:nvPr/>
        </p:nvSpPr>
        <p:spPr>
          <a:xfrm>
            <a:off x="2901043" y="4104470"/>
            <a:ext cx="8050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reach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39C4E5D-30C5-43D3-8C3F-AABCF6791122}"/>
              </a:ext>
            </a:extLst>
          </p:cNvPr>
          <p:cNvSpPr/>
          <p:nvPr/>
        </p:nvSpPr>
        <p:spPr>
          <a:xfrm>
            <a:off x="2465025" y="3370528"/>
            <a:ext cx="15824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 good balance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92F4AEDB-BC26-4A7A-8266-C3B76F1A59BC}"/>
              </a:ext>
            </a:extLst>
          </p:cNvPr>
          <p:cNvSpPr/>
          <p:nvPr/>
        </p:nvSpPr>
        <p:spPr>
          <a:xfrm>
            <a:off x="2763893" y="4552875"/>
            <a:ext cx="17443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you try your best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337291A6-F4E4-4F39-92DA-E55E94433526}"/>
              </a:ext>
            </a:extLst>
          </p:cNvPr>
          <p:cNvSpPr/>
          <p:nvPr/>
        </p:nvSpPr>
        <p:spPr>
          <a:xfrm>
            <a:off x="6487378" y="4540167"/>
            <a:ext cx="117692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will ensure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8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2B88F2-71B7-4200-8AA3-50EB5F972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7" t="31351" r="22239" b="5733"/>
          <a:stretch/>
        </p:blipFill>
        <p:spPr>
          <a:xfrm>
            <a:off x="-4" y="259302"/>
            <a:ext cx="9144004" cy="63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1CF9B50-7389-4391-9063-7D4D7D766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339"/>
            <a:ext cx="9144000" cy="61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EE4EFD6-2902-476A-ACA5-2151023BE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8757"/>
            <a:ext cx="9144000" cy="234048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EB340E02-281A-4957-A4C3-738BC6D3C033}"/>
              </a:ext>
            </a:extLst>
          </p:cNvPr>
          <p:cNvSpPr/>
          <p:nvPr/>
        </p:nvSpPr>
        <p:spPr>
          <a:xfrm>
            <a:off x="3072322" y="2678987"/>
            <a:ext cx="7938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enable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A7D5A8CB-C6F3-48B8-8213-9EEFC6EF7F3D}"/>
              </a:ext>
            </a:extLst>
          </p:cNvPr>
          <p:cNvSpPr/>
          <p:nvPr/>
        </p:nvSpPr>
        <p:spPr>
          <a:xfrm>
            <a:off x="2184325" y="2982084"/>
            <a:ext cx="8050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crucial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D678052-2CBC-4444-8C55-976A8649921E}"/>
              </a:ext>
            </a:extLst>
          </p:cNvPr>
          <p:cNvSpPr/>
          <p:nvPr/>
        </p:nvSpPr>
        <p:spPr>
          <a:xfrm>
            <a:off x="1948868" y="3287719"/>
            <a:ext cx="10823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maintains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E3DC1239-4D9D-4F7F-871E-4F4DE40FE41B}"/>
              </a:ext>
            </a:extLst>
          </p:cNvPr>
          <p:cNvSpPr/>
          <p:nvPr/>
        </p:nvSpPr>
        <p:spPr>
          <a:xfrm>
            <a:off x="4219446" y="3583238"/>
            <a:ext cx="9012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balance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3E3DDD56-90CF-477D-ABF1-07211A20BE53}"/>
              </a:ext>
            </a:extLst>
          </p:cNvPr>
          <p:cNvSpPr/>
          <p:nvPr/>
        </p:nvSpPr>
        <p:spPr>
          <a:xfrm>
            <a:off x="4526259" y="3904675"/>
            <a:ext cx="11256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eventually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E40B70B5-7550-42F0-AD49-93B3B0390C8C}"/>
              </a:ext>
            </a:extLst>
          </p:cNvPr>
          <p:cNvSpPr/>
          <p:nvPr/>
        </p:nvSpPr>
        <p:spPr>
          <a:xfrm>
            <a:off x="2698158" y="4196538"/>
            <a:ext cx="7505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adjust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5B5E60D-4EFD-4A27-81BE-565D7394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73"/>
            <a:ext cx="9144000" cy="656785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7C1EACCE-B6E2-4C82-9DC5-4E647E9FB195}"/>
              </a:ext>
            </a:extLst>
          </p:cNvPr>
          <p:cNvSpPr/>
          <p:nvPr/>
        </p:nvSpPr>
        <p:spPr>
          <a:xfrm>
            <a:off x="633101" y="4848162"/>
            <a:ext cx="2876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 think it will rain this afternoon.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54EF2F8-1F2F-4437-A16B-18D8DF34A259}"/>
              </a:ext>
            </a:extLst>
          </p:cNvPr>
          <p:cNvSpPr/>
          <p:nvPr/>
        </p:nvSpPr>
        <p:spPr>
          <a:xfrm>
            <a:off x="5069099" y="4848162"/>
            <a:ext cx="3052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We will be playing soccer tonight.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27FBF55-2726-4CC9-9D03-6BC63FF7FD5B}"/>
              </a:ext>
            </a:extLst>
          </p:cNvPr>
          <p:cNvSpPr/>
          <p:nvPr/>
        </p:nvSpPr>
        <p:spPr>
          <a:xfrm>
            <a:off x="84635" y="5616106"/>
            <a:ext cx="4959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By tomorrow, Sandra will have completed her homework.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14CACFE7-7FC2-47CA-9A81-F2066F4F867E}"/>
              </a:ext>
            </a:extLst>
          </p:cNvPr>
          <p:cNvSpPr/>
          <p:nvPr/>
        </p:nvSpPr>
        <p:spPr>
          <a:xfrm>
            <a:off x="5068743" y="5621471"/>
            <a:ext cx="4446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My brother won’t do anything all weekend.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AD8A43E0-E25A-40B4-8E8E-22A12B9CDC1C}"/>
              </a:ext>
            </a:extLst>
          </p:cNvPr>
          <p:cNvSpPr/>
          <p:nvPr/>
        </p:nvSpPr>
        <p:spPr>
          <a:xfrm>
            <a:off x="582997" y="6402288"/>
            <a:ext cx="3682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 am competing in a triathlon next month.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D14D15B-46A6-41CC-93EC-6B6D507D8FBC}"/>
              </a:ext>
            </a:extLst>
          </p:cNvPr>
          <p:cNvSpPr/>
          <p:nvPr/>
        </p:nvSpPr>
        <p:spPr>
          <a:xfrm>
            <a:off x="5044047" y="6393736"/>
            <a:ext cx="3723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The plane will have landed by the time </a:t>
            </a:r>
          </a:p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school finishes.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1C0B9C6-E0E2-4083-81CD-0D20323FD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2029"/>
            <a:ext cx="9144000" cy="3913942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2E4D1F3A-5802-4C83-8C8E-EED752205A35}"/>
              </a:ext>
            </a:extLst>
          </p:cNvPr>
          <p:cNvSpPr/>
          <p:nvPr/>
        </p:nvSpPr>
        <p:spPr>
          <a:xfrm>
            <a:off x="583196" y="341994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150F0AD3-9A51-46C3-B24A-72ED1FF0C446}"/>
              </a:ext>
            </a:extLst>
          </p:cNvPr>
          <p:cNvSpPr/>
          <p:nvPr/>
        </p:nvSpPr>
        <p:spPr>
          <a:xfrm>
            <a:off x="4697509" y="3419946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F5A83294-60B1-4F33-89C5-A5335DEA4122}"/>
              </a:ext>
            </a:extLst>
          </p:cNvPr>
          <p:cNvSpPr/>
          <p:nvPr/>
        </p:nvSpPr>
        <p:spPr>
          <a:xfrm>
            <a:off x="583196" y="505711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09E9DEC5-FE98-4499-A19C-306F7144FEF9}"/>
              </a:ext>
            </a:extLst>
          </p:cNvPr>
          <p:cNvSpPr/>
          <p:nvPr/>
        </p:nvSpPr>
        <p:spPr>
          <a:xfrm>
            <a:off x="4697508" y="454106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Track 3-02">
            <a:hlinkClick r:id="" action="ppaction://media"/>
            <a:extLst>
              <a:ext uri="{FF2B5EF4-FFF2-40B4-BE49-F238E27FC236}">
                <a16:creationId xmlns:a16="http://schemas.microsoft.com/office/drawing/2014/main" xmlns="" id="{CA3FC3E5-A9BE-428D-A6F3-EC6C21344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7202" y="1959704"/>
            <a:ext cx="298548" cy="2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7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C28488-32CF-4CF2-9B19-F8231828E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78" t="39828" r="17946" b="19503"/>
          <a:stretch/>
        </p:blipFill>
        <p:spPr>
          <a:xfrm>
            <a:off x="-1" y="1709755"/>
            <a:ext cx="9144001" cy="3363334"/>
          </a:xfrm>
          <a:prstGeom prst="rect">
            <a:avLst/>
          </a:prstGeom>
        </p:spPr>
      </p:pic>
      <p:pic>
        <p:nvPicPr>
          <p:cNvPr id="3" name="Track 3-03">
            <a:hlinkClick r:id="" action="ppaction://media"/>
            <a:extLst>
              <a:ext uri="{FF2B5EF4-FFF2-40B4-BE49-F238E27FC236}">
                <a16:creationId xmlns:a16="http://schemas.microsoft.com/office/drawing/2014/main" xmlns="" id="{22FC4A87-618C-4E71-B8A2-0516F8FE5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9116" y="1818818"/>
            <a:ext cx="360712" cy="360712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xmlns="" id="{52FFC4D9-0A2F-4F51-BC64-696D2A55606C}"/>
              </a:ext>
            </a:extLst>
          </p:cNvPr>
          <p:cNvSpPr/>
          <p:nvPr/>
        </p:nvSpPr>
        <p:spPr>
          <a:xfrm>
            <a:off x="682785" y="307591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EE4DF8FB-9F40-4CC8-B7D5-2979A7DC6F11}"/>
              </a:ext>
            </a:extLst>
          </p:cNvPr>
          <p:cNvSpPr/>
          <p:nvPr/>
        </p:nvSpPr>
        <p:spPr>
          <a:xfrm>
            <a:off x="4946203" y="253119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7976D37-C4E2-4B76-A858-D41929351C1E}"/>
              </a:ext>
            </a:extLst>
          </p:cNvPr>
          <p:cNvSpPr/>
          <p:nvPr/>
        </p:nvSpPr>
        <p:spPr>
          <a:xfrm>
            <a:off x="682785" y="479456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FAE2742-B39F-4CED-9457-1449E5376879}"/>
              </a:ext>
            </a:extLst>
          </p:cNvPr>
          <p:cNvSpPr/>
          <p:nvPr/>
        </p:nvSpPr>
        <p:spPr>
          <a:xfrm>
            <a:off x="4933677" y="452889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819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4399949A-900A-4301-9CC7-31889C57A3AF}"/>
              </a:ext>
            </a:extLst>
          </p:cNvPr>
          <p:cNvGrpSpPr/>
          <p:nvPr/>
        </p:nvGrpSpPr>
        <p:grpSpPr>
          <a:xfrm>
            <a:off x="95062" y="726666"/>
            <a:ext cx="8953877" cy="5646974"/>
            <a:chOff x="95062" y="726666"/>
            <a:chExt cx="8953877" cy="5646974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DC1EF94C-997E-4761-B917-3F193908E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62" y="726666"/>
              <a:ext cx="8953877" cy="5404669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4BED7D50-A50A-4A7A-A62D-3C52129FC243}"/>
                </a:ext>
              </a:extLst>
            </p:cNvPr>
            <p:cNvSpPr/>
            <p:nvPr/>
          </p:nvSpPr>
          <p:spPr>
            <a:xfrm>
              <a:off x="217283" y="5115208"/>
              <a:ext cx="5567881" cy="1258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Track 3-04">
            <a:hlinkClick r:id="" action="ppaction://media"/>
            <a:extLst>
              <a:ext uri="{FF2B5EF4-FFF2-40B4-BE49-F238E27FC236}">
                <a16:creationId xmlns:a16="http://schemas.microsoft.com/office/drawing/2014/main" xmlns="" id="{9D54BBE7-1647-46CD-AEDA-C31336B7F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578" y="1273161"/>
            <a:ext cx="343611" cy="343611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F1765E00-1769-4180-9811-084FAE2B938E}"/>
              </a:ext>
            </a:extLst>
          </p:cNvPr>
          <p:cNvSpPr/>
          <p:nvPr/>
        </p:nvSpPr>
        <p:spPr>
          <a:xfrm>
            <a:off x="742605" y="269299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40C7C763-CCF8-4864-A4E0-55019CB87853}"/>
              </a:ext>
            </a:extLst>
          </p:cNvPr>
          <p:cNvSpPr/>
          <p:nvPr/>
        </p:nvSpPr>
        <p:spPr>
          <a:xfrm>
            <a:off x="4810404" y="217006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FBACF19B-E55A-4739-A05D-2D60526ACFFD}"/>
              </a:ext>
            </a:extLst>
          </p:cNvPr>
          <p:cNvSpPr/>
          <p:nvPr/>
        </p:nvSpPr>
        <p:spPr>
          <a:xfrm>
            <a:off x="742605" y="430651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BCEEDD83-53EF-4E37-88E2-FD2885165BB6}"/>
              </a:ext>
            </a:extLst>
          </p:cNvPr>
          <p:cNvSpPr/>
          <p:nvPr/>
        </p:nvSpPr>
        <p:spPr>
          <a:xfrm>
            <a:off x="4810403" y="330221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47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F71DC61E-CF62-4A3F-AD8F-7E351718C862}"/>
              </a:ext>
            </a:extLst>
          </p:cNvPr>
          <p:cNvGrpSpPr/>
          <p:nvPr/>
        </p:nvGrpSpPr>
        <p:grpSpPr>
          <a:xfrm>
            <a:off x="0" y="2149271"/>
            <a:ext cx="9144000" cy="2031290"/>
            <a:chOff x="0" y="2149271"/>
            <a:chExt cx="9144000" cy="203129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23B7C12A-5FD1-4AAF-A191-27B5CDE0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77438"/>
              <a:ext cx="9144000" cy="1503123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9743F809-92AA-4605-8557-2F210B1ADCE0}"/>
                </a:ext>
              </a:extLst>
            </p:cNvPr>
            <p:cNvSpPr/>
            <p:nvPr/>
          </p:nvSpPr>
          <p:spPr>
            <a:xfrm>
              <a:off x="5990492" y="2149271"/>
              <a:ext cx="3153508" cy="15031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10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D346E9D-5B43-4CF6-BA93-8BC670588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" y="633311"/>
            <a:ext cx="8944708" cy="5591378"/>
          </a:xfrm>
          <a:prstGeom prst="rect">
            <a:avLst/>
          </a:prstGeom>
        </p:spPr>
      </p:pic>
      <p:pic>
        <p:nvPicPr>
          <p:cNvPr id="3" name="Track 3-05">
            <a:hlinkClick r:id="" action="ppaction://media"/>
            <a:extLst>
              <a:ext uri="{FF2B5EF4-FFF2-40B4-BE49-F238E27FC236}">
                <a16:creationId xmlns:a16="http://schemas.microsoft.com/office/drawing/2014/main" xmlns="" id="{2A95C60C-B8A4-4C58-92CF-94EC20A6E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639" y="2500090"/>
            <a:ext cx="310637" cy="31063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A67B3B62-9252-4A00-ADBF-888DEAA1FC90}"/>
              </a:ext>
            </a:extLst>
          </p:cNvPr>
          <p:cNvSpPr/>
          <p:nvPr/>
        </p:nvSpPr>
        <p:spPr>
          <a:xfrm>
            <a:off x="1593046" y="4346596"/>
            <a:ext cx="5902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faith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2904A9CD-D67B-4A42-B669-7D63632063C7}"/>
              </a:ext>
            </a:extLst>
          </p:cNvPr>
          <p:cNvSpPr/>
          <p:nvPr/>
        </p:nvSpPr>
        <p:spPr>
          <a:xfrm>
            <a:off x="3290014" y="4346596"/>
            <a:ext cx="8386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restore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555E569-21AC-47C0-8C20-EE81ABE32449}"/>
              </a:ext>
            </a:extLst>
          </p:cNvPr>
          <p:cNvSpPr/>
          <p:nvPr/>
        </p:nvSpPr>
        <p:spPr>
          <a:xfrm>
            <a:off x="5142882" y="4346596"/>
            <a:ext cx="8483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anxiety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F9955A75-BB3E-4248-9223-719A56E5F88D}"/>
              </a:ext>
            </a:extLst>
          </p:cNvPr>
          <p:cNvSpPr/>
          <p:nvPr/>
        </p:nvSpPr>
        <p:spPr>
          <a:xfrm>
            <a:off x="6878987" y="4346596"/>
            <a:ext cx="9765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practical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6965FF6C-775F-418E-91D2-4C9B13AB9060}"/>
              </a:ext>
            </a:extLst>
          </p:cNvPr>
          <p:cNvSpPr/>
          <p:nvPr/>
        </p:nvSpPr>
        <p:spPr>
          <a:xfrm>
            <a:off x="1198305" y="5783986"/>
            <a:ext cx="136928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conventional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AD4F848-8B6B-44CD-89BE-496ED28B977D}"/>
              </a:ext>
            </a:extLst>
          </p:cNvPr>
          <p:cNvSpPr/>
          <p:nvPr/>
        </p:nvSpPr>
        <p:spPr>
          <a:xfrm>
            <a:off x="3287225" y="5758934"/>
            <a:ext cx="8787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gradual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9A8D0BBF-71D7-4A85-A127-907EAF6E5509}"/>
              </a:ext>
            </a:extLst>
          </p:cNvPr>
          <p:cNvSpPr/>
          <p:nvPr/>
        </p:nvSpPr>
        <p:spPr>
          <a:xfrm>
            <a:off x="5216082" y="5771460"/>
            <a:ext cx="6992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affect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7E011005-C98F-4462-A8EF-97611B9D4030}"/>
              </a:ext>
            </a:extLst>
          </p:cNvPr>
          <p:cNvSpPr/>
          <p:nvPr/>
        </p:nvSpPr>
        <p:spPr>
          <a:xfrm>
            <a:off x="6907611" y="5771460"/>
            <a:ext cx="10070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suffering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</TotalTime>
  <Words>230</Words>
  <Application>Microsoft Office PowerPoint</Application>
  <PresentationFormat>นำเสนอทางหน้าจอ (4:3)</PresentationFormat>
  <Paragraphs>83</Paragraphs>
  <Slides>29</Slides>
  <Notes>0</Notes>
  <HiddenSlides>0</HiddenSlides>
  <MMClips>10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29</vt:i4>
      </vt:variant>
    </vt:vector>
  </HeadingPairs>
  <TitlesOfParts>
    <vt:vector size="30" baseType="lpstr">
      <vt:lpstr>Office 테마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Ekkarat</cp:lastModifiedBy>
  <cp:revision>65</cp:revision>
  <dcterms:created xsi:type="dcterms:W3CDTF">2020-06-04T07:36:18Z</dcterms:created>
  <dcterms:modified xsi:type="dcterms:W3CDTF">2021-03-26T03:17:13Z</dcterms:modified>
</cp:coreProperties>
</file>