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purl.oclc.org/ooxml/officeDocument/relationships/metadata/thumbnail" Target="docProps/thumbnail.jpeg"/><Relationship Id="rId1" Type="http://purl.oclc.org/ooxml/officeDocument/relationships/officeDocument" Target="ppt/presentation.xml"/><Relationship Id="rId4" Type="http://purl.oclc.org/ooxml/officeDocument/relationships/extendedProperties" Target="docProps/app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saveSubsetFonts="1" conformance="strict">
  <p:sldMasterIdLst>
    <p:sldMasterId id="2147483735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purl.oclc.org/ooxml/drawingml/main" xmlns:r="http://purl.oclc.org/ooxml/officeDocument/relationships" xmlns:p="http://purl.oclc.org/ooxml/presentationml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purl.oclc.org/ooxml/drawingml/main" def="{5C22544A-7EE6-4342-B048-85BDC9FD1C3A}"/>
</file>

<file path=ppt/viewProps.xml><?xml version="1.0" encoding="utf-8"?>
<p:viewPr xmlns:a="http://purl.oclc.org/ooxml/drawingml/main" xmlns:r="http://purl.oclc.org/ooxml/officeDocument/relationships" xmlns:p="http://purl.oclc.org/ooxml/presentationml/main">
  <p:normalViewPr>
    <p:restoredLeft sz="15.62%"/>
    <p:restoredTop sz="94.66%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purl.oclc.org/ooxml/officeDocument/relationships/slide" Target="slides/slide7.xml"/><Relationship Id="rId13" Type="http://purl.oclc.org/ooxml/officeDocument/relationships/slide" Target="slides/slide12.xml"/><Relationship Id="rId18" Type="http://purl.oclc.org/ooxml/officeDocument/relationships/slide" Target="slides/slide17.xml"/><Relationship Id="rId26" Type="http://purl.oclc.org/ooxml/officeDocument/relationships/tableStyles" Target="tableStyles.xml"/><Relationship Id="rId3" Type="http://purl.oclc.org/ooxml/officeDocument/relationships/slide" Target="slides/slide2.xml"/><Relationship Id="rId21" Type="http://purl.oclc.org/ooxml/officeDocument/relationships/slide" Target="slides/slide20.xml"/><Relationship Id="rId7" Type="http://purl.oclc.org/ooxml/officeDocument/relationships/slide" Target="slides/slide6.xml"/><Relationship Id="rId12" Type="http://purl.oclc.org/ooxml/officeDocument/relationships/slide" Target="slides/slide11.xml"/><Relationship Id="rId17" Type="http://purl.oclc.org/ooxml/officeDocument/relationships/slide" Target="slides/slide16.xml"/><Relationship Id="rId25" Type="http://purl.oclc.org/ooxml/officeDocument/relationships/theme" Target="theme/theme1.xml"/><Relationship Id="rId2" Type="http://purl.oclc.org/ooxml/officeDocument/relationships/slide" Target="slides/slide1.xml"/><Relationship Id="rId16" Type="http://purl.oclc.org/ooxml/officeDocument/relationships/slide" Target="slides/slide15.xml"/><Relationship Id="rId20" Type="http://purl.oclc.org/ooxml/officeDocument/relationships/slide" Target="slides/slide19.xml"/><Relationship Id="rId1" Type="http://purl.oclc.org/ooxml/officeDocument/relationships/slideMaster" Target="slideMasters/slideMaster1.xml"/><Relationship Id="rId6" Type="http://purl.oclc.org/ooxml/officeDocument/relationships/slide" Target="slides/slide5.xml"/><Relationship Id="rId11" Type="http://purl.oclc.org/ooxml/officeDocument/relationships/slide" Target="slides/slide10.xml"/><Relationship Id="rId24" Type="http://purl.oclc.org/ooxml/officeDocument/relationships/viewProps" Target="viewProps.xml"/><Relationship Id="rId5" Type="http://purl.oclc.org/ooxml/officeDocument/relationships/slide" Target="slides/slide4.xml"/><Relationship Id="rId15" Type="http://purl.oclc.org/ooxml/officeDocument/relationships/slide" Target="slides/slide14.xml"/><Relationship Id="rId23" Type="http://purl.oclc.org/ooxml/officeDocument/relationships/presProps" Target="presProps.xml"/><Relationship Id="rId10" Type="http://purl.oclc.org/ooxml/officeDocument/relationships/slide" Target="slides/slide9.xml"/><Relationship Id="rId19" Type="http://purl.oclc.org/ooxml/officeDocument/relationships/slide" Target="slides/slide18.xml"/><Relationship Id="rId4" Type="http://purl.oclc.org/ooxml/officeDocument/relationships/slide" Target="slides/slide3.xml"/><Relationship Id="rId9" Type="http://purl.oclc.org/ooxml/officeDocument/relationships/slide" Target="slides/slide8.xml"/><Relationship Id="rId14" Type="http://purl.oclc.org/ooxml/officeDocument/relationships/slide" Target="slides/slide13.xml"/><Relationship Id="rId22" Type="http://purl.oclc.org/ooxml/officeDocument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%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%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%"/>
                <a:alpha val="70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%"/>
                <a:lumOff val="40%"/>
                <a:alpha val="70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%"/>
                    <a:lumOff val="50%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2122514089"/>
      </p:ext>
    </p:extLst>
  </p:cSld>
  <p:clrMapOvr>
    <a:masterClrMapping/>
  </p:clrMapOvr>
</p:sldLayout>
</file>

<file path=ppt/slideLayouts/slideLayout10.xml><?xml version="1.0" encoding="utf-8"?>
<p:sldLayout xmlns:a="http://purl.oclc.org/ooxml/drawingml/main" xmlns:r="http://purl.oclc.org/ooxml/officeDocument/relationships" xmlns:p="http://purl.oclc.org/ooxml/presentationml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%"/>
                    <a:lumOff val="25%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64554637"/>
      </p:ext>
    </p:extLst>
  </p:cSld>
  <p:clrMapOvr>
    <a:masterClrMapping/>
  </p:clrMapOvr>
</p:sldLayout>
</file>

<file path=ppt/slideLayouts/slideLayout11.xml><?xml version="1.0" encoding="utf-8"?>
<p:sldLayout xmlns:a="http://purl.oclc.org/ooxml/drawingml/main" xmlns:r="http://purl.oclc.org/ooxml/officeDocument/relationships" xmlns:p="http://purl.oclc.org/ooxml/presentationml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%"/>
                    <a:lumOff val="50%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%"/>
                    <a:lumOff val="25%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%" dirty="0">
                <a:ln w="3175" cmpd="sng">
                  <a:noFill/>
                </a:ln>
                <a:solidFill>
                  <a:schemeClr val="accent1">
                    <a:lumMod val="60%"/>
                    <a:lumOff val="40%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%" dirty="0">
                <a:ln w="3175" cmpd="sng">
                  <a:noFill/>
                </a:ln>
                <a:solidFill>
                  <a:schemeClr val="accent1">
                    <a:lumMod val="60%"/>
                    <a:lumOff val="40%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4820918"/>
      </p:ext>
    </p:extLst>
  </p:cSld>
  <p:clrMapOvr>
    <a:masterClrMapping/>
  </p:clrMapOvr>
</p:sldLayout>
</file>

<file path=ppt/slideLayouts/slideLayout12.xml><?xml version="1.0" encoding="utf-8"?>
<p:sldLayout xmlns:a="http://purl.oclc.org/ooxml/drawingml/main" xmlns:r="http://purl.oclc.org/ooxml/officeDocument/relationships" xmlns:p="http://purl.oclc.org/ooxml/presentationml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%"/>
                    <a:lumOff val="25%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1814085472"/>
      </p:ext>
    </p:extLst>
  </p:cSld>
  <p:clrMapOvr>
    <a:masterClrMapping/>
  </p:clrMapOvr>
</p:sldLayout>
</file>

<file path=ppt/slideLayouts/slideLayout13.xml><?xml version="1.0" encoding="utf-8"?>
<p:sldLayout xmlns:a="http://purl.oclc.org/ooxml/drawingml/main" xmlns:r="http://purl.oclc.org/ooxml/officeDocument/relationships" xmlns:p="http://purl.oclc.org/ooxml/presentationml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%"/>
                    <a:lumOff val="25%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%"/>
                    <a:lumOff val="50%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%" dirty="0">
                <a:ln w="3175" cmpd="sng">
                  <a:noFill/>
                </a:ln>
                <a:solidFill>
                  <a:schemeClr val="accent1">
                    <a:lumMod val="60%"/>
                    <a:lumOff val="40%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%" dirty="0">
                <a:ln w="3175" cmpd="sng">
                  <a:noFill/>
                </a:ln>
                <a:solidFill>
                  <a:schemeClr val="accent1">
                    <a:lumMod val="60%"/>
                    <a:lumOff val="40%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4190084"/>
      </p:ext>
    </p:extLst>
  </p:cSld>
  <p:clrMapOvr>
    <a:masterClrMapping/>
  </p:clrMapOvr>
</p:sldLayout>
</file>

<file path=ppt/slideLayouts/slideLayout14.xml><?xml version="1.0" encoding="utf-8"?>
<p:sldLayout xmlns:a="http://purl.oclc.org/ooxml/drawingml/main" xmlns:r="http://purl.oclc.org/ooxml/officeDocument/relationships" xmlns:p="http://purl.oclc.org/ooxml/presentationml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%"/>
                    <a:lumOff val="50%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819115319"/>
      </p:ext>
    </p:extLst>
  </p:cSld>
  <p:clrMapOvr>
    <a:masterClrMapping/>
  </p:clrMapOvr>
</p:sldLayout>
</file>

<file path=ppt/slideLayouts/slideLayout15.xml><?xml version="1.0" encoding="utf-8"?>
<p:sldLayout xmlns:a="http://purl.oclc.org/ooxml/drawingml/main" xmlns:r="http://purl.oclc.org/ooxml/officeDocument/relationships" xmlns:p="http://purl.oclc.org/ooxml/presentationml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3594273600"/>
      </p:ext>
    </p:extLst>
  </p:cSld>
  <p:clrMapOvr>
    <a:masterClrMapping/>
  </p:clrMapOvr>
</p:sldLayout>
</file>

<file path=ppt/slideLayouts/slideLayout16.xml><?xml version="1.0" encoding="utf-8"?>
<p:sldLayout xmlns:a="http://purl.oclc.org/ooxml/drawingml/main" xmlns:r="http://purl.oclc.org/ooxml/officeDocument/relationships" xmlns:p="http://purl.oclc.org/ooxml/presentationml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1233137285"/>
      </p:ext>
    </p:extLst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339943666"/>
      </p:ext>
    </p:extLst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%"/>
                    <a:lumOff val="50%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3078705797"/>
      </p:ext>
    </p:extLst>
  </p:cSld>
  <p:clrMapOvr>
    <a:masterClrMapping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2959100883"/>
      </p:ext>
    </p:extLst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1090067679"/>
      </p:ext>
    </p:extLst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3074516592"/>
      </p:ext>
    </p:extLst>
  </p:cSld>
  <p:clrMapOvr>
    <a:masterClrMapping/>
  </p:clrMapOvr>
</p:sldLayout>
</file>

<file path=ppt/slideLayouts/slideLayout7.xml><?xml version="1.0" encoding="utf-8"?>
<p:sldLayout xmlns:a="http://purl.oclc.org/ooxml/drawingml/main" xmlns:r="http://purl.oclc.org/ooxml/officeDocument/relationships" xmlns:p="http://purl.oclc.org/ooxml/presentationml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2315254619"/>
      </p:ext>
    </p:extLst>
  </p:cSld>
  <p:clrMapOvr>
    <a:masterClrMapping/>
  </p:clrMapOvr>
</p:sldLayout>
</file>

<file path=ppt/slideLayouts/slideLayout8.xml><?xml version="1.0" encoding="utf-8"?>
<p:sldLayout xmlns:a="http://purl.oclc.org/ooxml/drawingml/main" xmlns:r="http://purl.oclc.org/ooxml/officeDocument/relationships" xmlns:p="http://purl.oclc.org/ooxml/presentationml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1852087155"/>
      </p:ext>
    </p:extLst>
  </p:cSld>
  <p:clrMapOvr>
    <a:masterClrMapping/>
  </p:clrMapOvr>
</p:sldLayout>
</file>

<file path=ppt/slideLayouts/slideLayout9.xml><?xml version="1.0" encoding="utf-8"?>
<p:sldLayout xmlns:a="http://purl.oclc.org/ooxml/drawingml/main" xmlns:r="http://purl.oclc.org/ooxml/officeDocument/relationships" xmlns:p="http://purl.oclc.org/ooxml/presentationml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1875098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8.xml"/><Relationship Id="rId13" Type="http://purl.oclc.org/ooxml/officeDocument/relationships/slideLayout" Target="../slideLayouts/slideLayout13.xml"/><Relationship Id="rId3" Type="http://purl.oclc.org/ooxml/officeDocument/relationships/slideLayout" Target="../slideLayouts/slideLayout3.xml"/><Relationship Id="rId7" Type="http://purl.oclc.org/ooxml/officeDocument/relationships/slideLayout" Target="../slideLayouts/slideLayout7.xml"/><Relationship Id="rId12" Type="http://purl.oclc.org/ooxml/officeDocument/relationships/slideLayout" Target="../slideLayouts/slideLayout12.xml"/><Relationship Id="rId17" Type="http://purl.oclc.org/ooxml/officeDocument/relationships/theme" Target="../theme/theme1.xml"/><Relationship Id="rId2" Type="http://purl.oclc.org/ooxml/officeDocument/relationships/slideLayout" Target="../slideLayouts/slideLayout2.xml"/><Relationship Id="rId16" Type="http://purl.oclc.org/ooxml/officeDocument/relationships/slideLayout" Target="../slideLayouts/slideLayout16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11" Type="http://purl.oclc.org/ooxml/officeDocument/relationships/slideLayout" Target="../slideLayouts/slideLayout11.xml"/><Relationship Id="rId5" Type="http://purl.oclc.org/ooxml/officeDocument/relationships/slideLayout" Target="../slideLayouts/slideLayout5.xml"/><Relationship Id="rId15" Type="http://purl.oclc.org/ooxml/officeDocument/relationships/slideLayout" Target="../slideLayouts/slideLayout15.xml"/><Relationship Id="rId10" Type="http://purl.oclc.org/ooxml/officeDocument/relationships/slideLayout" Target="../slideLayouts/slideLayout10.xml"/><Relationship Id="rId4" Type="http://purl.oclc.org/ooxml/officeDocument/relationships/slideLayout" Target="../slideLayouts/slideLayout4.xml"/><Relationship Id="rId9" Type="http://purl.oclc.org/ooxml/officeDocument/relationships/slideLayout" Target="../slideLayouts/slideLayout9.xml"/><Relationship Id="rId14" Type="http://purl.oclc.org/ooxml/officeDocument/relationships/slideLayout" Target="../slideLayouts/slideLayout14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%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%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%"/>
                <a:alpha val="70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%"/>
                <a:lumOff val="40%"/>
                <a:alpha val="70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%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pPr>
              <a:defRPr/>
            </a:pPr>
            <a:fld id="{20EB7DBA-D8F7-4B4E-A6ED-670F701DD4A3}" type="datetimeFigureOut">
              <a:rPr lang="fr-FR" smtClean="0"/>
              <a:pPr>
                <a:defRPr/>
              </a:pPr>
              <a:t>22/08/2021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C85676-D7BF-4C91-9A41-5A754D58D2FC}" type="slidenum">
              <a:rPr lang="fr-FR" altLang="th-TH" smtClean="0"/>
              <a:pPr/>
              <a:t>‹#›</a:t>
            </a:fld>
            <a:endParaRPr lang="fr-FR" altLang="th-TH"/>
          </a:p>
        </p:txBody>
      </p:sp>
    </p:spTree>
    <p:extLst>
      <p:ext uri="{BB962C8B-B14F-4D97-AF65-F5344CB8AC3E}">
        <p14:creationId xmlns:p14="http://schemas.microsoft.com/office/powerpoint/2010/main" val="164231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ransition spd="slow">
    <p:newsflash/>
  </p:transition>
  <p:txStyles>
    <p:titleStyle>
      <a:lvl1pPr algn="l" defTabSz="457200" rtl="0" eaLnBrk="1" latinLnBrk="0" hangingPunct="1">
        <a:spcBef>
          <a:spcPct val="0%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80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60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40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purl.oclc.org/ooxml/officeDocument/relationships/image" Target="../media/image2.wmf"/><Relationship Id="rId2" Type="http://purl.oclc.org/ooxml/officeDocument/relationships/image" Target="../media/image1.wmf"/><Relationship Id="rId1" Type="http://purl.oclc.org/ooxml/officeDocument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purl.oclc.org/ooxml/officeDocument/relationships/image" Target="../media/image12.wmf"/><Relationship Id="rId2" Type="http://purl.oclc.org/ooxml/officeDocument/relationships/image" Target="../media/image11.wmf"/><Relationship Id="rId1" Type="http://purl.oclc.org/ooxml/officeDocument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purl.oclc.org/ooxml/officeDocument/relationships/image" Target="../media/image13.gif"/><Relationship Id="rId1" Type="http://purl.oclc.org/ooxml/officeDocument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purl.oclc.org/ooxml/officeDocument/relationships/image" Target="../media/image14.wmf"/><Relationship Id="rId1" Type="http://purl.oclc.org/ooxml/officeDocument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purl.oclc.org/ooxml/officeDocument/relationships/image" Target="../media/image15.jpeg"/><Relationship Id="rId1" Type="http://purl.oclc.org/ooxml/officeDocument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purl.oclc.org/ooxml/officeDocument/relationships/image" Target="../media/image16.wmf"/><Relationship Id="rId1" Type="http://purl.oclc.org/ooxml/officeDocument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purl.oclc.org/ooxml/officeDocument/relationships/image" Target="../media/image17.wmf"/><Relationship Id="rId1" Type="http://purl.oclc.org/ooxml/officeDocument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purl.oclc.org/ooxml/officeDocument/relationships/image" Target="../media/image18.wmf"/><Relationship Id="rId1" Type="http://purl.oclc.org/ooxml/officeDocument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purl.oclc.org/ooxml/officeDocument/relationships/image" Target="../media/image19.wmf"/><Relationship Id="rId1" Type="http://purl.oclc.org/ooxml/officeDocument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purl.oclc.org/ooxml/officeDocument/relationships/image" Target="../media/image20.wmf"/><Relationship Id="rId1" Type="http://purl.oclc.org/ooxml/officeDocument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purl.oclc.org/ooxml/officeDocument/relationships/image" Target="../media/image21.wmf"/><Relationship Id="rId1" Type="http://purl.oclc.org/ooxml/officeDocument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purl.oclc.org/ooxml/officeDocument/relationships/image" Target="../media/image3.wmf"/><Relationship Id="rId1" Type="http://purl.oclc.org/ooxml/officeDocument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purl.oclc.org/ooxml/officeDocument/relationships/image" Target="../media/image22.wmf"/><Relationship Id="rId1" Type="http://purl.oclc.org/ooxml/officeDocument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purl.oclc.org/ooxml/officeDocument/relationships/image" Target="../media/image23.png"/><Relationship Id="rId1" Type="http://purl.oclc.org/ooxml/officeDocument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purl.oclc.org/ooxml/officeDocument/relationships/image" Target="../media/image4.wmf"/><Relationship Id="rId1" Type="http://purl.oclc.org/ooxml/officeDocument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purl.oclc.org/ooxml/officeDocument/relationships/image" Target="../media/image5.wmf"/><Relationship Id="rId1" Type="http://purl.oclc.org/ooxml/officeDocument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purl.oclc.org/ooxml/officeDocument/relationships/image" Target="../media/image6.wmf"/><Relationship Id="rId1" Type="http://purl.oclc.org/ooxml/officeDocument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purl.oclc.org/ooxml/officeDocument/relationships/image" Target="../media/image7.wmf"/><Relationship Id="rId1" Type="http://purl.oclc.org/ooxml/officeDocument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purl.oclc.org/ooxml/officeDocument/relationships/image" Target="../media/image8.wmf"/><Relationship Id="rId1" Type="http://purl.oclc.org/ooxml/officeDocument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purl.oclc.org/ooxml/officeDocument/relationships/image" Target="../media/image9.gif"/><Relationship Id="rId1" Type="http://purl.oclc.org/ooxml/officeDocument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purl.oclc.org/ooxml/officeDocument/relationships/image" Target="../media/image10.png"/><Relationship Id="rId1" Type="http://purl.oclc.org/ooxml/officeDocument/relationships/slideLayout" Target="../slideLayouts/slideLayout1.xml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5CF2472A-6D7C-4777-A572-4EA65E0E93D9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C807D5BF-EA0F-4D98-85E2-C66E724599B6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1DCE2E39-43CB-4000-94D7-5D1F97D3CCB5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30D8565-BDF7-418D-9B50-52BF9CDBD43E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2054" name="ZoneTexte 11">
            <a:extLst>
              <a:ext uri="{FF2B5EF4-FFF2-40B4-BE49-F238E27FC236}">
                <a16:creationId xmlns:a16="http://schemas.microsoft.com/office/drawing/2014/main" id="{DDBEC797-0579-455D-95D7-670A35CE2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arrive</a:t>
            </a:r>
          </a:p>
        </p:txBody>
      </p:sp>
      <p:sp>
        <p:nvSpPr>
          <p:cNvPr id="2055" name="ZoneTexte 12">
            <a:extLst>
              <a:ext uri="{FF2B5EF4-FFF2-40B4-BE49-F238E27FC236}">
                <a16:creationId xmlns:a16="http://schemas.microsoft.com/office/drawing/2014/main" id="{6997CC63-AD81-4513-A8B0-8BCCC4950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have</a:t>
            </a:r>
          </a:p>
        </p:txBody>
      </p:sp>
      <p:sp>
        <p:nvSpPr>
          <p:cNvPr id="2056" name="ZoneTexte 15">
            <a:extLst>
              <a:ext uri="{FF2B5EF4-FFF2-40B4-BE49-F238E27FC236}">
                <a16:creationId xmlns:a16="http://schemas.microsoft.com/office/drawing/2014/main" id="{A381A150-3A21-4257-88CF-FB9555A83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365625"/>
            <a:ext cx="8820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When Sam _____________ we </a:t>
            </a:r>
          </a:p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_______________ a drink.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862D260-E144-4A79-89D1-D1DB9066E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292600"/>
            <a:ext cx="34575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arrived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8C97040-60A6-4042-AE3D-A7E8D1A98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4868863"/>
            <a:ext cx="34575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were having</a:t>
            </a:r>
          </a:p>
        </p:txBody>
      </p:sp>
      <p:pic>
        <p:nvPicPr>
          <p:cNvPr id="2059" name="Picture 3" descr="C:\Users\Utilisateur\AppData\Local\Microsoft\Windows\Temporary Internet Files\Content.IE5\COYLFS6S\MC900024450[1].wmf">
            <a:extLst>
              <a:ext uri="{FF2B5EF4-FFF2-40B4-BE49-F238E27FC236}">
                <a16:creationId xmlns:a16="http://schemas.microsoft.com/office/drawing/2014/main" id="{73132A44-0BBD-4936-9F03-80A738CC1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700213"/>
            <a:ext cx="3600450" cy="261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  <p:pic>
        <p:nvPicPr>
          <p:cNvPr id="2060" name="Picture 5" descr="C:\Users\Utilisateur\AppData\Local\Microsoft\Windows\Temporary Internet Files\Content.IE5\J0VQNLDM\MC900355123[1].wmf">
            <a:extLst>
              <a:ext uri="{FF2B5EF4-FFF2-40B4-BE49-F238E27FC236}">
                <a16:creationId xmlns:a16="http://schemas.microsoft.com/office/drawing/2014/main" id="{90E4814C-A982-4610-A82B-3E529FB42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773238"/>
            <a:ext cx="1857375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4F93DB17-0AEC-4584-B3C3-33E58A76D2B8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t="100%" r="100%"/>
            </a:path>
            <a:tileRect l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A91493D0-9E98-42DA-9E36-17980060B9EE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t="100%" r="100%"/>
            </a:path>
            <a:tileRect l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39A5FEFB-15F0-4E86-8A85-EBAFC1A70108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t="100%" r="100%"/>
            </a:path>
            <a:tileRect l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F9B06FE-F30E-4E23-876D-5A5A7E20C309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t="100%" r="100%"/>
            </a:path>
            <a:tileRect l="-100%" b="-100%"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1270" name="ZoneTexte 11">
            <a:extLst>
              <a:ext uri="{FF2B5EF4-FFF2-40B4-BE49-F238E27FC236}">
                <a16:creationId xmlns:a16="http://schemas.microsoft.com/office/drawing/2014/main" id="{46058321-B7ED-47FB-8B42-AEA58C4AA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read</a:t>
            </a:r>
          </a:p>
        </p:txBody>
      </p:sp>
      <p:sp>
        <p:nvSpPr>
          <p:cNvPr id="11271" name="ZoneTexte 12">
            <a:extLst>
              <a:ext uri="{FF2B5EF4-FFF2-40B4-BE49-F238E27FC236}">
                <a16:creationId xmlns:a16="http://schemas.microsoft.com/office/drawing/2014/main" id="{4C852955-9E59-445B-818F-7F54382B3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paint</a:t>
            </a:r>
          </a:p>
        </p:txBody>
      </p:sp>
      <p:sp>
        <p:nvSpPr>
          <p:cNvPr id="11272" name="ZoneTexte 15">
            <a:extLst>
              <a:ext uri="{FF2B5EF4-FFF2-40B4-BE49-F238E27FC236}">
                <a16:creationId xmlns:a16="http://schemas.microsoft.com/office/drawing/2014/main" id="{D00F25E1-8E57-481B-872A-956CA18C7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365625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While Tom ________________ ,</a:t>
            </a:r>
          </a:p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Alice ____________________.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158F88A-397E-4E9D-A68E-AE8D02110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4292600"/>
            <a:ext cx="4356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was reading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3FE9818-1A2F-4556-BB52-C24B7CE5F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4941888"/>
            <a:ext cx="4537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was painting</a:t>
            </a:r>
          </a:p>
        </p:txBody>
      </p:sp>
      <p:pic>
        <p:nvPicPr>
          <p:cNvPr id="11275" name="Image 13" descr="BOY READING.WMF">
            <a:extLst>
              <a:ext uri="{FF2B5EF4-FFF2-40B4-BE49-F238E27FC236}">
                <a16:creationId xmlns:a16="http://schemas.microsoft.com/office/drawing/2014/main" id="{8A6CC372-563A-4473-8BB3-3E98DF418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03350" y="1989138"/>
            <a:ext cx="321945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  <p:pic>
        <p:nvPicPr>
          <p:cNvPr id="11276" name="Image 15" descr="GIRL PAINTING.WMF">
            <a:extLst>
              <a:ext uri="{FF2B5EF4-FFF2-40B4-BE49-F238E27FC236}">
                <a16:creationId xmlns:a16="http://schemas.microsoft.com/office/drawing/2014/main" id="{69A4EBA9-9AAC-44F1-9983-D02213BAF1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663" y="1890713"/>
            <a:ext cx="23844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E61826A8-957F-4CE6-9616-928ABC10F72D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5A5F858F-9415-4322-ADCD-368EC877B90B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3E9FA8F8-DE00-428D-BD52-F2BB282D8C0D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920EE85-8C01-4FD9-A257-FBA7FD90A990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294" name="ZoneTexte 11">
            <a:extLst>
              <a:ext uri="{FF2B5EF4-FFF2-40B4-BE49-F238E27FC236}">
                <a16:creationId xmlns:a16="http://schemas.microsoft.com/office/drawing/2014/main" id="{B91475EA-CEC2-462F-B473-C1566AFA4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start</a:t>
            </a:r>
          </a:p>
        </p:txBody>
      </p:sp>
      <p:sp>
        <p:nvSpPr>
          <p:cNvPr id="12295" name="ZoneTexte 12">
            <a:extLst>
              <a:ext uri="{FF2B5EF4-FFF2-40B4-BE49-F238E27FC236}">
                <a16:creationId xmlns:a16="http://schemas.microsoft.com/office/drawing/2014/main" id="{9F37971E-238E-4A48-8786-4CE571AFA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fish</a:t>
            </a:r>
          </a:p>
        </p:txBody>
      </p:sp>
      <p:sp>
        <p:nvSpPr>
          <p:cNvPr id="12296" name="ZoneTexte 15">
            <a:extLst>
              <a:ext uri="{FF2B5EF4-FFF2-40B4-BE49-F238E27FC236}">
                <a16:creationId xmlns:a16="http://schemas.microsoft.com/office/drawing/2014/main" id="{DEDC13F2-4EEC-42AC-9821-DE3062A8A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365625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It ______________ to rain while John _________________.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A8E5E81-1DB6-4232-9D47-862CE2EBC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4292600"/>
            <a:ext cx="4356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started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48721FB-E3B1-42F2-902D-AA2F0D16A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4941888"/>
            <a:ext cx="4537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was fishing</a:t>
            </a:r>
          </a:p>
        </p:txBody>
      </p:sp>
      <p:pic>
        <p:nvPicPr>
          <p:cNvPr id="17" name="Image 16" descr="FISHING.gif">
            <a:extLst>
              <a:ext uri="{FF2B5EF4-FFF2-40B4-BE49-F238E27FC236}">
                <a16:creationId xmlns:a16="http://schemas.microsoft.com/office/drawing/2014/main" id="{4AACE496-F688-465B-AF39-ED2C65297AA6}"/>
              </a:ext>
            </a:extLst>
          </p:cNvPr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987824" y="1772816"/>
            <a:ext cx="3384376" cy="25072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2F186E52-A2C6-4E82-A41A-9D9B04F08EFB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DEBECB06-9ED1-4E0C-8EFF-F09CD0E84A43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3A5985DF-B4B2-484F-9EAE-474B2066DCD9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299B05D-4150-4ECE-942A-13FEE5310DAF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3318" name="ZoneTexte 11">
            <a:extLst>
              <a:ext uri="{FF2B5EF4-FFF2-40B4-BE49-F238E27FC236}">
                <a16:creationId xmlns:a16="http://schemas.microsoft.com/office/drawing/2014/main" id="{83C4FC70-A608-4877-9883-92FE14AB8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dance</a:t>
            </a:r>
          </a:p>
        </p:txBody>
      </p:sp>
      <p:sp>
        <p:nvSpPr>
          <p:cNvPr id="13319" name="ZoneTexte 12">
            <a:extLst>
              <a:ext uri="{FF2B5EF4-FFF2-40B4-BE49-F238E27FC236}">
                <a16:creationId xmlns:a16="http://schemas.microsoft.com/office/drawing/2014/main" id="{A2396B33-22C0-4392-824E-A48506E5E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stop</a:t>
            </a:r>
          </a:p>
        </p:txBody>
      </p:sp>
      <p:sp>
        <p:nvSpPr>
          <p:cNvPr id="13320" name="ZoneTexte 15">
            <a:extLst>
              <a:ext uri="{FF2B5EF4-FFF2-40B4-BE49-F238E27FC236}">
                <a16:creationId xmlns:a16="http://schemas.microsoft.com/office/drawing/2014/main" id="{9F2FA343-BACD-493B-8DFC-D7C39BA11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365625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They __________________ when</a:t>
            </a:r>
          </a:p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suddenly the music _____________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A29E806-E064-4D1A-B3C5-36DFECC04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4365625"/>
            <a:ext cx="4356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were dancing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C47BC11-8624-4B7B-ABD1-814B82431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4868863"/>
            <a:ext cx="45354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stopped</a:t>
            </a:r>
          </a:p>
        </p:txBody>
      </p:sp>
      <p:pic>
        <p:nvPicPr>
          <p:cNvPr id="13323" name="Image 13" descr="COUPLE DANCING.WMF">
            <a:extLst>
              <a:ext uri="{FF2B5EF4-FFF2-40B4-BE49-F238E27FC236}">
                <a16:creationId xmlns:a16="http://schemas.microsoft.com/office/drawing/2014/main" id="{0BB3B6D0-F0E5-4E1E-8807-5F95318E5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525" y="1900238"/>
            <a:ext cx="2174875" cy="25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0A029125-2337-4AA9-92FC-041BA4B16815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3371310D-5FA2-4393-B909-FA03126CA76A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4AC5FD20-D93C-4E03-A162-C94C5754FA37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762EDEA-48D2-494D-9BE2-087007A50355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4342" name="ZoneTexte 11">
            <a:extLst>
              <a:ext uri="{FF2B5EF4-FFF2-40B4-BE49-F238E27FC236}">
                <a16:creationId xmlns:a16="http://schemas.microsoft.com/office/drawing/2014/main" id="{3D6A0C68-5F93-4F5B-BC9B-346F7C684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break</a:t>
            </a:r>
          </a:p>
        </p:txBody>
      </p:sp>
      <p:sp>
        <p:nvSpPr>
          <p:cNvPr id="14343" name="ZoneTexte 12">
            <a:extLst>
              <a:ext uri="{FF2B5EF4-FFF2-40B4-BE49-F238E27FC236}">
                <a16:creationId xmlns:a16="http://schemas.microsoft.com/office/drawing/2014/main" id="{BAD9EF20-6107-401B-8F40-8D4D1C50E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sleep</a:t>
            </a:r>
          </a:p>
        </p:txBody>
      </p:sp>
      <p:sp>
        <p:nvSpPr>
          <p:cNvPr id="14344" name="ZoneTexte 15">
            <a:extLst>
              <a:ext uri="{FF2B5EF4-FFF2-40B4-BE49-F238E27FC236}">
                <a16:creationId xmlns:a16="http://schemas.microsoft.com/office/drawing/2014/main" id="{7D6A6827-F6E3-4513-AD4B-13FD73F54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365625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The burglar ____________ into the house while they ________________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F114B12-BDE9-49EB-8855-11DEDF14C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4292600"/>
            <a:ext cx="4356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broke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041AE74-4AD8-4143-85AC-ADF4D1C5A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4868863"/>
            <a:ext cx="4537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were sleeping</a:t>
            </a:r>
          </a:p>
        </p:txBody>
      </p:sp>
      <p:pic>
        <p:nvPicPr>
          <p:cNvPr id="16" name="Image 15" descr="robber.jpg">
            <a:extLst>
              <a:ext uri="{FF2B5EF4-FFF2-40B4-BE49-F238E27FC236}">
                <a16:creationId xmlns:a16="http://schemas.microsoft.com/office/drawing/2014/main" id="{E26BD8CF-3D2F-48A8-A1C4-3349BDCFB8F8}"/>
              </a:ext>
            </a:extLst>
          </p:cNvPr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63888" y="1772816"/>
            <a:ext cx="1872208" cy="267458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CB7D2D82-F299-485B-AE2D-35599B384834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89CC6AF0-D495-4BC7-B637-1847ED2DBDE5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73D21E1A-4CD4-4DCE-9A48-692943D1CF29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8FBB85C-DD4F-4EEB-BD2E-5C4C2C7D4101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5366" name="ZoneTexte 11">
            <a:extLst>
              <a:ext uri="{FF2B5EF4-FFF2-40B4-BE49-F238E27FC236}">
                <a16:creationId xmlns:a16="http://schemas.microsoft.com/office/drawing/2014/main" id="{D7594C8D-72A7-44F3-8BF8-FA1AB7B68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clean</a:t>
            </a:r>
          </a:p>
        </p:txBody>
      </p:sp>
      <p:sp>
        <p:nvSpPr>
          <p:cNvPr id="15367" name="ZoneTexte 12">
            <a:extLst>
              <a:ext uri="{FF2B5EF4-FFF2-40B4-BE49-F238E27FC236}">
                <a16:creationId xmlns:a16="http://schemas.microsoft.com/office/drawing/2014/main" id="{82472F05-1CEA-478B-8D3F-0568C1D2B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come</a:t>
            </a:r>
          </a:p>
        </p:txBody>
      </p:sp>
      <p:sp>
        <p:nvSpPr>
          <p:cNvPr id="15368" name="ZoneTexte 15">
            <a:extLst>
              <a:ext uri="{FF2B5EF4-FFF2-40B4-BE49-F238E27FC236}">
                <a16:creationId xmlns:a16="http://schemas.microsoft.com/office/drawing/2014/main" id="{4AA26369-F11A-47A5-A018-22F4AB4B8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365625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He _________________ the floor when the neighbour ____________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58F0611-C6B3-4F32-9B70-4A6C8B1DC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292600"/>
            <a:ext cx="4356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was cleaning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F6FD606-B94A-4F06-9852-6575325D7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4941888"/>
            <a:ext cx="4537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came</a:t>
            </a:r>
          </a:p>
        </p:txBody>
      </p:sp>
      <p:pic>
        <p:nvPicPr>
          <p:cNvPr id="15371" name="Picture 6" descr="C:\Users\Utilisateur\AppData\Local\Microsoft\Windows\Temporary Internet Files\Content.IE5\KXL1J6HR\MC900198457[1].wmf">
            <a:extLst>
              <a:ext uri="{FF2B5EF4-FFF2-40B4-BE49-F238E27FC236}">
                <a16:creationId xmlns:a16="http://schemas.microsoft.com/office/drawing/2014/main" id="{43623E49-3776-4BED-8BCD-7DEE31882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773238"/>
            <a:ext cx="225107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A0DC6690-E332-4488-8900-C901CB27B76F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BC8F3CB5-2CEC-4CF4-A56A-AAE1CD91257D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1F5359F9-7A63-4362-8059-BDC709FDDBF1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817AACA-1EA8-4DB6-BE9B-856C0B493A3A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6390" name="ZoneTexte 11">
            <a:extLst>
              <a:ext uri="{FF2B5EF4-FFF2-40B4-BE49-F238E27FC236}">
                <a16:creationId xmlns:a16="http://schemas.microsoft.com/office/drawing/2014/main" id="{D870B949-4427-490A-BF1B-6F34CF6AE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you/study</a:t>
            </a:r>
          </a:p>
        </p:txBody>
      </p:sp>
      <p:sp>
        <p:nvSpPr>
          <p:cNvPr id="16391" name="ZoneTexte 12">
            <a:extLst>
              <a:ext uri="{FF2B5EF4-FFF2-40B4-BE49-F238E27FC236}">
                <a16:creationId xmlns:a16="http://schemas.microsoft.com/office/drawing/2014/main" id="{02F26F99-E368-40BD-879C-264E46EEE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call</a:t>
            </a:r>
          </a:p>
        </p:txBody>
      </p:sp>
      <p:sp>
        <p:nvSpPr>
          <p:cNvPr id="16392" name="ZoneTexte 15">
            <a:extLst>
              <a:ext uri="{FF2B5EF4-FFF2-40B4-BE49-F238E27FC236}">
                <a16:creationId xmlns:a16="http://schemas.microsoft.com/office/drawing/2014/main" id="{33068AD7-923D-45A6-B949-EA6E7DE57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365625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________________________ when </a:t>
            </a:r>
          </a:p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I_______________?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7805DC1-DB9A-4A81-A7B1-7638362A3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221163"/>
            <a:ext cx="5508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Were you studying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C174F17-FD8A-440D-9206-B877DEBEA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4868863"/>
            <a:ext cx="4537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called</a:t>
            </a:r>
          </a:p>
        </p:txBody>
      </p:sp>
      <p:pic>
        <p:nvPicPr>
          <p:cNvPr id="16395" name="Picture 3" descr="C:\Users\Utilisateur\AppData\Local\Microsoft\Windows\Temporary Internet Files\Content.IE5\XHC3Z3XT\MC900297455[1].wmf">
            <a:extLst>
              <a:ext uri="{FF2B5EF4-FFF2-40B4-BE49-F238E27FC236}">
                <a16:creationId xmlns:a16="http://schemas.microsoft.com/office/drawing/2014/main" id="{B3D2262D-7411-4F9D-956B-7AACA43F7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773238"/>
            <a:ext cx="2741612" cy="250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360E16BE-0720-4331-BEF0-6C6C93988C84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10DAD874-8E10-4CF0-8E5E-9A8439758DE0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66DCAA31-6A2A-4A59-81AE-3EF018A4ADDD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3C8D304-0D07-4178-9BFD-71552CB7F10F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7414" name="ZoneTexte 11">
            <a:extLst>
              <a:ext uri="{FF2B5EF4-FFF2-40B4-BE49-F238E27FC236}">
                <a16:creationId xmlns:a16="http://schemas.microsoft.com/office/drawing/2014/main" id="{E9D908A3-1C51-487A-B292-A20E8592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not/hear</a:t>
            </a:r>
          </a:p>
        </p:txBody>
      </p:sp>
      <p:sp>
        <p:nvSpPr>
          <p:cNvPr id="17415" name="ZoneTexte 12">
            <a:extLst>
              <a:ext uri="{FF2B5EF4-FFF2-40B4-BE49-F238E27FC236}">
                <a16:creationId xmlns:a16="http://schemas.microsoft.com/office/drawing/2014/main" id="{5F33365F-4A10-43F6-B8FA-B54A5D28B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say</a:t>
            </a:r>
          </a:p>
        </p:txBody>
      </p:sp>
      <p:sp>
        <p:nvSpPr>
          <p:cNvPr id="17416" name="ZoneTexte 15">
            <a:extLst>
              <a:ext uri="{FF2B5EF4-FFF2-40B4-BE49-F238E27FC236}">
                <a16:creationId xmlns:a16="http://schemas.microsoft.com/office/drawing/2014/main" id="{87C7B0FE-9786-4838-9E30-8050963CE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005263"/>
            <a:ext cx="8567738" cy="1754187"/>
          </a:xfrm>
          <a:prstGeom prst="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 dirty="0">
                <a:latin typeface="Snap ITC" panose="04040A07060A02020202" pitchFamily="82" charset="0"/>
              </a:rPr>
              <a:t>I _______________ </a:t>
            </a:r>
            <a:r>
              <a:rPr lang="fr-FR" altLang="th-TH" sz="3600" dirty="0" err="1">
                <a:latin typeface="Snap ITC" panose="04040A07060A02020202" pitchFamily="82" charset="0"/>
              </a:rPr>
              <a:t>what</a:t>
            </a:r>
            <a:r>
              <a:rPr lang="fr-FR" altLang="th-TH" sz="3600" dirty="0">
                <a:latin typeface="Snap ITC" panose="04040A07060A02020202" pitchFamily="82" charset="0"/>
              </a:rPr>
              <a:t> </a:t>
            </a:r>
            <a:r>
              <a:rPr lang="fr-FR" altLang="th-TH" sz="3600" dirty="0" err="1">
                <a:latin typeface="Snap ITC" panose="04040A07060A02020202" pitchFamily="82" charset="0"/>
              </a:rPr>
              <a:t>they</a:t>
            </a:r>
            <a:r>
              <a:rPr lang="fr-FR" altLang="th-TH" sz="3600" dirty="0">
                <a:latin typeface="Snap ITC" panose="04040A07060A02020202" pitchFamily="82" charset="0"/>
              </a:rPr>
              <a:t> ________________</a:t>
            </a:r>
            <a:r>
              <a:rPr lang="fr-FR" altLang="th-TH" sz="3600" dirty="0" err="1">
                <a:latin typeface="Snap ITC" panose="04040A07060A02020202" pitchFamily="82" charset="0"/>
              </a:rPr>
              <a:t>because</a:t>
            </a:r>
            <a:r>
              <a:rPr lang="fr-FR" altLang="th-TH" sz="3600" dirty="0">
                <a:latin typeface="Snap ITC" panose="04040A07060A02020202" pitchFamily="82" charset="0"/>
              </a:rPr>
              <a:t> of the noise.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384686F-881D-4E21-B6CE-44085E998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933825"/>
            <a:ext cx="550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didn’t hear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150EF7A-15A4-433A-94BB-D650D30D3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508500"/>
            <a:ext cx="45370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were saying</a:t>
            </a:r>
          </a:p>
        </p:txBody>
      </p:sp>
      <p:pic>
        <p:nvPicPr>
          <p:cNvPr id="17419" name="Picture 3" descr="C:\Users\Utilisateur\AppData\Local\Microsoft\Windows\Temporary Internet Files\Content.IE5\HJMH752K\MC900186306[1].wmf">
            <a:extLst>
              <a:ext uri="{FF2B5EF4-FFF2-40B4-BE49-F238E27FC236}">
                <a16:creationId xmlns:a16="http://schemas.microsoft.com/office/drawing/2014/main" id="{2E68612E-AC92-4EC0-8A91-6D939ED30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989138"/>
            <a:ext cx="1514475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FB4C34A1-E5F2-41D2-B974-8149939F1843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418AF77F-D19E-41D5-B38C-5EDF25C39E30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F01D3B58-A8B2-4A1F-8018-355C7CD039F3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90AFE2E-3F05-4390-95D5-A1048F2F56B9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8438" name="ZoneTexte 11">
            <a:extLst>
              <a:ext uri="{FF2B5EF4-FFF2-40B4-BE49-F238E27FC236}">
                <a16:creationId xmlns:a16="http://schemas.microsoft.com/office/drawing/2014/main" id="{987A0712-DDFA-4202-8D81-8FE308F91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see</a:t>
            </a:r>
          </a:p>
        </p:txBody>
      </p:sp>
      <p:sp>
        <p:nvSpPr>
          <p:cNvPr id="18439" name="ZoneTexte 12">
            <a:extLst>
              <a:ext uri="{FF2B5EF4-FFF2-40B4-BE49-F238E27FC236}">
                <a16:creationId xmlns:a16="http://schemas.microsoft.com/office/drawing/2014/main" id="{2EF70AF1-D234-4B4C-8706-D626BA655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carry</a:t>
            </a:r>
          </a:p>
        </p:txBody>
      </p:sp>
      <p:sp>
        <p:nvSpPr>
          <p:cNvPr id="18440" name="ZoneTexte 15">
            <a:extLst>
              <a:ext uri="{FF2B5EF4-FFF2-40B4-BE49-F238E27FC236}">
                <a16:creationId xmlns:a16="http://schemas.microsoft.com/office/drawing/2014/main" id="{1F3FA20F-66D4-441F-932F-465C90532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85677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When I ____________ her, she </a:t>
            </a:r>
          </a:p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___________________  some plans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EB7E346-1796-43E4-86FA-9AC527CB1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4292600"/>
            <a:ext cx="550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saw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2069096-73E0-401E-ABAE-A2E2FCEED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797425"/>
            <a:ext cx="45354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was carrying</a:t>
            </a:r>
          </a:p>
        </p:txBody>
      </p:sp>
      <p:pic>
        <p:nvPicPr>
          <p:cNvPr id="18443" name="Picture 3" descr="C:\Program Files (x86)\Microsoft Office\MEDIA\CAGCAT10\j0291984.wmf">
            <a:extLst>
              <a:ext uri="{FF2B5EF4-FFF2-40B4-BE49-F238E27FC236}">
                <a16:creationId xmlns:a16="http://schemas.microsoft.com/office/drawing/2014/main" id="{6D10EE34-DB08-4D24-A243-758B79E54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752600"/>
            <a:ext cx="2487613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8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A59115AE-CD1E-48B4-996B-211E4B22F23E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81A6A574-2CFE-4F0E-8697-4C8E6D8EEC36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C9A653A0-46CB-4B35-B2C6-320EF945CBA1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D0A5319-3852-4DD5-AB22-6273336FEBAD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9462" name="ZoneTexte 11">
            <a:extLst>
              <a:ext uri="{FF2B5EF4-FFF2-40B4-BE49-F238E27FC236}">
                <a16:creationId xmlns:a16="http://schemas.microsoft.com/office/drawing/2014/main" id="{23DF8ECD-8804-4C90-93B1-AF07A42BE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go</a:t>
            </a:r>
          </a:p>
        </p:txBody>
      </p:sp>
      <p:sp>
        <p:nvSpPr>
          <p:cNvPr id="19463" name="ZoneTexte 12">
            <a:extLst>
              <a:ext uri="{FF2B5EF4-FFF2-40B4-BE49-F238E27FC236}">
                <a16:creationId xmlns:a16="http://schemas.microsoft.com/office/drawing/2014/main" id="{44D22401-FD85-4BC7-8CAA-7A34B869A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play</a:t>
            </a:r>
          </a:p>
        </p:txBody>
      </p:sp>
      <p:sp>
        <p:nvSpPr>
          <p:cNvPr id="19464" name="ZoneTexte 15">
            <a:extLst>
              <a:ext uri="{FF2B5EF4-FFF2-40B4-BE49-F238E27FC236}">
                <a16:creationId xmlns:a16="http://schemas.microsoft.com/office/drawing/2014/main" id="{FFC4D9F6-A656-4B86-99EC-8AC93057C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85677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I ____________ to the bank while my wife ________________ golf.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41885E5-68F6-4E73-9B96-7A4B014F3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23850" y="4149725"/>
            <a:ext cx="55070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went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0F30565-ACE4-47E0-AD14-2C0B32C83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4797425"/>
            <a:ext cx="4537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was playing</a:t>
            </a:r>
          </a:p>
        </p:txBody>
      </p:sp>
      <p:pic>
        <p:nvPicPr>
          <p:cNvPr id="19467" name="Picture 2" descr="C:\Program Files (x86)\Microsoft Office\MEDIA\CAGCAT10\j0285698.wmf">
            <a:extLst>
              <a:ext uri="{FF2B5EF4-FFF2-40B4-BE49-F238E27FC236}">
                <a16:creationId xmlns:a16="http://schemas.microsoft.com/office/drawing/2014/main" id="{3CC58306-B5D2-4BAD-8DCF-51F675682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925" y="1916113"/>
            <a:ext cx="2268538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9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EE1E2FE4-FC07-4309-AD50-072CA9C17863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711E7B75-2845-4084-B134-74B886C1FE05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1DEDAA79-0FD4-4C73-A98D-AE4078BA7F20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AD0A05E-DD30-4E77-9DF3-509ABD48CDAD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20486" name="ZoneTexte 11">
            <a:extLst>
              <a:ext uri="{FF2B5EF4-FFF2-40B4-BE49-F238E27FC236}">
                <a16:creationId xmlns:a16="http://schemas.microsoft.com/office/drawing/2014/main" id="{DBD19A76-A092-49D6-B29C-17148E9C5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post</a:t>
            </a:r>
          </a:p>
        </p:txBody>
      </p:sp>
      <p:sp>
        <p:nvSpPr>
          <p:cNvPr id="20487" name="ZoneTexte 12">
            <a:extLst>
              <a:ext uri="{FF2B5EF4-FFF2-40B4-BE49-F238E27FC236}">
                <a16:creationId xmlns:a16="http://schemas.microsoft.com/office/drawing/2014/main" id="{F09A7C7D-20D5-45A5-9B0F-903D5A6E4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see</a:t>
            </a:r>
          </a:p>
        </p:txBody>
      </p:sp>
      <p:sp>
        <p:nvSpPr>
          <p:cNvPr id="20488" name="ZoneTexte 15">
            <a:extLst>
              <a:ext uri="{FF2B5EF4-FFF2-40B4-BE49-F238E27FC236}">
                <a16:creationId xmlns:a16="http://schemas.microsoft.com/office/drawing/2014/main" id="{C9B49418-D9DE-468B-8347-84E8752C2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85677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They _______________ the letter when they ________ the accident.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79D112A-4E3F-4AA0-A23F-036BDCE8F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4221163"/>
            <a:ext cx="55070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were posting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CDB0097-762D-4BA9-9401-C2E6D46D4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797425"/>
            <a:ext cx="45354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saw</a:t>
            </a:r>
          </a:p>
        </p:txBody>
      </p:sp>
      <p:pic>
        <p:nvPicPr>
          <p:cNvPr id="20491" name="Picture 3" descr="C:\Users\Utilisateur\AppData\Local\Microsoft\Windows\Temporary Internet Files\Content.IE5\6E8ZKEZU\MC900299557[1].wmf">
            <a:extLst>
              <a:ext uri="{FF2B5EF4-FFF2-40B4-BE49-F238E27FC236}">
                <a16:creationId xmlns:a16="http://schemas.microsoft.com/office/drawing/2014/main" id="{A75BE84D-1DBB-44BA-8AB5-948D2D4E1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44675"/>
            <a:ext cx="3073400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90041458-3791-4260-9CEB-08924A1698B5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90AAB1D2-F920-45A4-8E3A-67B084D90A95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70B17B5E-37E5-48CD-9B3B-14070E82BF6C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F85F668-3A36-464E-B5AA-28C0DAEACEA5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078" name="ZoneTexte 11">
            <a:extLst>
              <a:ext uri="{FF2B5EF4-FFF2-40B4-BE49-F238E27FC236}">
                <a16:creationId xmlns:a16="http://schemas.microsoft.com/office/drawing/2014/main" id="{3C2B8765-E7A9-4043-A46A-1536BB1CD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make</a:t>
            </a:r>
          </a:p>
        </p:txBody>
      </p:sp>
      <p:sp>
        <p:nvSpPr>
          <p:cNvPr id="3079" name="ZoneTexte 12">
            <a:extLst>
              <a:ext uri="{FF2B5EF4-FFF2-40B4-BE49-F238E27FC236}">
                <a16:creationId xmlns:a16="http://schemas.microsoft.com/office/drawing/2014/main" id="{55E15E05-14E6-4E33-A5A5-27A1D6FAC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6021388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get</a:t>
            </a:r>
          </a:p>
        </p:txBody>
      </p:sp>
      <p:sp>
        <p:nvSpPr>
          <p:cNvPr id="3080" name="ZoneTexte 15">
            <a:extLst>
              <a:ext uri="{FF2B5EF4-FFF2-40B4-BE49-F238E27FC236}">
                <a16:creationId xmlns:a16="http://schemas.microsoft.com/office/drawing/2014/main" id="{22B81200-6588-450D-93BF-75A8E99FF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365625"/>
            <a:ext cx="8820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She _________________ a pizza when I __________ home from work.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6E59AA2-66E2-4E91-B60D-965839F82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4365625"/>
            <a:ext cx="34559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was making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A102540-FB83-40C5-B64A-A6E401E03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868863"/>
            <a:ext cx="34559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got</a:t>
            </a:r>
          </a:p>
        </p:txBody>
      </p:sp>
      <p:pic>
        <p:nvPicPr>
          <p:cNvPr id="3083" name="Picture 11" descr="C:\Users\Utilisateur\AppData\Local\Microsoft\Windows\Temporary Internet Files\Content.IE5\LVL42UWD\MC900198164[1].wmf">
            <a:extLst>
              <a:ext uri="{FF2B5EF4-FFF2-40B4-BE49-F238E27FC236}">
                <a16:creationId xmlns:a16="http://schemas.microsoft.com/office/drawing/2014/main" id="{0592934C-10F3-4E61-AB35-A6B44A587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844675"/>
            <a:ext cx="3322638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B2843D51-FA3A-4F8A-A3BB-97BFD8AA46C3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54BF654E-74E0-4FBA-AC15-86F14E96EC0A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E494B30E-28FB-4D5B-B7C7-8716900129BC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5B4900C-756D-4E18-A42F-86F427F5BA7D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21510" name="ZoneTexte 11">
            <a:extLst>
              <a:ext uri="{FF2B5EF4-FFF2-40B4-BE49-F238E27FC236}">
                <a16:creationId xmlns:a16="http://schemas.microsoft.com/office/drawing/2014/main" id="{0B7F24BB-9B23-41C9-A1BB-D33D0D06C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bring</a:t>
            </a:r>
          </a:p>
        </p:txBody>
      </p:sp>
      <p:sp>
        <p:nvSpPr>
          <p:cNvPr id="21511" name="ZoneTexte 12">
            <a:extLst>
              <a:ext uri="{FF2B5EF4-FFF2-40B4-BE49-F238E27FC236}">
                <a16:creationId xmlns:a16="http://schemas.microsoft.com/office/drawing/2014/main" id="{5991F85A-8D46-4F5A-9937-78CDA7545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slip</a:t>
            </a:r>
          </a:p>
        </p:txBody>
      </p:sp>
      <p:sp>
        <p:nvSpPr>
          <p:cNvPr id="21512" name="ZoneTexte 15">
            <a:extLst>
              <a:ext uri="{FF2B5EF4-FFF2-40B4-BE49-F238E27FC236}">
                <a16:creationId xmlns:a16="http://schemas.microsoft.com/office/drawing/2014/main" id="{14B9AEF5-9000-4459-9169-1A6B58552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85677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He ________________ the wine when he _____________ over.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21BD388-EC99-43E0-8BC7-224B00EF0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221163"/>
            <a:ext cx="5508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was bringing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6F85FF6-0FC9-4973-80F9-71C9D8FFD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4797425"/>
            <a:ext cx="4537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slipped</a:t>
            </a:r>
          </a:p>
        </p:txBody>
      </p:sp>
      <p:pic>
        <p:nvPicPr>
          <p:cNvPr id="21515" name="Picture 2" descr="C:\Users\Utilisateur\AppData\Local\Microsoft\Windows\Temporary Internet Files\Content.IE5\24O288UO\MC900334106[1].wmf">
            <a:extLst>
              <a:ext uri="{FF2B5EF4-FFF2-40B4-BE49-F238E27FC236}">
                <a16:creationId xmlns:a16="http://schemas.microsoft.com/office/drawing/2014/main" id="{79530C7A-D869-4B4C-BBA1-AFCEDB0F2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1700213"/>
            <a:ext cx="1747838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C1EDA7D8-2B83-4EEC-B121-A88B9611BE00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6E31AA5B-4980-4562-9799-31BC191CA397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1958B383-7C89-4245-89E4-A0A3D529E6FF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54EDE25-77D1-413B-8EAC-104893AA31C1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7030A0">
                  <a:tint val="66%"/>
                  <a:satMod val="160%"/>
                </a:srgbClr>
              </a:gs>
              <a:gs pos="50%">
                <a:srgbClr val="7030A0">
                  <a:tint val="44.5%"/>
                  <a:satMod val="160%"/>
                </a:srgbClr>
              </a:gs>
              <a:gs pos="100%">
                <a:srgbClr val="7030A0">
                  <a:tint val="23.5%"/>
                  <a:satMod val="160%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22534" name="ZoneTexte 11">
            <a:extLst>
              <a:ext uri="{FF2B5EF4-FFF2-40B4-BE49-F238E27FC236}">
                <a16:creationId xmlns:a16="http://schemas.microsoft.com/office/drawing/2014/main" id="{D3834ECA-EDB4-445B-97E5-44FAC2F99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you/do</a:t>
            </a:r>
          </a:p>
        </p:txBody>
      </p:sp>
      <p:sp>
        <p:nvSpPr>
          <p:cNvPr id="22535" name="ZoneTexte 12">
            <a:extLst>
              <a:ext uri="{FF2B5EF4-FFF2-40B4-BE49-F238E27FC236}">
                <a16:creationId xmlns:a16="http://schemas.microsoft.com/office/drawing/2014/main" id="{95F5253D-34BC-46CC-BF49-0807DD93C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break</a:t>
            </a:r>
          </a:p>
        </p:txBody>
      </p:sp>
      <p:sp>
        <p:nvSpPr>
          <p:cNvPr id="22536" name="ZoneTexte 15">
            <a:extLst>
              <a:ext uri="{FF2B5EF4-FFF2-40B4-BE49-F238E27FC236}">
                <a16:creationId xmlns:a16="http://schemas.microsoft.com/office/drawing/2014/main" id="{4F62DC83-F29B-4F11-B238-44E08630C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85677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What __________________ when the fire _____________ out?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95D49B3-AA73-4EE6-A6E3-BABD90489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221163"/>
            <a:ext cx="5508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were you doing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85208CC-1464-4ABC-93F8-5DC14E0A0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4797425"/>
            <a:ext cx="45354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broke</a:t>
            </a:r>
          </a:p>
        </p:txBody>
      </p:sp>
      <p:pic>
        <p:nvPicPr>
          <p:cNvPr id="22539" name="Picture 2" descr="Animated_house_on_fire_hg_wht">
            <a:extLst>
              <a:ext uri="{FF2B5EF4-FFF2-40B4-BE49-F238E27FC236}">
                <a16:creationId xmlns:a16="http://schemas.microsoft.com/office/drawing/2014/main" id="{992374DF-FE50-4367-A6BE-C1471FF517F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%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557338"/>
            <a:ext cx="2665412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21BBFC9A-8323-43F3-9575-EE5EEE1BA7D2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F0ACB329-A732-4F88-AFC3-6EAFBC80267C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25E5BA8C-69E7-4DB9-ABDE-70A6AFD89F95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304CFA0-9C8D-47A9-9068-232F0C2773C0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4102" name="ZoneTexte 11">
            <a:extLst>
              <a:ext uri="{FF2B5EF4-FFF2-40B4-BE49-F238E27FC236}">
                <a16:creationId xmlns:a16="http://schemas.microsoft.com/office/drawing/2014/main" id="{6EC6B45D-4FD9-4C30-979F-1BD3E4782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open</a:t>
            </a:r>
          </a:p>
        </p:txBody>
      </p:sp>
      <p:sp>
        <p:nvSpPr>
          <p:cNvPr id="4103" name="ZoneTexte 12">
            <a:extLst>
              <a:ext uri="{FF2B5EF4-FFF2-40B4-BE49-F238E27FC236}">
                <a16:creationId xmlns:a16="http://schemas.microsoft.com/office/drawing/2014/main" id="{68DC8DDF-E1EA-435C-AF3D-6254C63A2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6021388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stop</a:t>
            </a:r>
          </a:p>
        </p:txBody>
      </p:sp>
      <p:sp>
        <p:nvSpPr>
          <p:cNvPr id="4104" name="ZoneTexte 15">
            <a:extLst>
              <a:ext uri="{FF2B5EF4-FFF2-40B4-BE49-F238E27FC236}">
                <a16:creationId xmlns:a16="http://schemas.microsoft.com/office/drawing/2014/main" id="{827C84CF-5380-4D94-9A7A-2E5F3EE81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365625"/>
            <a:ext cx="8820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When I ____________ the door, </a:t>
            </a:r>
          </a:p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they _____________ talking.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660FBE0-4080-4ADF-8916-63C49CFB0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4292600"/>
            <a:ext cx="34559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opened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8EDD828-2653-48D8-B95B-789DBDB1C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4868863"/>
            <a:ext cx="34559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stopped</a:t>
            </a:r>
          </a:p>
        </p:txBody>
      </p:sp>
      <p:pic>
        <p:nvPicPr>
          <p:cNvPr id="4107" name="Picture 2" descr="C:\Users\Utilisateur\AppData\Local\Microsoft\Windows\Temporary Internet Files\Content.IE5\XBEH3XO0\MC900238679[1].wmf">
            <a:extLst>
              <a:ext uri="{FF2B5EF4-FFF2-40B4-BE49-F238E27FC236}">
                <a16:creationId xmlns:a16="http://schemas.microsoft.com/office/drawing/2014/main" id="{28981F17-9DF5-48A1-9D3A-13775BD5C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916113"/>
            <a:ext cx="3584575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184CCE1C-1318-4039-8433-1AFFEA34937D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B2BDB012-EDB4-42E3-AA35-73BB3A2AE8D4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A67FAB9D-1BA5-45E2-B747-E58A859622A6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FAF439B-D2CF-4E12-AE7C-A3A79A9A7625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5126" name="ZoneTexte 11">
            <a:extLst>
              <a:ext uri="{FF2B5EF4-FFF2-40B4-BE49-F238E27FC236}">
                <a16:creationId xmlns:a16="http://schemas.microsoft.com/office/drawing/2014/main" id="{87B924C2-BA50-422A-802D-109A572AF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arrive</a:t>
            </a:r>
          </a:p>
        </p:txBody>
      </p:sp>
      <p:sp>
        <p:nvSpPr>
          <p:cNvPr id="5127" name="ZoneTexte 12">
            <a:extLst>
              <a:ext uri="{FF2B5EF4-FFF2-40B4-BE49-F238E27FC236}">
                <a16:creationId xmlns:a16="http://schemas.microsoft.com/office/drawing/2014/main" id="{CC09FA22-57B9-412A-8443-8D843F736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have</a:t>
            </a:r>
          </a:p>
        </p:txBody>
      </p:sp>
      <p:sp>
        <p:nvSpPr>
          <p:cNvPr id="5128" name="ZoneTexte 15">
            <a:extLst>
              <a:ext uri="{FF2B5EF4-FFF2-40B4-BE49-F238E27FC236}">
                <a16:creationId xmlns:a16="http://schemas.microsoft.com/office/drawing/2014/main" id="{06891246-D2E8-4D58-B425-72D00A033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365625"/>
            <a:ext cx="8820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When Ann _____________ we </a:t>
            </a:r>
          </a:p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________ dinner.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F447515-E631-4121-8BBC-0222647F9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292600"/>
            <a:ext cx="34575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arrived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ADFA019-B2CE-4310-84E4-B524A92B5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868863"/>
            <a:ext cx="34559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had</a:t>
            </a:r>
          </a:p>
        </p:txBody>
      </p:sp>
      <p:pic>
        <p:nvPicPr>
          <p:cNvPr id="5131" name="Picture 2" descr="C:\Users\Utilisateur\AppData\Local\Microsoft\Windows\Temporary Internet Files\Content.IE5\0TY1M3QR\MC900155022[1].wmf">
            <a:extLst>
              <a:ext uri="{FF2B5EF4-FFF2-40B4-BE49-F238E27FC236}">
                <a16:creationId xmlns:a16="http://schemas.microsoft.com/office/drawing/2014/main" id="{683CD1EE-E14B-41C7-ADBB-C647E3D9CD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773238"/>
            <a:ext cx="34194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60287442-C95E-431A-BA93-388996B02E55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96C97E4D-65AE-4680-BD36-1B58B23875E5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BFDCD617-9A7A-4247-9D85-ED23224951A8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791D22-636F-4429-B8EC-29F91E3FD5A0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6150" name="ZoneTexte 11">
            <a:extLst>
              <a:ext uri="{FF2B5EF4-FFF2-40B4-BE49-F238E27FC236}">
                <a16:creationId xmlns:a16="http://schemas.microsoft.com/office/drawing/2014/main" id="{FF275901-860B-4892-9587-4A589BF70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work</a:t>
            </a:r>
          </a:p>
        </p:txBody>
      </p:sp>
      <p:sp>
        <p:nvSpPr>
          <p:cNvPr id="6151" name="ZoneTexte 12">
            <a:extLst>
              <a:ext uri="{FF2B5EF4-FFF2-40B4-BE49-F238E27FC236}">
                <a16:creationId xmlns:a16="http://schemas.microsoft.com/office/drawing/2014/main" id="{3C14CFCD-1094-41D0-B12E-36F7F6655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see</a:t>
            </a:r>
          </a:p>
        </p:txBody>
      </p:sp>
      <p:sp>
        <p:nvSpPr>
          <p:cNvPr id="6152" name="ZoneTexte 15">
            <a:extLst>
              <a:ext uri="{FF2B5EF4-FFF2-40B4-BE49-F238E27FC236}">
                <a16:creationId xmlns:a16="http://schemas.microsoft.com/office/drawing/2014/main" id="{1AAE3A70-D4F8-4009-BE17-602B4C394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365625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She _______________ in a shop </a:t>
            </a:r>
          </a:p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when I last ________ her.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6B1DB68-1CC8-43DC-8D19-55D2E1C49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4292600"/>
            <a:ext cx="34559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was working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585506B-25F4-46F4-8F3B-645B370BC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4868863"/>
            <a:ext cx="34575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saw</a:t>
            </a:r>
          </a:p>
        </p:txBody>
      </p:sp>
      <p:pic>
        <p:nvPicPr>
          <p:cNvPr id="6155" name="Picture 2" descr="C:\Users\Utilisateur\AppData\Local\Microsoft\Windows\Temporary Internet Files\Content.IE5\RXPTVUJI\MC900354321[1].wmf">
            <a:extLst>
              <a:ext uri="{FF2B5EF4-FFF2-40B4-BE49-F238E27FC236}">
                <a16:creationId xmlns:a16="http://schemas.microsoft.com/office/drawing/2014/main" id="{6D0FA115-8CE1-4D33-A370-861C40510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773238"/>
            <a:ext cx="3314700" cy="257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8EDD8D25-38CB-4DD2-8090-D239D76B9606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A3A6D707-8124-44E0-A49D-3E9639F1BC43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67453593-B9D4-480C-8FE3-7C48508C819D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772F577-7E60-4ABA-8B9E-DE309E432FA0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7174" name="ZoneTexte 11">
            <a:extLst>
              <a:ext uri="{FF2B5EF4-FFF2-40B4-BE49-F238E27FC236}">
                <a16:creationId xmlns:a16="http://schemas.microsoft.com/office/drawing/2014/main" id="{55BA6F1F-6230-4615-A84F-87723297A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go</a:t>
            </a:r>
          </a:p>
        </p:txBody>
      </p:sp>
      <p:sp>
        <p:nvSpPr>
          <p:cNvPr id="7175" name="ZoneTexte 12">
            <a:extLst>
              <a:ext uri="{FF2B5EF4-FFF2-40B4-BE49-F238E27FC236}">
                <a16:creationId xmlns:a16="http://schemas.microsoft.com/office/drawing/2014/main" id="{22B25D63-A575-480D-B675-04849B1B2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help</a:t>
            </a:r>
          </a:p>
        </p:txBody>
      </p:sp>
      <p:sp>
        <p:nvSpPr>
          <p:cNvPr id="7176" name="ZoneTexte 15">
            <a:extLst>
              <a:ext uri="{FF2B5EF4-FFF2-40B4-BE49-F238E27FC236}">
                <a16:creationId xmlns:a16="http://schemas.microsoft.com/office/drawing/2014/main" id="{653B6E97-EC1B-47F2-B6FC-927232442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365625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As he _______________ away I </a:t>
            </a:r>
          </a:p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____________ him pack his case.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825239C-AF51-4859-9721-DBCD3CC73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4292600"/>
            <a:ext cx="34559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was going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F1B2A0A-89E7-41AC-8119-F1467F794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868863"/>
            <a:ext cx="34559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helped</a:t>
            </a:r>
          </a:p>
        </p:txBody>
      </p:sp>
      <p:pic>
        <p:nvPicPr>
          <p:cNvPr id="7179" name="Picture 2" descr="C:\Users\Utilisateur\AppData\Local\Microsoft\Windows\Temporary Internet Files\Content.IE5\IJFZUKTE\MC900383478[1].wmf">
            <a:extLst>
              <a:ext uri="{FF2B5EF4-FFF2-40B4-BE49-F238E27FC236}">
                <a16:creationId xmlns:a16="http://schemas.microsoft.com/office/drawing/2014/main" id="{E0E9966D-D2FB-4E46-8437-9C743AFA0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773238"/>
            <a:ext cx="1984375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2AFFF022-2313-4947-9BC0-A7E8569CB8CE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CC4E594B-7515-47F9-B6E7-C8B7DFA5AE9B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88A46E72-ECEA-4D9F-99A7-EDEE88F6CC82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7842005-77DF-4052-9CFA-0D904ECDE7E1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8198" name="ZoneTexte 11">
            <a:extLst>
              <a:ext uri="{FF2B5EF4-FFF2-40B4-BE49-F238E27FC236}">
                <a16:creationId xmlns:a16="http://schemas.microsoft.com/office/drawing/2014/main" id="{5EDC6EFA-B36B-4495-AAA1-A5EB7F038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arrive</a:t>
            </a:r>
          </a:p>
        </p:txBody>
      </p:sp>
      <p:sp>
        <p:nvSpPr>
          <p:cNvPr id="8199" name="ZoneTexte 12">
            <a:extLst>
              <a:ext uri="{FF2B5EF4-FFF2-40B4-BE49-F238E27FC236}">
                <a16:creationId xmlns:a16="http://schemas.microsoft.com/office/drawing/2014/main" id="{52B9BCCB-C858-49BC-BED2-6FF56AB2F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she/make</a:t>
            </a:r>
          </a:p>
        </p:txBody>
      </p:sp>
      <p:sp>
        <p:nvSpPr>
          <p:cNvPr id="8200" name="ZoneTexte 15">
            <a:extLst>
              <a:ext uri="{FF2B5EF4-FFF2-40B4-BE49-F238E27FC236}">
                <a16:creationId xmlns:a16="http://schemas.microsoft.com/office/drawing/2014/main" id="{AD7775EC-313E-4B8B-8E52-AFEF0C205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365625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When you ____________ </a:t>
            </a:r>
          </a:p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__________________ dinner?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5D6919B-FF42-4AEB-98DB-847DC1187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4292600"/>
            <a:ext cx="34559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arrived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DBC2CE2-A10D-4E2E-81F0-2C9097944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941888"/>
            <a:ext cx="4537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was she making</a:t>
            </a:r>
          </a:p>
        </p:txBody>
      </p:sp>
      <p:pic>
        <p:nvPicPr>
          <p:cNvPr id="8203" name="Picture 2" descr="C:\Users\Utilisateur\AppData\Local\Microsoft\Windows\Temporary Internet Files\Content.IE5\53EBHVBY\MC900215913[1].wmf">
            <a:extLst>
              <a:ext uri="{FF2B5EF4-FFF2-40B4-BE49-F238E27FC236}">
                <a16:creationId xmlns:a16="http://schemas.microsoft.com/office/drawing/2014/main" id="{8C146D88-7702-4021-AB9A-A613098D6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628775"/>
            <a:ext cx="3182937" cy="293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8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6A68D96C-7544-46D4-AE74-1C53BC59F4F9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1E6E3914-BC46-4DF7-BEA4-FE9988448824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3D5A747B-6BB6-4769-9A19-73DE6CE5A9BA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727B9A2-96C2-4F14-A646-D53251CDEAF0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path path="circle">
              <a:fillToRect l="100%" t="100%"/>
            </a:path>
            <a:tileRect r="-100%" b="-100%"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9222" name="ZoneTexte 11">
            <a:extLst>
              <a:ext uri="{FF2B5EF4-FFF2-40B4-BE49-F238E27FC236}">
                <a16:creationId xmlns:a16="http://schemas.microsoft.com/office/drawing/2014/main" id="{CDCFC7C8-CDED-4166-BC4B-97EA250D5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you/do</a:t>
            </a:r>
          </a:p>
        </p:txBody>
      </p:sp>
      <p:sp>
        <p:nvSpPr>
          <p:cNvPr id="9223" name="ZoneTexte 12">
            <a:extLst>
              <a:ext uri="{FF2B5EF4-FFF2-40B4-BE49-F238E27FC236}">
                <a16:creationId xmlns:a16="http://schemas.microsoft.com/office/drawing/2014/main" id="{161F19B7-A18D-4A9B-90E0-552B29319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go</a:t>
            </a:r>
          </a:p>
        </p:txBody>
      </p:sp>
      <p:sp>
        <p:nvSpPr>
          <p:cNvPr id="9224" name="ZoneTexte 15">
            <a:extLst>
              <a:ext uri="{FF2B5EF4-FFF2-40B4-BE49-F238E27FC236}">
                <a16:creationId xmlns:a16="http://schemas.microsoft.com/office/drawing/2014/main" id="{D8A252F0-68CF-4D9C-9E98-FAAB53D7A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365625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What _________________ when</a:t>
            </a:r>
          </a:p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the alarm clock _______ off?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C00D33A-8920-49A8-8B78-8D96927B9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4292600"/>
            <a:ext cx="4356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were you doing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9D4CEEC-0FDA-43FA-9E54-85C48B03C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4868863"/>
            <a:ext cx="4537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went</a:t>
            </a:r>
          </a:p>
        </p:txBody>
      </p:sp>
      <p:pic>
        <p:nvPicPr>
          <p:cNvPr id="9227" name="Picture 7" descr="C:\Users\Utilisateur\AppData\Local\Microsoft\Windows\Temporary Internet Files\Content.IE5\86OINFSC\MM900285266[1].gif">
            <a:extLst>
              <a:ext uri="{FF2B5EF4-FFF2-40B4-BE49-F238E27FC236}">
                <a16:creationId xmlns:a16="http://schemas.microsoft.com/office/drawing/2014/main" id="{27A81A00-C069-4DF4-A8F3-55BACF90172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773238"/>
            <a:ext cx="3311525" cy="266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id="{9781743A-01A3-4079-93EF-E576EA43793A}"/>
              </a:ext>
            </a:extLst>
          </p:cNvPr>
          <p:cNvSpPr/>
          <p:nvPr/>
        </p:nvSpPr>
        <p:spPr>
          <a:xfrm>
            <a:off x="323850" y="1773238"/>
            <a:ext cx="8642350" cy="388778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54F4FE26-DF2E-4CF6-B488-B31B4C5EEBDA}"/>
              </a:ext>
            </a:extLst>
          </p:cNvPr>
          <p:cNvSpPr/>
          <p:nvPr/>
        </p:nvSpPr>
        <p:spPr>
          <a:xfrm>
            <a:off x="4716463" y="5876925"/>
            <a:ext cx="41052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226F3907-BB30-4847-BC61-C5EA53A4B4E7}"/>
              </a:ext>
            </a:extLst>
          </p:cNvPr>
          <p:cNvSpPr/>
          <p:nvPr/>
        </p:nvSpPr>
        <p:spPr>
          <a:xfrm>
            <a:off x="395288" y="5876925"/>
            <a:ext cx="3889375" cy="792163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E404AC2-31B8-47EA-B4CE-A5A7D8CE9C9A}"/>
              </a:ext>
            </a:extLst>
          </p:cNvPr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gradFill flip="none" rotWithShape="1">
            <a:gsLst>
              <a:gs pos="0%">
                <a:srgbClr val="00B0F0">
                  <a:tint val="66%"/>
                  <a:satMod val="160%"/>
                </a:srgbClr>
              </a:gs>
              <a:gs pos="50%">
                <a:srgbClr val="00B0F0">
                  <a:tint val="44.5%"/>
                  <a:satMod val="160%"/>
                </a:srgbClr>
              </a:gs>
              <a:gs pos="100%">
                <a:srgbClr val="00B0F0">
                  <a:tint val="23.5%"/>
                  <a:satMod val="160%"/>
                </a:srgbClr>
              </a:gs>
            </a:gsLst>
            <a:lin ang="8100000" scaled="1"/>
            <a:tileRect/>
          </a:gradFill>
          <a:ln>
            <a:solidFill>
              <a:schemeClr val="accent4">
                <a:lumMod val="75%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SIMPLE 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PAST CONTINUOUS</a:t>
            </a:r>
            <a:endParaRPr lang="fr-FR" sz="3600" dirty="0">
              <a:solidFill>
                <a:srgbClr val="7030A0"/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0246" name="ZoneTexte 11">
            <a:extLst>
              <a:ext uri="{FF2B5EF4-FFF2-40B4-BE49-F238E27FC236}">
                <a16:creationId xmlns:a16="http://schemas.microsoft.com/office/drawing/2014/main" id="{4EF26800-B8B5-47E7-8DF7-7E47171CE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3743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sit</a:t>
            </a:r>
          </a:p>
        </p:txBody>
      </p:sp>
      <p:sp>
        <p:nvSpPr>
          <p:cNvPr id="10247" name="ZoneTexte 12">
            <a:extLst>
              <a:ext uri="{FF2B5EF4-FFF2-40B4-BE49-F238E27FC236}">
                <a16:creationId xmlns:a16="http://schemas.microsoft.com/office/drawing/2014/main" id="{9D30C257-ADC6-4224-95D5-BD7646FC9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949950"/>
            <a:ext cx="3744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ring</a:t>
            </a:r>
          </a:p>
        </p:txBody>
      </p:sp>
      <p:sp>
        <p:nvSpPr>
          <p:cNvPr id="10248" name="ZoneTexte 15">
            <a:extLst>
              <a:ext uri="{FF2B5EF4-FFF2-40B4-BE49-F238E27FC236}">
                <a16:creationId xmlns:a16="http://schemas.microsoft.com/office/drawing/2014/main" id="{E2707593-F20C-4398-8E3E-4F03360E3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365625"/>
            <a:ext cx="8569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latin typeface="Snap ITC" panose="04040A07060A02020202" pitchFamily="82" charset="0"/>
              </a:rPr>
              <a:t>While I _________________ in a café my mobile ___________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3724C9B-D159-4A23-87C3-C5FD483BA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4292600"/>
            <a:ext cx="4356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was sitting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E91F977-48F5-4316-A05A-03F4A6A2C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4868863"/>
            <a:ext cx="4537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%"/>
              </a:spcBef>
              <a:spcAft>
                <a:spcPct val="0%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th-TH" sz="3600">
                <a:solidFill>
                  <a:srgbClr val="FF0000"/>
                </a:solidFill>
                <a:latin typeface="Snap ITC" panose="04040A07060A02020202" pitchFamily="82" charset="0"/>
              </a:rPr>
              <a:t>rang</a:t>
            </a:r>
          </a:p>
        </p:txBody>
      </p:sp>
      <p:pic>
        <p:nvPicPr>
          <p:cNvPr id="10251" name="Picture 2" descr="C:\Users\Utilisateur\AppData\Local\Microsoft\Windows\Temporary Internet Files\Content.IE5\RXPTVUJI\MC900433826[1].png">
            <a:extLst>
              <a:ext uri="{FF2B5EF4-FFF2-40B4-BE49-F238E27FC236}">
                <a16:creationId xmlns:a16="http://schemas.microsoft.com/office/drawing/2014/main" id="{5B29A9CE-DB6F-47CE-9666-A57B4E07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16113"/>
            <a:ext cx="2427288" cy="242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14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16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18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20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%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%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%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%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60%"/>
                                    </p:animScale>
                                    <p:animScale>
                                      <p:cBhvr>
                                        <p:cTn id="32" dur="166" decel="50%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80%"/>
                                    </p:animScale>
                                    <p:animScale>
                                      <p:cBhvr>
                                        <p:cTn id="34" dur="166" decel="50%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0%"/>
                                    </p:animScale>
                                    <p:animScale>
                                      <p:cBhvr>
                                        <p:cTn id="36" dur="166" decel="50%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95%"/>
                                    </p:animScale>
                                    <p:animScale>
                                      <p:cBhvr>
                                        <p:cTn id="38" dur="166" decel="50%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%" y="100%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heme/theme1.xml><?xml version="1.0" encoding="utf-8"?>
<a:theme xmlns:a="http://purl.oclc.org/ooxml/drawingml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%">
              <a:schemeClr val="phClr">
                <a:tint val="65%"/>
                <a:lumMod val="110%"/>
              </a:schemeClr>
            </a:gs>
            <a:gs pos="88%">
              <a:schemeClr val="phClr">
                <a:tint val="90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tint val="96%"/>
                <a:lumMod val="100%"/>
              </a:schemeClr>
            </a:gs>
            <a:gs pos="78%">
              <a:schemeClr val="phClr">
                <a:shade val="94%"/>
                <a:lumMod val="94%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90%"/>
                <a:lumMod val="104%"/>
              </a:schemeClr>
            </a:gs>
            <a:gs pos="94%">
              <a:schemeClr val="phClr">
                <a:shade val="96%"/>
                <a:lumMod val="82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tint val="90%"/>
                <a:lumMod val="110%"/>
              </a:schemeClr>
            </a:gs>
            <a:gs pos="100%">
              <a:schemeClr val="phClr">
                <a:shade val="94%"/>
                <a:lumMod val="96%"/>
              </a:schemeClr>
            </a:gs>
          </a:gsLst>
          <a:path path="circle">
            <a:fillToRect l="50%" t="50%" r="100%" b="100%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purl.oclc.org/ooxml/officeDocument/extendedProperties" xmlns:vt="http://purl.oclc.org/ooxml/officeDocument/docPropsVTypes">
  <Template>Facet</Template>
  <TotalTime>470</TotalTime>
  <Words>404</Words>
  <Application>Microsoft Office PowerPoint</Application>
  <PresentationFormat>นำเสนอทางหน้าจอ (4:3)</PresentationFormat>
  <Paragraphs>158</Paragraphs>
  <Slides>21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21</vt:i4>
      </vt:variant>
    </vt:vector>
  </HeadingPairs>
  <TitlesOfParts>
    <vt:vector size="25" baseType="lpstr">
      <vt:lpstr>Arial</vt:lpstr>
      <vt:lpstr>Calibri</vt:lpstr>
      <vt:lpstr>Snap ITC</vt:lpstr>
      <vt:lpstr>เหลี่ยมเพชร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keaw glass</cp:lastModifiedBy>
  <cp:revision>50</cp:revision>
  <dcterms:created xsi:type="dcterms:W3CDTF">2011-03-23T14:06:31Z</dcterms:created>
  <dcterms:modified xsi:type="dcterms:W3CDTF">2021-08-22T10:39:45Z</dcterms:modified>
</cp:coreProperties>
</file>