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60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62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4D43D25-BC65-39D7-2E4C-3B7548993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53920B4-E00E-3C1C-089D-4DFF26022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B3A8AFD-971F-9C58-9CE9-5C75F245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823DD07-070E-356B-37AA-C6C02A9A5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107FD97-DF36-B380-8182-C14D927D9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6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52F9C65-5539-CF20-D53A-1F6E5158C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05472D57-42FC-4930-322D-6A59B5184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F3A7F36-8072-6338-C60D-007E90D5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FC9210F-221C-A405-C9BD-7F1A45A0C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4F236D3-03DD-7300-2251-08F0BE9E1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F3FC0694-BB40-8985-9500-363909954D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20CC4D0-C23E-6658-F895-37480AAE4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38CD7C7-B043-9566-A866-04C2410C0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C802B9E-C1AF-CD8D-2314-3EDB2CCF1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EAEE454-1DBF-C94A-4E8B-C0D5DD8C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2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E48C069-8898-2BF9-4CD4-34FC40E83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A870BC1-D249-A259-0AE0-6B34A9FF3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7B3D7A5-C616-1F1B-9685-17EAE63BA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1CBAC1F-4111-9FE2-DE19-ADD8126B5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99BA02F-2ED3-86A2-3A88-DD7FC4E1A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9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2033EE4-3C8D-9480-D2E6-1866E0AE8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9BD98BF-F51F-6FC2-3918-C605C9638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A639B27-6A43-1D41-63B1-BDE2832B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334812F-E640-321F-71FB-99E9B8E50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DC97854-B758-A321-76F5-ED3FE8FC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3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1D9F768-6195-1E0E-77BC-F796FEC65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B96961F-304B-ADB8-A8AB-15281E723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B7E79E15-7645-0F0E-D5CB-89682D3EE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AE5BC55-3C6D-622C-E0CB-9B70A2E0A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1DF9314-A2B0-2EA4-EDEF-B86A4DA75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4D84D10-004D-DF06-F37C-18A25CC43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2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7A099FC-2CA5-D0BC-E41C-436F7B4E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FF324F7-48B3-A5C6-F54E-E4656545E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BBB78177-8EB8-5061-FDDB-E8ACB8869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550D152F-7019-7C3D-FC38-78CF4D6740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E131D633-38A0-12AD-B32A-F449B82D9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933FF7FE-6902-2D24-7960-B7D739EA6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F634754A-E8DE-9A40-786C-3772EC2D8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B940ADB9-0FD3-52E2-DF66-0C8272BEE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6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9DDF977-BF38-953C-8413-D24BF58A4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5C875854-1FB6-950D-036F-C277599F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B96321CB-7535-8091-418E-07B394C2C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7642DACC-1522-6A42-D32F-70FAF1587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8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86D4A442-9836-C71B-AC31-B15EA46A8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1DA7C6B9-3AE6-051D-1227-3C838D9C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C8BA3A95-11BE-3F71-63FF-FCB8A784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9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5102BB1-6FB0-E936-844E-A2C728041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1EC418E-07B8-AB33-EF56-E4480D264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404FDDF-54B0-9CBE-D956-6889C0D2C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61EE334-68E0-46CC-A899-3E6F1389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A596BBE-ADA3-01B7-7697-9E172A73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DDFDC4B-CB9C-C182-FA89-CB5E24585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9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832A13D-168F-2F34-DA44-96FD35B26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6B55B081-2006-CB99-64CA-1551010AD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7ABA3F2-8AD1-34A6-2237-D8F279D57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1B96B92-0FB1-7E2D-421A-4B540E8FD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124E269-61D8-F744-EED4-7ACE70AC4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C26C83F-1483-BDF8-7504-398CAB06D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7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8392BA2F-F319-0A5A-C24E-19ABC4CA6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861D4E5-531A-6F6E-001E-24C4306A3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B024513-ED6E-D248-94F8-C21DFD73E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99323-A21A-4E1F-A4AC-0220F14CF83E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8BDFF67-8053-6627-73CC-F287B086D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E1BA54B-ED73-E532-D708-1519C6BAD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5DC14-C9B1-4A0B-9D79-8676BD5C9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2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อาจเป็นลายเส้นรูป ข้อความพูดว่า &quot;LET'S PLAY BINGO UNIVERSITY x&quot;">
            <a:extLst>
              <a:ext uri="{FF2B5EF4-FFF2-40B4-BE49-F238E27FC236}">
                <a16:creationId xmlns:a16="http://schemas.microsoft.com/office/drawing/2014/main" id="{28FD3ABE-33A8-BAFB-8F81-08EE11A96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263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อาจเป็นรูปภาพของ ข้อความ">
            <a:extLst>
              <a:ext uri="{FF2B5EF4-FFF2-40B4-BE49-F238E27FC236}">
                <a16:creationId xmlns:a16="http://schemas.microsoft.com/office/drawing/2014/main" id="{3D66CDB4-DCEA-3E93-6993-9EAC7F96C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253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อาจเป็นรูปภาพของ ข้อความ">
            <a:extLst>
              <a:ext uri="{FF2B5EF4-FFF2-40B4-BE49-F238E27FC236}">
                <a16:creationId xmlns:a16="http://schemas.microsoft.com/office/drawing/2014/main" id="{17E93779-FB3B-BDA5-58A8-29094D3B2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27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อาจเป็นกราฟิกรูป ข้อความ">
            <a:extLst>
              <a:ext uri="{FF2B5EF4-FFF2-40B4-BE49-F238E27FC236}">
                <a16:creationId xmlns:a16="http://schemas.microsoft.com/office/drawing/2014/main" id="{EB7FCCD2-E86B-9A93-442E-3594B2AB9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94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อาจเป็นลายเส้นรูป ข้อความพูดว่า &quot;แบบไหนคือ BINGO BINGO UNIVI ERSITY BINGO UNIVERSITY BINGO UNIVERSITY&quot;">
            <a:extLst>
              <a:ext uri="{FF2B5EF4-FFF2-40B4-BE49-F238E27FC236}">
                <a16:creationId xmlns:a16="http://schemas.microsoft.com/office/drawing/2014/main" id="{2ABB624B-388A-3BE2-47D3-DD4A7A05A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อาจเป็นลายเส้นรูป ‎ข้อความพูดว่า &quot;‎แบบไหนคือ BINGO BINGO UNIVERSITY BINGO UNIVERSITY و‎&quot;‎">
            <a:extLst>
              <a:ext uri="{FF2B5EF4-FFF2-40B4-BE49-F238E27FC236}">
                <a16:creationId xmlns:a16="http://schemas.microsoft.com/office/drawing/2014/main" id="{33A503DC-0A22-41B8-B3AE-41501FF98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54230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แบบจอกว้าง</PresentationFormat>
  <Paragraphs>0</Paragraphs>
  <Slides>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3</cp:revision>
  <dcterms:created xsi:type="dcterms:W3CDTF">2023-08-15T02:23:29Z</dcterms:created>
  <dcterms:modified xsi:type="dcterms:W3CDTF">2023-08-15T02:41:39Z</dcterms:modified>
</cp:coreProperties>
</file>