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8" autoAdjust="0"/>
    <p:restoredTop sz="94660"/>
  </p:normalViewPr>
  <p:slideViewPr>
    <p:cSldViewPr snapToGrid="0">
      <p:cViewPr>
        <p:scale>
          <a:sx n="100" d="100"/>
          <a:sy n="100" d="100"/>
        </p:scale>
        <p:origin x="-73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02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639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719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32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698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228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631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4166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77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27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025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E5C80-F0A3-4855-80A8-FBE387A803FF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71602-78DA-4BE9-859F-4489E32CF65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737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0030C803-558D-42B2-8959-A33F5DE70C95}"/>
              </a:ext>
            </a:extLst>
          </p:cNvPr>
          <p:cNvGrpSpPr/>
          <p:nvPr/>
        </p:nvGrpSpPr>
        <p:grpSpPr>
          <a:xfrm>
            <a:off x="339056" y="441000"/>
            <a:ext cx="8465889" cy="5976000"/>
            <a:chOff x="306687" y="282011"/>
            <a:chExt cx="8465889" cy="5976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F51DA72E-E222-4FC8-B9B7-5452AACBE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687" y="282011"/>
              <a:ext cx="4265313" cy="597600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40D78F40-13EB-4C03-BF3B-B46D7BD9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82011"/>
              <a:ext cx="4200576" cy="59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561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C2DCF2B-E659-4C12-83DB-75E543FE1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4624"/>
            <a:ext cx="9144000" cy="448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469DAE2-1DE6-4A77-B074-453930901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479"/>
            <a:ext cx="9144000" cy="592504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8D1BF823-D55C-48BA-A4F6-6233E8E36165}"/>
              </a:ext>
            </a:extLst>
          </p:cNvPr>
          <p:cNvSpPr/>
          <p:nvPr/>
        </p:nvSpPr>
        <p:spPr>
          <a:xfrm>
            <a:off x="726028" y="4423638"/>
            <a:ext cx="801858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 been waiting for two hours when my friend finally arrived.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5F6AE41E-F770-467E-BB5B-B695DA6CAF2F}"/>
              </a:ext>
            </a:extLst>
          </p:cNvPr>
          <p:cNvSpPr/>
          <p:nvPr/>
        </p:nvSpPr>
        <p:spPr>
          <a:xfrm>
            <a:off x="738554" y="4958440"/>
            <a:ext cx="710418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 drunk three cups of coffee before I ate some cake.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D5072443-67A5-4138-8313-A7A47255D4A3}"/>
              </a:ext>
            </a:extLst>
          </p:cNvPr>
          <p:cNvSpPr/>
          <p:nvPr/>
        </p:nvSpPr>
        <p:spPr>
          <a:xfrm>
            <a:off x="726027" y="5493242"/>
            <a:ext cx="648286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 been walking to school when the school bell rang.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B40956B2-E3BA-42D0-826A-D235256C0C52}"/>
              </a:ext>
            </a:extLst>
          </p:cNvPr>
          <p:cNvSpPr/>
          <p:nvPr/>
        </p:nvSpPr>
        <p:spPr>
          <a:xfrm>
            <a:off x="713500" y="6016529"/>
            <a:ext cx="668215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She’d drawn 10 pictures by the time she had to go to bed.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7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F3D2FB5-5EA9-4719-BC84-1E67FAEC7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0903C007-7C06-4100-B773-FECA857A19A1}"/>
              </a:ext>
            </a:extLst>
          </p:cNvPr>
          <p:cNvSpPr/>
          <p:nvPr/>
        </p:nvSpPr>
        <p:spPr>
          <a:xfrm>
            <a:off x="2974939" y="3694132"/>
            <a:ext cx="530261" cy="2448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8921CE9C-0315-47E5-8A2F-CCD4464A330A}"/>
              </a:ext>
            </a:extLst>
          </p:cNvPr>
          <p:cNvSpPr/>
          <p:nvPr/>
        </p:nvSpPr>
        <p:spPr>
          <a:xfrm>
            <a:off x="948209" y="3271421"/>
            <a:ext cx="1208837" cy="2220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67863F3B-770D-407B-A9D9-BB39841DA296}"/>
              </a:ext>
            </a:extLst>
          </p:cNvPr>
          <p:cNvSpPr/>
          <p:nvPr/>
        </p:nvSpPr>
        <p:spPr>
          <a:xfrm>
            <a:off x="1120843" y="4736804"/>
            <a:ext cx="669576" cy="2220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76FDABFF-B617-479C-BCBB-687C33F7CA61}"/>
              </a:ext>
            </a:extLst>
          </p:cNvPr>
          <p:cNvCxnSpPr>
            <a:cxnSpLocks/>
          </p:cNvCxnSpPr>
          <p:nvPr/>
        </p:nvCxnSpPr>
        <p:spPr>
          <a:xfrm>
            <a:off x="1083265" y="4410361"/>
            <a:ext cx="13718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1B25E3E3-0D90-4F3F-BD71-37408FB2D1F2}"/>
              </a:ext>
            </a:extLst>
          </p:cNvPr>
          <p:cNvSpPr/>
          <p:nvPr/>
        </p:nvSpPr>
        <p:spPr>
          <a:xfrm>
            <a:off x="5391254" y="3101776"/>
            <a:ext cx="1032991" cy="2220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C3FF04E2-DDC0-4D7E-9857-AB5B8D61F2BA}"/>
              </a:ext>
            </a:extLst>
          </p:cNvPr>
          <p:cNvGrpSpPr/>
          <p:nvPr/>
        </p:nvGrpSpPr>
        <p:grpSpPr>
          <a:xfrm>
            <a:off x="428536" y="70740"/>
            <a:ext cx="8286929" cy="6716520"/>
            <a:chOff x="428536" y="70740"/>
            <a:chExt cx="8286929" cy="671652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3A4C7D46-EC72-4878-A631-6EC64AF8E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536" y="70740"/>
              <a:ext cx="8286929" cy="671652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59164E4E-4E67-445E-AE01-CF824CE3E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68" t="92744" r="54669" b="6103"/>
            <a:stretch/>
          </p:blipFill>
          <p:spPr>
            <a:xfrm>
              <a:off x="826327" y="6464021"/>
              <a:ext cx="3405704" cy="323239"/>
            </a:xfrm>
            <a:prstGeom prst="rect">
              <a:avLst/>
            </a:prstGeom>
          </p:spPr>
        </p:pic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2A0F8C5E-EFE2-4023-A836-C61C957AF0B8}"/>
              </a:ext>
            </a:extLst>
          </p:cNvPr>
          <p:cNvSpPr/>
          <p:nvPr/>
        </p:nvSpPr>
        <p:spPr>
          <a:xfrm>
            <a:off x="1041607" y="367969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6 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CE9DC017-9EE4-4B1F-B702-D2A53D48655B}"/>
              </a:ext>
            </a:extLst>
          </p:cNvPr>
          <p:cNvSpPr/>
          <p:nvPr/>
        </p:nvSpPr>
        <p:spPr>
          <a:xfrm>
            <a:off x="3066590" y="378206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F035144E-9E30-44CF-AB8F-2B8EC03C9F6E}"/>
              </a:ext>
            </a:extLst>
          </p:cNvPr>
          <p:cNvSpPr/>
          <p:nvPr/>
        </p:nvSpPr>
        <p:spPr>
          <a:xfrm>
            <a:off x="4929385" y="39041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AB252445-639F-41F8-9D91-D94EC9FCE036}"/>
              </a:ext>
            </a:extLst>
          </p:cNvPr>
          <p:cNvSpPr/>
          <p:nvPr/>
        </p:nvSpPr>
        <p:spPr>
          <a:xfrm>
            <a:off x="6792179" y="381046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0CE9E395-9BB4-448D-ACD5-2FF9FA6A2F51}"/>
              </a:ext>
            </a:extLst>
          </p:cNvPr>
          <p:cNvSpPr/>
          <p:nvPr/>
        </p:nvSpPr>
        <p:spPr>
          <a:xfrm>
            <a:off x="1237128" y="581722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76C6596E-3BD4-46D5-B89E-5BC7B6B3C695}"/>
              </a:ext>
            </a:extLst>
          </p:cNvPr>
          <p:cNvSpPr/>
          <p:nvPr/>
        </p:nvSpPr>
        <p:spPr>
          <a:xfrm>
            <a:off x="3021304" y="591837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A6419609-4F9A-4C14-8D37-1D55EA1A4CA8}"/>
              </a:ext>
            </a:extLst>
          </p:cNvPr>
          <p:cNvSpPr/>
          <p:nvPr/>
        </p:nvSpPr>
        <p:spPr>
          <a:xfrm>
            <a:off x="4586397" y="613226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340C3E7F-4C2B-4153-9D7E-831F63DE9152}"/>
              </a:ext>
            </a:extLst>
          </p:cNvPr>
          <p:cNvSpPr/>
          <p:nvPr/>
        </p:nvSpPr>
        <p:spPr>
          <a:xfrm>
            <a:off x="6488587" y="624225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3" name="Track 2-04">
            <a:hlinkClick r:id="" action="ppaction://media"/>
            <a:extLst>
              <a:ext uri="{FF2B5EF4-FFF2-40B4-BE49-F238E27FC236}">
                <a16:creationId xmlns:a16="http://schemas.microsoft.com/office/drawing/2014/main" xmlns="" id="{0BACFBEB-F1EF-40A9-9BB3-8B36F9600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1901" y="1791029"/>
            <a:ext cx="323240" cy="3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31AFEED2-B53F-4D17-BB3C-306E85DCE77C}"/>
              </a:ext>
            </a:extLst>
          </p:cNvPr>
          <p:cNvGrpSpPr/>
          <p:nvPr/>
        </p:nvGrpSpPr>
        <p:grpSpPr>
          <a:xfrm>
            <a:off x="0" y="2001741"/>
            <a:ext cx="9144000" cy="2854518"/>
            <a:chOff x="0" y="2001741"/>
            <a:chExt cx="9144000" cy="2854518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10D00297-8E54-4DEB-97C1-18F93FED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01741"/>
              <a:ext cx="9144000" cy="2854518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xmlns="" id="{E076931D-F11E-4F32-84D3-5C51C4059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68" t="92744" r="54669" b="6103"/>
            <a:stretch/>
          </p:blipFill>
          <p:spPr>
            <a:xfrm>
              <a:off x="4694942" y="2001741"/>
              <a:ext cx="4034530" cy="553890"/>
            </a:xfrm>
            <a:prstGeom prst="rect">
              <a:avLst/>
            </a:prstGeom>
          </p:spPr>
        </p:pic>
      </p:grp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3F5FA7EA-C32C-4078-9813-E96A01C4DE3E}"/>
              </a:ext>
            </a:extLst>
          </p:cNvPr>
          <p:cNvCxnSpPr>
            <a:cxnSpLocks/>
          </p:cNvCxnSpPr>
          <p:nvPr/>
        </p:nvCxnSpPr>
        <p:spPr>
          <a:xfrm>
            <a:off x="2110154" y="2555631"/>
            <a:ext cx="1406769" cy="11840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C28E83FD-E9A6-4957-921E-912B63ABCA5B}"/>
              </a:ext>
            </a:extLst>
          </p:cNvPr>
          <p:cNvCxnSpPr>
            <a:cxnSpLocks/>
          </p:cNvCxnSpPr>
          <p:nvPr/>
        </p:nvCxnSpPr>
        <p:spPr>
          <a:xfrm flipV="1">
            <a:off x="2110154" y="2567355"/>
            <a:ext cx="1395046" cy="32214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EEDC1E96-F85E-4975-ADBA-4E8AC5459BFC}"/>
              </a:ext>
            </a:extLst>
          </p:cNvPr>
          <p:cNvCxnSpPr>
            <a:cxnSpLocks/>
          </p:cNvCxnSpPr>
          <p:nvPr/>
        </p:nvCxnSpPr>
        <p:spPr>
          <a:xfrm>
            <a:off x="2110154" y="3149756"/>
            <a:ext cx="1406769" cy="149539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88684103-9633-490D-8175-5041F553D356}"/>
              </a:ext>
            </a:extLst>
          </p:cNvPr>
          <p:cNvCxnSpPr>
            <a:cxnSpLocks/>
          </p:cNvCxnSpPr>
          <p:nvPr/>
        </p:nvCxnSpPr>
        <p:spPr>
          <a:xfrm flipV="1">
            <a:off x="2110154" y="3147646"/>
            <a:ext cx="1406769" cy="3195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19057556-D24E-406E-823F-5A6171FAB361}"/>
              </a:ext>
            </a:extLst>
          </p:cNvPr>
          <p:cNvCxnSpPr>
            <a:cxnSpLocks/>
          </p:cNvCxnSpPr>
          <p:nvPr/>
        </p:nvCxnSpPr>
        <p:spPr>
          <a:xfrm flipV="1">
            <a:off x="2110154" y="3481519"/>
            <a:ext cx="1395046" cy="24806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4F174347-C742-4F54-9348-346E9EC601C7}"/>
              </a:ext>
            </a:extLst>
          </p:cNvPr>
          <p:cNvCxnSpPr>
            <a:cxnSpLocks/>
          </p:cNvCxnSpPr>
          <p:nvPr/>
        </p:nvCxnSpPr>
        <p:spPr>
          <a:xfrm>
            <a:off x="2110154" y="4037569"/>
            <a:ext cx="139504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8C967CE6-AC16-4ADA-AB8C-39D739854DBD}"/>
              </a:ext>
            </a:extLst>
          </p:cNvPr>
          <p:cNvCxnSpPr>
            <a:cxnSpLocks/>
          </p:cNvCxnSpPr>
          <p:nvPr/>
        </p:nvCxnSpPr>
        <p:spPr>
          <a:xfrm flipV="1">
            <a:off x="2110154" y="2889504"/>
            <a:ext cx="1406769" cy="142792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xmlns="" id="{62972594-5D54-47E4-8670-34A1C9BD0D20}"/>
              </a:ext>
            </a:extLst>
          </p:cNvPr>
          <p:cNvCxnSpPr>
            <a:cxnSpLocks/>
          </p:cNvCxnSpPr>
          <p:nvPr/>
        </p:nvCxnSpPr>
        <p:spPr>
          <a:xfrm flipV="1">
            <a:off x="2110154" y="4331716"/>
            <a:ext cx="1406769" cy="27353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50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9A114B0-B824-44A1-AE8E-5EACB101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" y="1727406"/>
            <a:ext cx="8997696" cy="34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B6DA743-CB0D-4CEE-9F04-5C82B8D66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6" y="0"/>
            <a:ext cx="8710448" cy="6858000"/>
          </a:xfrm>
          <a:prstGeom prst="rect">
            <a:avLst/>
          </a:prstGeom>
        </p:spPr>
      </p:pic>
      <p:pic>
        <p:nvPicPr>
          <p:cNvPr id="3" name="Track 2-05">
            <a:hlinkClick r:id="" action="ppaction://media"/>
            <a:extLst>
              <a:ext uri="{FF2B5EF4-FFF2-40B4-BE49-F238E27FC236}">
                <a16:creationId xmlns:a16="http://schemas.microsoft.com/office/drawing/2014/main" xmlns="" id="{A752202B-B20C-415F-AC8A-441ECB9D1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3959" y="602559"/>
            <a:ext cx="274264" cy="2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86B6BF7-A0F3-46FA-9859-8694ECC2E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925"/>
            <a:ext cx="9144000" cy="3892149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1ED449A8-2C65-46E7-B462-D4F73FF84469}"/>
              </a:ext>
            </a:extLst>
          </p:cNvPr>
          <p:cNvSpPr/>
          <p:nvPr/>
        </p:nvSpPr>
        <p:spPr>
          <a:xfrm>
            <a:off x="2606801" y="262280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E4E3636B-8501-4BBB-8791-3267D10FA733}"/>
              </a:ext>
            </a:extLst>
          </p:cNvPr>
          <p:cNvSpPr/>
          <p:nvPr/>
        </p:nvSpPr>
        <p:spPr>
          <a:xfrm>
            <a:off x="613877" y="313862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531556C0-1E94-4B2E-9F5F-35DC7D37E255}"/>
              </a:ext>
            </a:extLst>
          </p:cNvPr>
          <p:cNvSpPr/>
          <p:nvPr/>
        </p:nvSpPr>
        <p:spPr>
          <a:xfrm>
            <a:off x="4834185" y="361927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A25191AE-4EA8-46FA-8DBA-9E7436927E8B}"/>
              </a:ext>
            </a:extLst>
          </p:cNvPr>
          <p:cNvSpPr/>
          <p:nvPr/>
        </p:nvSpPr>
        <p:spPr>
          <a:xfrm>
            <a:off x="613877" y="483686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836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64EF781-F0B5-4A56-B2FE-CDD16FD0D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569"/>
            <a:ext cx="9144000" cy="267286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C85072F-EBEC-415B-96AA-E14421021AE3}"/>
              </a:ext>
            </a:extLst>
          </p:cNvPr>
          <p:cNvSpPr/>
          <p:nvPr/>
        </p:nvSpPr>
        <p:spPr>
          <a:xfrm>
            <a:off x="4312769" y="2502701"/>
            <a:ext cx="6030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after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CF130854-BFE3-4CF5-A38F-7DD553C647F9}"/>
              </a:ext>
            </a:extLst>
          </p:cNvPr>
          <p:cNvSpPr/>
          <p:nvPr/>
        </p:nvSpPr>
        <p:spPr>
          <a:xfrm>
            <a:off x="4140128" y="2784364"/>
            <a:ext cx="7729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before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5601CADF-037D-4E07-B927-FCE9D8E97793}"/>
              </a:ext>
            </a:extLst>
          </p:cNvPr>
          <p:cNvSpPr/>
          <p:nvPr/>
        </p:nvSpPr>
        <p:spPr>
          <a:xfrm>
            <a:off x="2706263" y="3077661"/>
            <a:ext cx="6030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after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2C986AF-F316-4ED0-9246-7E21E39D8704}"/>
              </a:ext>
            </a:extLst>
          </p:cNvPr>
          <p:cNvSpPr/>
          <p:nvPr/>
        </p:nvSpPr>
        <p:spPr>
          <a:xfrm>
            <a:off x="4250139" y="3350722"/>
            <a:ext cx="6030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after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0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3DAEB26-D818-4538-BA2C-6D7728E1E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506"/>
          <a:stretch/>
        </p:blipFill>
        <p:spPr>
          <a:xfrm>
            <a:off x="101600" y="153912"/>
            <a:ext cx="8940800" cy="5565516"/>
          </a:xfrm>
          <a:prstGeom prst="rect">
            <a:avLst/>
          </a:prstGeom>
        </p:spPr>
      </p:pic>
      <p:pic>
        <p:nvPicPr>
          <p:cNvPr id="3" name="Track 2-06">
            <a:hlinkClick r:id="" action="ppaction://media"/>
            <a:extLst>
              <a:ext uri="{FF2B5EF4-FFF2-40B4-BE49-F238E27FC236}">
                <a16:creationId xmlns:a16="http://schemas.microsoft.com/office/drawing/2014/main" xmlns="" id="{26294622-B906-4337-B099-F70E8E663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4706" y="1981433"/>
            <a:ext cx="260779" cy="26077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037517C6-F69C-47ED-A797-D5096608D556}"/>
              </a:ext>
            </a:extLst>
          </p:cNvPr>
          <p:cNvSpPr/>
          <p:nvPr/>
        </p:nvSpPr>
        <p:spPr>
          <a:xfrm>
            <a:off x="1669002" y="3959615"/>
            <a:ext cx="5052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sail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6216538-C080-4FF7-A133-566325B6B21B}"/>
              </a:ext>
            </a:extLst>
          </p:cNvPr>
          <p:cNvSpPr/>
          <p:nvPr/>
        </p:nvSpPr>
        <p:spPr>
          <a:xfrm>
            <a:off x="3269837" y="3959615"/>
            <a:ext cx="10198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priceless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BD119B59-0C4D-4138-B2D3-8BD697688C2B}"/>
              </a:ext>
            </a:extLst>
          </p:cNvPr>
          <p:cNvSpPr/>
          <p:nvPr/>
        </p:nvSpPr>
        <p:spPr>
          <a:xfrm>
            <a:off x="5147165" y="3959615"/>
            <a:ext cx="8915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classify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E60EF77D-2DFD-4781-957C-EF7597B7DC3F}"/>
              </a:ext>
            </a:extLst>
          </p:cNvPr>
          <p:cNvSpPr/>
          <p:nvPr/>
        </p:nvSpPr>
        <p:spPr>
          <a:xfrm>
            <a:off x="7120938" y="3959615"/>
            <a:ext cx="5581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port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A42B445B-2D59-4D1E-B27E-4E25DE169036}"/>
              </a:ext>
            </a:extLst>
          </p:cNvPr>
          <p:cNvSpPr/>
          <p:nvPr/>
        </p:nvSpPr>
        <p:spPr>
          <a:xfrm>
            <a:off x="1507807" y="5358214"/>
            <a:ext cx="8483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voyage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04E03EFB-C6E8-4C06-BD25-3E37D88A2D23}"/>
              </a:ext>
            </a:extLst>
          </p:cNvPr>
          <p:cNvSpPr/>
          <p:nvPr/>
        </p:nvSpPr>
        <p:spPr>
          <a:xfrm>
            <a:off x="3129069" y="5383266"/>
            <a:ext cx="12618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astonishing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2819CD4B-AA42-4466-B413-A85C98E3744F}"/>
              </a:ext>
            </a:extLst>
          </p:cNvPr>
          <p:cNvSpPr/>
          <p:nvPr/>
        </p:nvSpPr>
        <p:spPr>
          <a:xfrm>
            <a:off x="4979260" y="5370740"/>
            <a:ext cx="12763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furthermore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73517F13-FE7F-44AA-863A-DE7468F838F0}"/>
              </a:ext>
            </a:extLst>
          </p:cNvPr>
          <p:cNvSpPr/>
          <p:nvPr/>
        </p:nvSpPr>
        <p:spPr>
          <a:xfrm>
            <a:off x="6938654" y="5362622"/>
            <a:ext cx="10198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therefore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3F211EA0-546C-47FD-9092-0B95500D4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247" y="5801646"/>
            <a:ext cx="3019984" cy="9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3FC8F97-94FD-4867-BDE5-8194EAA81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45" y="1027523"/>
            <a:ext cx="8716711" cy="4802954"/>
          </a:xfrm>
          <a:prstGeom prst="rect">
            <a:avLst/>
          </a:prstGeom>
        </p:spPr>
      </p:pic>
      <p:pic>
        <p:nvPicPr>
          <p:cNvPr id="3" name="Track 2-01">
            <a:hlinkClick r:id="" action="ppaction://media"/>
            <a:extLst>
              <a:ext uri="{FF2B5EF4-FFF2-40B4-BE49-F238E27FC236}">
                <a16:creationId xmlns:a16="http://schemas.microsoft.com/office/drawing/2014/main" xmlns="" id="{90B25212-649B-494B-B886-85B804265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1289" y="2839768"/>
            <a:ext cx="319045" cy="31904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6956B7BB-E6FD-4B10-9543-8A816AB6A2FE}"/>
              </a:ext>
            </a:extLst>
          </p:cNvPr>
          <p:cNvSpPr/>
          <p:nvPr/>
        </p:nvSpPr>
        <p:spPr>
          <a:xfrm>
            <a:off x="1108325" y="400779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B670AF5A-7CC0-498F-8604-54A417706EBC}"/>
              </a:ext>
            </a:extLst>
          </p:cNvPr>
          <p:cNvSpPr/>
          <p:nvPr/>
        </p:nvSpPr>
        <p:spPr>
          <a:xfrm>
            <a:off x="2988399" y="400779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3F8AC73C-08E6-4783-BD78-B13E1B7F1457}"/>
              </a:ext>
            </a:extLst>
          </p:cNvPr>
          <p:cNvSpPr/>
          <p:nvPr/>
        </p:nvSpPr>
        <p:spPr>
          <a:xfrm>
            <a:off x="4842835" y="400779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F58B9B32-C7BD-4EA1-9315-689812F63C4F}"/>
              </a:ext>
            </a:extLst>
          </p:cNvPr>
          <p:cNvSpPr/>
          <p:nvPr/>
        </p:nvSpPr>
        <p:spPr>
          <a:xfrm>
            <a:off x="6721596" y="400779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D1F35823-EAA8-40A0-A981-5A1D1A9E45CF}"/>
              </a:ext>
            </a:extLst>
          </p:cNvPr>
          <p:cNvSpPr/>
          <p:nvPr/>
        </p:nvSpPr>
        <p:spPr>
          <a:xfrm>
            <a:off x="1108325" y="533239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317FA499-1E92-40BA-AEBE-BA51124B07F8}"/>
              </a:ext>
            </a:extLst>
          </p:cNvPr>
          <p:cNvSpPr/>
          <p:nvPr/>
        </p:nvSpPr>
        <p:spPr>
          <a:xfrm>
            <a:off x="2988399" y="533239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AC740124-6FC6-4EA4-B264-F35699D06AC9}"/>
              </a:ext>
            </a:extLst>
          </p:cNvPr>
          <p:cNvSpPr/>
          <p:nvPr/>
        </p:nvSpPr>
        <p:spPr>
          <a:xfrm>
            <a:off x="4842835" y="533239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5754D26F-AABF-4356-B68A-25F2BABB99AB}"/>
              </a:ext>
            </a:extLst>
          </p:cNvPr>
          <p:cNvSpPr/>
          <p:nvPr/>
        </p:nvSpPr>
        <p:spPr>
          <a:xfrm>
            <a:off x="6721596" y="533239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3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875C460E-AEDA-4392-BD1B-80B6CBB8C698}"/>
              </a:ext>
            </a:extLst>
          </p:cNvPr>
          <p:cNvGrpSpPr/>
          <p:nvPr/>
        </p:nvGrpSpPr>
        <p:grpSpPr>
          <a:xfrm>
            <a:off x="0" y="1950554"/>
            <a:ext cx="9144000" cy="2956891"/>
            <a:chOff x="0" y="1950554"/>
            <a:chExt cx="9144000" cy="2956891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D64A85EB-B8A5-4A49-8032-32193890F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50554"/>
              <a:ext cx="9144000" cy="2956891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xmlns="" id="{9086DE10-98F2-4677-B363-278AA5509146}"/>
                </a:ext>
              </a:extLst>
            </p:cNvPr>
            <p:cNvSpPr/>
            <p:nvPr/>
          </p:nvSpPr>
          <p:spPr>
            <a:xfrm>
              <a:off x="5670958" y="1950554"/>
              <a:ext cx="3473042" cy="868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6D40559D-F510-4AC1-9F0F-6B6B5DE0829C}"/>
              </a:ext>
            </a:extLst>
          </p:cNvPr>
          <p:cNvSpPr/>
          <p:nvPr/>
        </p:nvSpPr>
        <p:spPr>
          <a:xfrm>
            <a:off x="3381167" y="2459783"/>
            <a:ext cx="12618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astonishing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0F4FF4CF-16FB-4FC1-8C54-38257F1E6248}"/>
              </a:ext>
            </a:extLst>
          </p:cNvPr>
          <p:cNvSpPr/>
          <p:nvPr/>
        </p:nvSpPr>
        <p:spPr>
          <a:xfrm>
            <a:off x="3300419" y="2753959"/>
            <a:ext cx="10198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therefore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39815F7-7A4E-4511-8542-6511CABBBE21}"/>
              </a:ext>
            </a:extLst>
          </p:cNvPr>
          <p:cNvSpPr/>
          <p:nvPr/>
        </p:nvSpPr>
        <p:spPr>
          <a:xfrm>
            <a:off x="2148450" y="3059667"/>
            <a:ext cx="8915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classify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94901B08-6EB2-40A4-A52A-686BF3035B06}"/>
              </a:ext>
            </a:extLst>
          </p:cNvPr>
          <p:cNvSpPr/>
          <p:nvPr/>
        </p:nvSpPr>
        <p:spPr>
          <a:xfrm>
            <a:off x="3581085" y="3358061"/>
            <a:ext cx="13292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Furthermore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815E7E9B-1280-4783-90A0-6323FB2C9469}"/>
              </a:ext>
            </a:extLst>
          </p:cNvPr>
          <p:cNvSpPr/>
          <p:nvPr/>
        </p:nvSpPr>
        <p:spPr>
          <a:xfrm>
            <a:off x="2466367" y="3663415"/>
            <a:ext cx="5052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sail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3755274F-0F89-4CB8-B5D9-C47366AFE071}"/>
              </a:ext>
            </a:extLst>
          </p:cNvPr>
          <p:cNvSpPr/>
          <p:nvPr/>
        </p:nvSpPr>
        <p:spPr>
          <a:xfrm>
            <a:off x="6980827" y="3967368"/>
            <a:ext cx="8483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voyage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604BA14E-B09C-403F-8396-B4C10BF6AC6A}"/>
              </a:ext>
            </a:extLst>
          </p:cNvPr>
          <p:cNvSpPr/>
          <p:nvPr/>
        </p:nvSpPr>
        <p:spPr>
          <a:xfrm>
            <a:off x="6233170" y="4266675"/>
            <a:ext cx="10198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priceless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DE8C29A7-1795-43F9-A335-7F553D8AEDA3}"/>
              </a:ext>
            </a:extLst>
          </p:cNvPr>
          <p:cNvSpPr/>
          <p:nvPr/>
        </p:nvSpPr>
        <p:spPr>
          <a:xfrm>
            <a:off x="3891147" y="4563165"/>
            <a:ext cx="5581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port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3078620-7659-4BFF-9C12-3A3636E27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067"/>
            <a:ext cx="9144000" cy="46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0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D2428F89-DA53-4DE2-922A-C0AF12DC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825"/>
            <a:ext cx="9144000" cy="635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9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4785DEF-5BC8-484B-9F7A-6B25E3F12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1" t="33736" r="10501" b="18702"/>
          <a:stretch/>
        </p:blipFill>
        <p:spPr>
          <a:xfrm>
            <a:off x="209218" y="1979792"/>
            <a:ext cx="8666141" cy="303524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B04D2979-0138-47DE-9DAD-DC7672F004E6}"/>
              </a:ext>
            </a:extLst>
          </p:cNvPr>
          <p:cNvSpPr/>
          <p:nvPr/>
        </p:nvSpPr>
        <p:spPr>
          <a:xfrm>
            <a:off x="1240250" y="2943133"/>
            <a:ext cx="2734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You can get to Rome by boat. 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8CE78C45-3D3E-41CD-827A-BDD4690F2B25}"/>
              </a:ext>
            </a:extLst>
          </p:cNvPr>
          <p:cNvSpPr/>
          <p:nvPr/>
        </p:nvSpPr>
        <p:spPr>
          <a:xfrm>
            <a:off x="1223258" y="3312465"/>
            <a:ext cx="2730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Rome was founded in 753 CE.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F8E5C69C-40CD-498D-BA96-CF83138CDE6D}"/>
              </a:ext>
            </a:extLst>
          </p:cNvPr>
          <p:cNvSpPr/>
          <p:nvPr/>
        </p:nvSpPr>
        <p:spPr>
          <a:xfrm>
            <a:off x="857441" y="3656745"/>
            <a:ext cx="3656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It’s sometimes called the “Forever City.” 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143B5CD0-1390-4CF6-AD46-386F5230ABA0}"/>
              </a:ext>
            </a:extLst>
          </p:cNvPr>
          <p:cNvSpPr/>
          <p:nvPr/>
        </p:nvSpPr>
        <p:spPr>
          <a:xfrm>
            <a:off x="580012" y="40122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The Coliseum is built of steel, limestone, and volcanic rock.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971CF182-BF90-47C7-B053-F7259821DCEC}"/>
              </a:ext>
            </a:extLst>
          </p:cNvPr>
          <p:cNvSpPr/>
          <p:nvPr/>
        </p:nvSpPr>
        <p:spPr>
          <a:xfrm>
            <a:off x="580012" y="458229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Nearly $700,000 worth of coin are thrown in the </a:t>
            </a:r>
            <a:r>
              <a:rPr lang="en-US" altLang="ko-KR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Trevi</a:t>
            </a: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every year.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13E18DA9-2815-457E-A93C-8573270FEA11}"/>
              </a:ext>
            </a:extLst>
          </p:cNvPr>
          <p:cNvSpPr/>
          <p:nvPr/>
        </p:nvSpPr>
        <p:spPr>
          <a:xfrm>
            <a:off x="4874583" y="2956049"/>
            <a:ext cx="3529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You have to take a train to get to Rome.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30EB4649-7417-46A3-A5AD-238793AAA470}"/>
              </a:ext>
            </a:extLst>
          </p:cNvPr>
          <p:cNvSpPr/>
          <p:nvPr/>
        </p:nvSpPr>
        <p:spPr>
          <a:xfrm>
            <a:off x="4681915" y="330032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Rome was founded around 753 BC, but is even older than that.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2C7CA09B-50E0-4E10-B5CA-22326E1C46BE}"/>
              </a:ext>
            </a:extLst>
          </p:cNvPr>
          <p:cNvSpPr/>
          <p:nvPr/>
        </p:nvSpPr>
        <p:spPr>
          <a:xfrm>
            <a:off x="5996757" y="3672781"/>
            <a:ext cx="25373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It is called the “Eternal City.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F1C83CB8-574C-4E0F-A6E7-F6E5B17607FE}"/>
              </a:ext>
            </a:extLst>
          </p:cNvPr>
          <p:cNvSpPr/>
          <p:nvPr/>
        </p:nvSpPr>
        <p:spPr>
          <a:xfrm>
            <a:off x="4883160" y="4003238"/>
            <a:ext cx="3963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It is built of limestone, volcanic rock, and concrete.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E744FE14-0A1F-48A1-AD96-6D18706538C6}"/>
              </a:ext>
            </a:extLst>
          </p:cNvPr>
          <p:cNvSpPr/>
          <p:nvPr/>
        </p:nvSpPr>
        <p:spPr>
          <a:xfrm>
            <a:off x="4797278" y="4617546"/>
            <a:ext cx="3368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Nearly 700,000 Euros are thrown in it.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0987782-4FD9-41AB-A88E-B911FBF9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8654"/>
            <a:ext cx="9144000" cy="312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7AFC668-E09B-472F-9F37-609AC2D43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570"/>
            <a:ext cx="9144000" cy="618286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C07F200-5A29-4398-B01E-F2A14247F25A}"/>
              </a:ext>
            </a:extLst>
          </p:cNvPr>
          <p:cNvSpPr/>
          <p:nvPr/>
        </p:nvSpPr>
        <p:spPr>
          <a:xfrm>
            <a:off x="7686502" y="518233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2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2D13B93F-96B1-421B-8583-8141D4C4D5EE}"/>
              </a:ext>
            </a:extLst>
          </p:cNvPr>
          <p:cNvSpPr/>
          <p:nvPr/>
        </p:nvSpPr>
        <p:spPr>
          <a:xfrm>
            <a:off x="5330480" y="518233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3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D490DB0B-BCB0-4547-8F6B-B36337619F6B}"/>
              </a:ext>
            </a:extLst>
          </p:cNvPr>
          <p:cNvSpPr/>
          <p:nvPr/>
        </p:nvSpPr>
        <p:spPr>
          <a:xfrm>
            <a:off x="2962101" y="5182332"/>
            <a:ext cx="340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1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095B3D7-6A8F-431A-A2DE-A80C04D25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451"/>
            <a:ext cx="9144000" cy="36830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E4769EE-18A6-42BF-88FB-1D96ADD6E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844" y="2133703"/>
            <a:ext cx="530398" cy="64623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65C1DAC-0CAF-45F2-AD32-BFCC246AD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185" y="2133703"/>
            <a:ext cx="530398" cy="64623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38CD4BB7-AC46-49FB-A959-47492EBF0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843" y="2755600"/>
            <a:ext cx="530398" cy="6462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0C371538-58AF-49B6-93F7-0E652FAD8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514" y="2755221"/>
            <a:ext cx="530398" cy="646232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xmlns="" id="{234ED76D-9A56-4C88-BFB1-04DE70B91FD2}"/>
              </a:ext>
            </a:extLst>
          </p:cNvPr>
          <p:cNvSpPr/>
          <p:nvPr/>
        </p:nvSpPr>
        <p:spPr>
          <a:xfrm>
            <a:off x="6227624" y="3934989"/>
            <a:ext cx="420311" cy="2045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4C2E9769-D682-4BD3-B004-C5D9AA02DF7E}"/>
              </a:ext>
            </a:extLst>
          </p:cNvPr>
          <p:cNvSpPr/>
          <p:nvPr/>
        </p:nvSpPr>
        <p:spPr>
          <a:xfrm>
            <a:off x="6227624" y="4193305"/>
            <a:ext cx="420311" cy="2045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64AAF673-B681-48E8-9222-28ABE2DCCB25}"/>
              </a:ext>
            </a:extLst>
          </p:cNvPr>
          <p:cNvSpPr/>
          <p:nvPr/>
        </p:nvSpPr>
        <p:spPr>
          <a:xfrm>
            <a:off x="6849672" y="4422544"/>
            <a:ext cx="530398" cy="2235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A75A28FE-A096-4F1E-B5FF-AB36958E10EB}"/>
              </a:ext>
            </a:extLst>
          </p:cNvPr>
          <p:cNvSpPr/>
          <p:nvPr/>
        </p:nvSpPr>
        <p:spPr>
          <a:xfrm>
            <a:off x="6849672" y="4674972"/>
            <a:ext cx="530398" cy="2235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386D0BA3-C833-4B57-8187-88A1EFBFDBE5}"/>
              </a:ext>
            </a:extLst>
          </p:cNvPr>
          <p:cNvSpPr/>
          <p:nvPr/>
        </p:nvSpPr>
        <p:spPr>
          <a:xfrm>
            <a:off x="6227624" y="4935639"/>
            <a:ext cx="420311" cy="2045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04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24C66E8-9B2B-4004-9F2B-4BD20937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578"/>
            <a:ext cx="9144000" cy="402484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6F957C9E-F833-4AB7-86FA-19827509286A}"/>
              </a:ext>
            </a:extLst>
          </p:cNvPr>
          <p:cNvSpPr/>
          <p:nvPr/>
        </p:nvSpPr>
        <p:spPr>
          <a:xfrm>
            <a:off x="631040" y="3454052"/>
            <a:ext cx="67097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I’d been enjoying my lunch before this horrible conversation.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6B4A8EB-67B1-48DB-A547-C241CBFB87A9}"/>
              </a:ext>
            </a:extLst>
          </p:cNvPr>
          <p:cNvSpPr/>
          <p:nvPr/>
        </p:nvSpPr>
        <p:spPr>
          <a:xfrm>
            <a:off x="643566" y="3998597"/>
            <a:ext cx="81554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I’ve sailed these seas for years with only one destination in mind.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29201300-7B2A-4CBC-9ABF-B39163FED9C8}"/>
              </a:ext>
            </a:extLst>
          </p:cNvPr>
          <p:cNvSpPr/>
          <p:nvPr/>
        </p:nvSpPr>
        <p:spPr>
          <a:xfrm>
            <a:off x="643566" y="4560039"/>
            <a:ext cx="81554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I’ve been dreaming of this day ever since my flight in 1928 with Wilmer Stultz.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3EAC2827-B570-42B3-96B5-0EDA45DC4926}"/>
              </a:ext>
            </a:extLst>
          </p:cNvPr>
          <p:cNvSpPr/>
          <p:nvPr/>
        </p:nvSpPr>
        <p:spPr>
          <a:xfrm>
            <a:off x="631040" y="5108955"/>
            <a:ext cx="78959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When I set out from </a:t>
            </a:r>
            <a:r>
              <a:rPr lang="en-US" altLang="ko-KR" sz="15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Harbour</a:t>
            </a:r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 Grace, I had planned to land in Paris.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1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20BDE4-5774-470C-BB4C-4C7268B13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0" t="24966" r="13014" b="7192"/>
          <a:stretch/>
        </p:blipFill>
        <p:spPr>
          <a:xfrm>
            <a:off x="0" y="942584"/>
            <a:ext cx="9144000" cy="49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922C278-83BD-4030-B5E9-24EA9CE54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1519237"/>
            <a:ext cx="89439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4B8CC3B-09F5-44BB-A1CE-7C71CABA9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9098"/>
            <a:ext cx="9144000" cy="2619803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4C82F5FF-B403-4E13-8CDB-5FDAAA83E9C0}"/>
              </a:ext>
            </a:extLst>
          </p:cNvPr>
          <p:cNvCxnSpPr>
            <a:cxnSpLocks/>
          </p:cNvCxnSpPr>
          <p:nvPr/>
        </p:nvCxnSpPr>
        <p:spPr>
          <a:xfrm>
            <a:off x="1693185" y="2661350"/>
            <a:ext cx="1222543" cy="104800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529A1F8E-E1B5-4B5C-873F-F4D622C2708D}"/>
              </a:ext>
            </a:extLst>
          </p:cNvPr>
          <p:cNvCxnSpPr>
            <a:cxnSpLocks/>
          </p:cNvCxnSpPr>
          <p:nvPr/>
        </p:nvCxnSpPr>
        <p:spPr>
          <a:xfrm>
            <a:off x="1693185" y="2924298"/>
            <a:ext cx="1222543" cy="160457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FE6F9E55-05C9-424C-885F-71BBECB7C0A7}"/>
              </a:ext>
            </a:extLst>
          </p:cNvPr>
          <p:cNvCxnSpPr>
            <a:cxnSpLocks/>
          </p:cNvCxnSpPr>
          <p:nvPr/>
        </p:nvCxnSpPr>
        <p:spPr>
          <a:xfrm flipV="1">
            <a:off x="1693185" y="2661350"/>
            <a:ext cx="1222543" cy="53257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DDA72F24-1D70-4959-B3BC-50BBC1774272}"/>
              </a:ext>
            </a:extLst>
          </p:cNvPr>
          <p:cNvCxnSpPr>
            <a:cxnSpLocks/>
          </p:cNvCxnSpPr>
          <p:nvPr/>
        </p:nvCxnSpPr>
        <p:spPr>
          <a:xfrm flipV="1">
            <a:off x="1693185" y="2924298"/>
            <a:ext cx="1222543" cy="53257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E0D55E88-41CC-4D57-8D8F-A0BA2E3343ED}"/>
              </a:ext>
            </a:extLst>
          </p:cNvPr>
          <p:cNvCxnSpPr>
            <a:cxnSpLocks/>
          </p:cNvCxnSpPr>
          <p:nvPr/>
        </p:nvCxnSpPr>
        <p:spPr>
          <a:xfrm>
            <a:off x="1693185" y="3736176"/>
            <a:ext cx="1222543" cy="26200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DEB47460-0185-4149-8D76-F93EEFB06646}"/>
              </a:ext>
            </a:extLst>
          </p:cNvPr>
          <p:cNvCxnSpPr>
            <a:cxnSpLocks/>
          </p:cNvCxnSpPr>
          <p:nvPr/>
        </p:nvCxnSpPr>
        <p:spPr>
          <a:xfrm flipV="1">
            <a:off x="1693185" y="3205492"/>
            <a:ext cx="1222543" cy="7668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4BCCACFD-AAB4-464F-A268-809271CB43ED}"/>
              </a:ext>
            </a:extLst>
          </p:cNvPr>
          <p:cNvCxnSpPr>
            <a:cxnSpLocks/>
          </p:cNvCxnSpPr>
          <p:nvPr/>
        </p:nvCxnSpPr>
        <p:spPr>
          <a:xfrm flipV="1">
            <a:off x="1693185" y="3483690"/>
            <a:ext cx="1222543" cy="7679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12AAD99B-AB26-4411-88C7-B739519D3D05}"/>
              </a:ext>
            </a:extLst>
          </p:cNvPr>
          <p:cNvCxnSpPr>
            <a:cxnSpLocks/>
          </p:cNvCxnSpPr>
          <p:nvPr/>
        </p:nvCxnSpPr>
        <p:spPr>
          <a:xfrm flipV="1">
            <a:off x="1693185" y="4278428"/>
            <a:ext cx="1222543" cy="26200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27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B50650C-14FD-49C3-A86F-36556486E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00212"/>
            <a:ext cx="89916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89D303F1-8CBC-43A9-89C5-359648535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658"/>
            <a:ext cx="9144000" cy="52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8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19610C32-1BD1-4622-8D5E-773B76FD4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9183"/>
            <a:ext cx="9144000" cy="189963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7C036A7A-C54E-4796-9B7E-C99B07C6C473}"/>
              </a:ext>
            </a:extLst>
          </p:cNvPr>
          <p:cNvSpPr/>
          <p:nvPr/>
        </p:nvSpPr>
        <p:spPr>
          <a:xfrm>
            <a:off x="3857678" y="2958063"/>
            <a:ext cx="110262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Jamaica.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CBA85A80-F384-40DD-8A3F-08A6C295EC09}"/>
              </a:ext>
            </a:extLst>
          </p:cNvPr>
          <p:cNvSpPr/>
          <p:nvPr/>
        </p:nvSpPr>
        <p:spPr>
          <a:xfrm>
            <a:off x="3160282" y="3281912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physics.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BB515F3-6ABA-4D65-B526-465B677EA354}"/>
              </a:ext>
            </a:extLst>
          </p:cNvPr>
          <p:cNvSpPr/>
          <p:nvPr/>
        </p:nvSpPr>
        <p:spPr>
          <a:xfrm>
            <a:off x="3460908" y="3605762"/>
            <a:ext cx="7521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travel.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848F8716-AC53-4993-BAE5-9ECFA8E671C6}"/>
              </a:ext>
            </a:extLst>
          </p:cNvPr>
          <p:cNvSpPr/>
          <p:nvPr/>
        </p:nvSpPr>
        <p:spPr>
          <a:xfrm>
            <a:off x="4017469" y="3921773"/>
            <a:ext cx="222049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that locals are friendly.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6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1CA3E2F-B642-4D2C-A4F0-91A92DD4C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121"/>
            <a:ext cx="9144000" cy="620375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70224F8-D621-44A3-BA19-539950869BEE}"/>
              </a:ext>
            </a:extLst>
          </p:cNvPr>
          <p:cNvSpPr/>
          <p:nvPr/>
        </p:nvSpPr>
        <p:spPr>
          <a:xfrm>
            <a:off x="1661492" y="4276215"/>
            <a:ext cx="14157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have traveled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C1C78DEC-7C73-4FE2-B972-BB7D6C240889}"/>
              </a:ext>
            </a:extLst>
          </p:cNvPr>
          <p:cNvSpPr/>
          <p:nvPr/>
        </p:nvSpPr>
        <p:spPr>
          <a:xfrm>
            <a:off x="2054640" y="4587301"/>
            <a:ext cx="12426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has worked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5F9FB692-C1E0-433F-A0B1-9E274B541023}"/>
              </a:ext>
            </a:extLst>
          </p:cNvPr>
          <p:cNvSpPr/>
          <p:nvPr/>
        </p:nvSpPr>
        <p:spPr>
          <a:xfrm>
            <a:off x="4658616" y="4897067"/>
            <a:ext cx="11240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had called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BA744BF2-5231-4F9B-8009-212554F13737}"/>
              </a:ext>
            </a:extLst>
          </p:cNvPr>
          <p:cNvSpPr/>
          <p:nvPr/>
        </p:nvSpPr>
        <p:spPr>
          <a:xfrm>
            <a:off x="1663321" y="5214810"/>
            <a:ext cx="111280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had drunk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B4F82D14-02A3-4BF0-96E8-91E5344C24B5}"/>
              </a:ext>
            </a:extLst>
          </p:cNvPr>
          <p:cNvSpPr/>
          <p:nvPr/>
        </p:nvSpPr>
        <p:spPr>
          <a:xfrm>
            <a:off x="3074064" y="5842873"/>
            <a:ext cx="10278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had been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53A920CE-CB17-4226-8D4A-46CAE8DE8E8F}"/>
              </a:ext>
            </a:extLst>
          </p:cNvPr>
          <p:cNvSpPr/>
          <p:nvPr/>
        </p:nvSpPr>
        <p:spPr>
          <a:xfrm>
            <a:off x="1442631" y="6149811"/>
            <a:ext cx="142218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had forgotten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677F66B-C118-4F8F-8A7D-66C083CDC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5" y="674917"/>
            <a:ext cx="8956431" cy="5508167"/>
          </a:xfrm>
          <a:prstGeom prst="rect">
            <a:avLst/>
          </a:prstGeom>
        </p:spPr>
      </p:pic>
      <p:pic>
        <p:nvPicPr>
          <p:cNvPr id="3" name="Track 2-02">
            <a:hlinkClick r:id="" action="ppaction://media"/>
            <a:extLst>
              <a:ext uri="{FF2B5EF4-FFF2-40B4-BE49-F238E27FC236}">
                <a16:creationId xmlns:a16="http://schemas.microsoft.com/office/drawing/2014/main" xmlns="" id="{C40C8FC9-BF9D-42C9-A66F-B698AECF1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934" y="1253429"/>
            <a:ext cx="323165" cy="32316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6F410408-4EB0-487D-B607-731687AB2038}"/>
              </a:ext>
            </a:extLst>
          </p:cNvPr>
          <p:cNvSpPr/>
          <p:nvPr/>
        </p:nvSpPr>
        <p:spPr>
          <a:xfrm>
            <a:off x="1945835" y="1600750"/>
            <a:ext cx="11576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 there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9E88C75-D8C8-4497-AB44-1A59BCB9AE67}"/>
              </a:ext>
            </a:extLst>
          </p:cNvPr>
          <p:cNvSpPr/>
          <p:nvPr/>
        </p:nvSpPr>
        <p:spPr>
          <a:xfrm>
            <a:off x="3447854" y="1923266"/>
            <a:ext cx="14141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in terms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A7A11BE-131B-443D-AF74-6C2C838F759C}"/>
              </a:ext>
            </a:extLst>
          </p:cNvPr>
          <p:cNvSpPr/>
          <p:nvPr/>
        </p:nvSpPr>
        <p:spPr>
          <a:xfrm>
            <a:off x="3127831" y="2248816"/>
            <a:ext cx="20858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to university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FC06437F-0BC3-4946-A7C0-4EBF320808DC}"/>
              </a:ext>
            </a:extLst>
          </p:cNvPr>
          <p:cNvSpPr/>
          <p:nvPr/>
        </p:nvSpPr>
        <p:spPr>
          <a:xfrm>
            <a:off x="2927441" y="2570801"/>
            <a:ext cx="160813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 preserved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6207CE49-244C-4D28-92C0-F23F21A50405}"/>
              </a:ext>
            </a:extLst>
          </p:cNvPr>
          <p:cNvSpPr/>
          <p:nvPr/>
        </p:nvSpPr>
        <p:spPr>
          <a:xfrm>
            <a:off x="1278113" y="2893317"/>
            <a:ext cx="11897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Aside from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04DC017B-656C-4FBA-9296-9AFEA4FBEAE5}"/>
              </a:ext>
            </a:extLst>
          </p:cNvPr>
          <p:cNvSpPr/>
          <p:nvPr/>
        </p:nvSpPr>
        <p:spPr>
          <a:xfrm>
            <a:off x="5745847" y="2892036"/>
            <a:ext cx="8354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who’ve</a:t>
            </a:r>
            <a:endParaRPr lang="ko-KR" altLang="en-U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Track 2-02">
            <a:hlinkClick r:id="" action="ppaction://media"/>
            <a:extLst>
              <a:ext uri="{FF2B5EF4-FFF2-40B4-BE49-F238E27FC236}">
                <a16:creationId xmlns:a16="http://schemas.microsoft.com/office/drawing/2014/main" xmlns="" id="{13A11959-8D49-417D-8077-AF61DB8BE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230" y="3775556"/>
            <a:ext cx="323165" cy="323165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41CB9DE8-9FE5-494E-B4C3-B09E5E40AE80}"/>
              </a:ext>
            </a:extLst>
          </p:cNvPr>
          <p:cNvSpPr/>
          <p:nvPr/>
        </p:nvSpPr>
        <p:spPr>
          <a:xfrm>
            <a:off x="7448431" y="446333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4BECD09C-4D99-4DB2-938C-F91BB51002F9}"/>
              </a:ext>
            </a:extLst>
          </p:cNvPr>
          <p:cNvSpPr/>
          <p:nvPr/>
        </p:nvSpPr>
        <p:spPr>
          <a:xfrm>
            <a:off x="2733001" y="506281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4C7E4F6E-7244-4A12-9006-A72274A1570B}"/>
              </a:ext>
            </a:extLst>
          </p:cNvPr>
          <p:cNvSpPr/>
          <p:nvPr/>
        </p:nvSpPr>
        <p:spPr>
          <a:xfrm>
            <a:off x="5164433" y="591137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037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05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5F13714F-8A10-477A-ACA6-3134775FB3F2}"/>
              </a:ext>
            </a:extLst>
          </p:cNvPr>
          <p:cNvGrpSpPr/>
          <p:nvPr/>
        </p:nvGrpSpPr>
        <p:grpSpPr>
          <a:xfrm>
            <a:off x="104862" y="554391"/>
            <a:ext cx="8992858" cy="5791020"/>
            <a:chOff x="104862" y="554391"/>
            <a:chExt cx="8992858" cy="5791020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9CB8BAC6-2C35-48E1-B968-25269E87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862" y="554391"/>
              <a:ext cx="8934275" cy="5791020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xmlns="" id="{ECD71358-4208-41CA-BA8E-7C1CAFC4D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5111" y="1697289"/>
              <a:ext cx="4262609" cy="711724"/>
            </a:xfrm>
            <a:prstGeom prst="rect">
              <a:avLst/>
            </a:prstGeom>
          </p:spPr>
        </p:pic>
      </p:grpSp>
      <p:pic>
        <p:nvPicPr>
          <p:cNvPr id="3" name="Track 2-03">
            <a:hlinkClick r:id="" action="ppaction://media"/>
            <a:extLst>
              <a:ext uri="{FF2B5EF4-FFF2-40B4-BE49-F238E27FC236}">
                <a16:creationId xmlns:a16="http://schemas.microsoft.com/office/drawing/2014/main" xmlns="" id="{A44F5684-5A6C-4C94-B6E5-4CBE5395F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8733" y="2434065"/>
            <a:ext cx="323165" cy="32316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B1AACD30-7C16-407B-8D0E-5AFB50831332}"/>
              </a:ext>
            </a:extLst>
          </p:cNvPr>
          <p:cNvSpPr/>
          <p:nvPr/>
        </p:nvSpPr>
        <p:spPr>
          <a:xfrm>
            <a:off x="1612049" y="4497096"/>
            <a:ext cx="7088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pirate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FC6FBAA-025A-4779-8E98-16E37B59E294}"/>
              </a:ext>
            </a:extLst>
          </p:cNvPr>
          <p:cNvSpPr/>
          <p:nvPr/>
        </p:nvSpPr>
        <p:spPr>
          <a:xfrm>
            <a:off x="3300740" y="4509622"/>
            <a:ext cx="11256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shipwreck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17D8166-13EB-49CD-A448-6446A6802385}"/>
              </a:ext>
            </a:extLst>
          </p:cNvPr>
          <p:cNvSpPr/>
          <p:nvPr/>
        </p:nvSpPr>
        <p:spPr>
          <a:xfrm>
            <a:off x="5147446" y="4509622"/>
            <a:ext cx="12089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destination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FC8CBD0F-635E-4836-AA5D-298412CCF89B}"/>
              </a:ext>
            </a:extLst>
          </p:cNvPr>
          <p:cNvSpPr/>
          <p:nvPr/>
        </p:nvSpPr>
        <p:spPr>
          <a:xfrm>
            <a:off x="7254566" y="4497096"/>
            <a:ext cx="82747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feature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6B36353B-16F1-43A1-9D9A-F1851DF83016}"/>
              </a:ext>
            </a:extLst>
          </p:cNvPr>
          <p:cNvSpPr/>
          <p:nvPr/>
        </p:nvSpPr>
        <p:spPr>
          <a:xfrm>
            <a:off x="1568873" y="5939838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exotic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0F3A58ED-2111-464D-BA01-7963914686AC}"/>
              </a:ext>
            </a:extLst>
          </p:cNvPr>
          <p:cNvSpPr/>
          <p:nvPr/>
        </p:nvSpPr>
        <p:spPr>
          <a:xfrm>
            <a:off x="3251072" y="5952364"/>
            <a:ext cx="12137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remarkable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A86837EC-35D6-4288-B1E5-14D57F19C5AA}"/>
              </a:ext>
            </a:extLst>
          </p:cNvPr>
          <p:cNvSpPr/>
          <p:nvPr/>
        </p:nvSpPr>
        <p:spPr>
          <a:xfrm>
            <a:off x="5238406" y="5952364"/>
            <a:ext cx="9428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dreadful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26592953-4C2A-40BC-9A1F-BAA5E936DECD}"/>
              </a:ext>
            </a:extLst>
          </p:cNvPr>
          <p:cNvSpPr/>
          <p:nvPr/>
        </p:nvSpPr>
        <p:spPr>
          <a:xfrm>
            <a:off x="7016633" y="5944346"/>
            <a:ext cx="13067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nonetheless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9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643EC0F3-D3D3-4617-AE68-5EE034852883}"/>
              </a:ext>
            </a:extLst>
          </p:cNvPr>
          <p:cNvGrpSpPr/>
          <p:nvPr/>
        </p:nvGrpSpPr>
        <p:grpSpPr>
          <a:xfrm>
            <a:off x="0" y="586854"/>
            <a:ext cx="9144000" cy="4250548"/>
            <a:chOff x="0" y="586854"/>
            <a:chExt cx="9144000" cy="4250548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xmlns="" id="{DC51F7DD-486C-4346-A7A5-435EC47D8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20597"/>
              <a:ext cx="9144000" cy="2816805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xmlns="" id="{2BF1C755-CC77-4EB4-96FF-51B2028AE8BB}"/>
                </a:ext>
              </a:extLst>
            </p:cNvPr>
            <p:cNvSpPr/>
            <p:nvPr/>
          </p:nvSpPr>
          <p:spPr>
            <a:xfrm>
              <a:off x="5456389" y="1766433"/>
              <a:ext cx="3675888" cy="768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xmlns="" id="{BA934878-E44D-484F-B407-2126C877B46F}"/>
                </a:ext>
              </a:extLst>
            </p:cNvPr>
            <p:cNvSpPr/>
            <p:nvPr/>
          </p:nvSpPr>
          <p:spPr>
            <a:xfrm>
              <a:off x="3553968" y="586854"/>
              <a:ext cx="3828288" cy="768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6A54CEC-DD66-4BCB-8B7E-6AB030399F7E}"/>
              </a:ext>
            </a:extLst>
          </p:cNvPr>
          <p:cNvSpPr/>
          <p:nvPr/>
        </p:nvSpPr>
        <p:spPr>
          <a:xfrm>
            <a:off x="7786004" y="2736317"/>
            <a:ext cx="7088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pirate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AB948328-5A23-4C7A-B517-F4E4B6FF94F8}"/>
              </a:ext>
            </a:extLst>
          </p:cNvPr>
          <p:cNvSpPr/>
          <p:nvPr/>
        </p:nvSpPr>
        <p:spPr>
          <a:xfrm>
            <a:off x="3824825" y="3899068"/>
            <a:ext cx="11256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shipwreck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79A82D89-8664-4717-9A0F-F7FBE08E1551}"/>
              </a:ext>
            </a:extLst>
          </p:cNvPr>
          <p:cNvSpPr/>
          <p:nvPr/>
        </p:nvSpPr>
        <p:spPr>
          <a:xfrm>
            <a:off x="3674513" y="4462053"/>
            <a:ext cx="12089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destination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1FD1B9A4-EF78-4F41-8C2D-1FA7EE2B5C04}"/>
              </a:ext>
            </a:extLst>
          </p:cNvPr>
          <p:cNvSpPr/>
          <p:nvPr/>
        </p:nvSpPr>
        <p:spPr>
          <a:xfrm>
            <a:off x="3674513" y="3034261"/>
            <a:ext cx="82747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feature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C15907F6-8134-443A-8E80-1F24663950B1}"/>
              </a:ext>
            </a:extLst>
          </p:cNvPr>
          <p:cNvSpPr/>
          <p:nvPr/>
        </p:nvSpPr>
        <p:spPr>
          <a:xfrm>
            <a:off x="2727049" y="4173931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exotic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13E2F362-A73B-4075-AA43-97B364DC99B7}"/>
              </a:ext>
            </a:extLst>
          </p:cNvPr>
          <p:cNvSpPr/>
          <p:nvPr/>
        </p:nvSpPr>
        <p:spPr>
          <a:xfrm>
            <a:off x="4038145" y="2462001"/>
            <a:ext cx="12137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remarkable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85C5C7A9-8142-4D2D-8013-581E3D7B4EFE}"/>
              </a:ext>
            </a:extLst>
          </p:cNvPr>
          <p:cNvSpPr/>
          <p:nvPr/>
        </p:nvSpPr>
        <p:spPr>
          <a:xfrm>
            <a:off x="4675537" y="3606630"/>
            <a:ext cx="9428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dreadful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8F77C40E-B5BE-4667-AD3D-64B36A2081B0}"/>
              </a:ext>
            </a:extLst>
          </p:cNvPr>
          <p:cNvSpPr/>
          <p:nvPr/>
        </p:nvSpPr>
        <p:spPr>
          <a:xfrm>
            <a:off x="4344962" y="3318415"/>
            <a:ext cx="13292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Nonetheless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</TotalTime>
  <Words>301</Words>
  <Application>Microsoft Office PowerPoint</Application>
  <PresentationFormat>นำเสนอทางหน้าจอ (4:3)</PresentationFormat>
  <Paragraphs>89</Paragraphs>
  <Slides>30</Slides>
  <Notes>0</Notes>
  <HiddenSlides>0</HiddenSlides>
  <MMClips>7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30</vt:i4>
      </vt:variant>
    </vt:vector>
  </HeadingPairs>
  <TitlesOfParts>
    <vt:vector size="31" baseType="lpstr">
      <vt:lpstr>Office 테마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Ekkarat</cp:lastModifiedBy>
  <cp:revision>78</cp:revision>
  <dcterms:created xsi:type="dcterms:W3CDTF">2020-06-03T16:46:07Z</dcterms:created>
  <dcterms:modified xsi:type="dcterms:W3CDTF">2021-03-26T03:14:44Z</dcterms:modified>
</cp:coreProperties>
</file>