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ara TH" charset="1" panose="02000000000000000000"/>
      <p:regular r:id="rId10"/>
    </p:embeddedFont>
    <p:embeddedFont>
      <p:font typeface="TDTD양떼" charset="1" panose="02000503000000000000"/>
      <p:regular r:id="rId11"/>
    </p:embeddedFont>
    <p:embeddedFont>
      <p:font typeface="Gaegu" charset="1" panose="00000000000000000000"/>
      <p:regular r:id="rId12"/>
    </p:embeddedFont>
    <p:embeddedFont>
      <p:font typeface="Gaegu Bold" charset="1" panose="00000000000000000000"/>
      <p:regular r:id="rId13"/>
    </p:embeddedFont>
    <p:embeddedFont>
      <p:font typeface="Gaegu Light" charset="1" panose="000000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21" Target="slides/slide7.xml" Type="http://schemas.openxmlformats.org/officeDocument/2006/relationships/slide"/><Relationship Id="rId22" Target="slides/slide8.xml" Type="http://schemas.openxmlformats.org/officeDocument/2006/relationships/slide"/><Relationship Id="rId23" Target="slides/slide9.xml" Type="http://schemas.openxmlformats.org/officeDocument/2006/relationships/slide"/><Relationship Id="rId24" Target="slides/slide10.xml" Type="http://schemas.openxmlformats.org/officeDocument/2006/relationships/slide"/><Relationship Id="rId25" Target="slides/slide11.xml" Type="http://schemas.openxmlformats.org/officeDocument/2006/relationships/slide"/><Relationship Id="rId26" Target="slides/slide12.xml" Type="http://schemas.openxmlformats.org/officeDocument/2006/relationships/slide"/><Relationship Id="rId27" Target="slides/slide13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3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3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4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4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2.png" Type="http://schemas.openxmlformats.org/officeDocument/2006/relationships/image"/><Relationship Id="rId15" Target="../media/image23.svg" Type="http://schemas.openxmlformats.org/officeDocument/2006/relationships/image"/><Relationship Id="rId16" Target="../media/image2.png" Type="http://schemas.openxmlformats.org/officeDocument/2006/relationships/image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3.png" Type="http://schemas.openxmlformats.org/officeDocument/2006/relationships/image"/><Relationship Id="rId4" Target="../media/image24.jpeg" Type="http://schemas.openxmlformats.org/officeDocument/2006/relationships/image"/><Relationship Id="rId5" Target="../media/image25.jpeg" Type="http://schemas.openxmlformats.org/officeDocument/2006/relationships/image"/><Relationship Id="rId6" Target="../media/image2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3.png" Type="http://schemas.openxmlformats.org/officeDocument/2006/relationships/image"/><Relationship Id="rId4" Target="../media/image28.jpeg" Type="http://schemas.openxmlformats.org/officeDocument/2006/relationships/image"/><Relationship Id="rId5" Target="../media/image2.pn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3.png" Type="http://schemas.openxmlformats.org/officeDocument/2006/relationships/image"/><Relationship Id="rId4" Target="../media/image2.png" Type="http://schemas.openxmlformats.org/officeDocument/2006/relationships/image"/><Relationship Id="rId5" Target="../media/image29.jpe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3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3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3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3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7493" y="808234"/>
            <a:ext cx="16593015" cy="8670532"/>
            <a:chOff x="0" y="0"/>
            <a:chExt cx="4370177" cy="2283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70177" cy="2283597"/>
            </a:xfrm>
            <a:custGeom>
              <a:avLst/>
              <a:gdLst/>
              <a:ahLst/>
              <a:cxnLst/>
              <a:rect r="r" b="b" t="t" l="l"/>
              <a:pathLst>
                <a:path h="2283597" w="437017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978659" y="1822256"/>
            <a:ext cx="2028627" cy="1840784"/>
          </a:xfrm>
          <a:custGeom>
            <a:avLst/>
            <a:gdLst/>
            <a:ahLst/>
            <a:cxnLst/>
            <a:rect r="r" b="b" t="t" l="l"/>
            <a:pathLst>
              <a:path h="1840784" w="2028627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647" t="-123326" r="-157783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963073" y="2742648"/>
            <a:ext cx="4361854" cy="870210"/>
            <a:chOff x="0" y="0"/>
            <a:chExt cx="1148801" cy="22919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48801" cy="229191"/>
            </a:xfrm>
            <a:custGeom>
              <a:avLst/>
              <a:gdLst/>
              <a:ahLst/>
              <a:cxnLst/>
              <a:rect r="r" b="b" t="t" l="l"/>
              <a:pathLst>
                <a:path h="229191" w="1148801">
                  <a:moveTo>
                    <a:pt x="70997" y="0"/>
                  </a:moveTo>
                  <a:lnTo>
                    <a:pt x="1077804" y="0"/>
                  </a:lnTo>
                  <a:cubicBezTo>
                    <a:pt x="1096634" y="0"/>
                    <a:pt x="1114692" y="7480"/>
                    <a:pt x="1128007" y="20794"/>
                  </a:cubicBezTo>
                  <a:cubicBezTo>
                    <a:pt x="1141321" y="34109"/>
                    <a:pt x="1148801" y="52167"/>
                    <a:pt x="1148801" y="70997"/>
                  </a:cubicBezTo>
                  <a:lnTo>
                    <a:pt x="1148801" y="158195"/>
                  </a:lnTo>
                  <a:cubicBezTo>
                    <a:pt x="1148801" y="197405"/>
                    <a:pt x="1117015" y="229191"/>
                    <a:pt x="1077804" y="229191"/>
                  </a:cubicBezTo>
                  <a:lnTo>
                    <a:pt x="70997" y="229191"/>
                  </a:lnTo>
                  <a:cubicBezTo>
                    <a:pt x="52167" y="229191"/>
                    <a:pt x="34109" y="221711"/>
                    <a:pt x="20794" y="208397"/>
                  </a:cubicBezTo>
                  <a:cubicBezTo>
                    <a:pt x="7480" y="195082"/>
                    <a:pt x="0" y="177024"/>
                    <a:pt x="0" y="158195"/>
                  </a:cubicBezTo>
                  <a:lnTo>
                    <a:pt x="0" y="70997"/>
                  </a:lnTo>
                  <a:cubicBezTo>
                    <a:pt x="0" y="52167"/>
                    <a:pt x="7480" y="34109"/>
                    <a:pt x="20794" y="20794"/>
                  </a:cubicBezTo>
                  <a:cubicBezTo>
                    <a:pt x="34109" y="7480"/>
                    <a:pt x="52167" y="0"/>
                    <a:pt x="70997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1148801" cy="305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true" flipV="false" rot="-1026519">
            <a:off x="5360728" y="7218780"/>
            <a:ext cx="1083950" cy="738926"/>
          </a:xfrm>
          <a:custGeom>
            <a:avLst/>
            <a:gdLst/>
            <a:ahLst/>
            <a:cxnLst/>
            <a:rect r="r" b="b" t="t" l="l"/>
            <a:pathLst>
              <a:path h="738926" w="1083950">
                <a:moveTo>
                  <a:pt x="1083950" y="0"/>
                </a:moveTo>
                <a:lnTo>
                  <a:pt x="0" y="0"/>
                </a:lnTo>
                <a:lnTo>
                  <a:pt x="0" y="738926"/>
                </a:lnTo>
                <a:lnTo>
                  <a:pt x="1083950" y="738926"/>
                </a:lnTo>
                <a:lnTo>
                  <a:pt x="10839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2074247" y="7646643"/>
            <a:ext cx="4361854" cy="870210"/>
            <a:chOff x="0" y="0"/>
            <a:chExt cx="1148801" cy="22919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48801" cy="229191"/>
            </a:xfrm>
            <a:custGeom>
              <a:avLst/>
              <a:gdLst/>
              <a:ahLst/>
              <a:cxnLst/>
              <a:rect r="r" b="b" t="t" l="l"/>
              <a:pathLst>
                <a:path h="229191" w="1148801">
                  <a:moveTo>
                    <a:pt x="70997" y="0"/>
                  </a:moveTo>
                  <a:lnTo>
                    <a:pt x="1077804" y="0"/>
                  </a:lnTo>
                  <a:cubicBezTo>
                    <a:pt x="1096634" y="0"/>
                    <a:pt x="1114692" y="7480"/>
                    <a:pt x="1128007" y="20794"/>
                  </a:cubicBezTo>
                  <a:cubicBezTo>
                    <a:pt x="1141321" y="34109"/>
                    <a:pt x="1148801" y="52167"/>
                    <a:pt x="1148801" y="70997"/>
                  </a:cubicBezTo>
                  <a:lnTo>
                    <a:pt x="1148801" y="158195"/>
                  </a:lnTo>
                  <a:cubicBezTo>
                    <a:pt x="1148801" y="197405"/>
                    <a:pt x="1117015" y="229191"/>
                    <a:pt x="1077804" y="229191"/>
                  </a:cubicBezTo>
                  <a:lnTo>
                    <a:pt x="70997" y="229191"/>
                  </a:lnTo>
                  <a:cubicBezTo>
                    <a:pt x="52167" y="229191"/>
                    <a:pt x="34109" y="221711"/>
                    <a:pt x="20794" y="208397"/>
                  </a:cubicBezTo>
                  <a:cubicBezTo>
                    <a:pt x="7480" y="195082"/>
                    <a:pt x="0" y="177024"/>
                    <a:pt x="0" y="158195"/>
                  </a:cubicBezTo>
                  <a:lnTo>
                    <a:pt x="0" y="70997"/>
                  </a:lnTo>
                  <a:cubicBezTo>
                    <a:pt x="0" y="52167"/>
                    <a:pt x="7480" y="34109"/>
                    <a:pt x="20794" y="20794"/>
                  </a:cubicBezTo>
                  <a:cubicBezTo>
                    <a:pt x="34109" y="7480"/>
                    <a:pt x="52167" y="0"/>
                    <a:pt x="70997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76200"/>
              <a:ext cx="1148801" cy="305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388340">
            <a:off x="11796808" y="4671125"/>
            <a:ext cx="1083950" cy="738926"/>
          </a:xfrm>
          <a:custGeom>
            <a:avLst/>
            <a:gdLst/>
            <a:ahLst/>
            <a:cxnLst/>
            <a:rect r="r" b="b" t="t" l="l"/>
            <a:pathLst>
              <a:path h="738926" w="1083950">
                <a:moveTo>
                  <a:pt x="0" y="0"/>
                </a:moveTo>
                <a:lnTo>
                  <a:pt x="1083950" y="0"/>
                </a:lnTo>
                <a:lnTo>
                  <a:pt x="1083950" y="738926"/>
                </a:lnTo>
                <a:lnTo>
                  <a:pt x="0" y="7389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2909951" y="7808568"/>
            <a:ext cx="2690446" cy="708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5710">
                <a:solidFill>
                  <a:srgbClr val="F07167"/>
                </a:solidFill>
                <a:latin typeface="TDTD양떼"/>
              </a:rPr>
              <a:t>Claudia</a:t>
            </a:r>
          </a:p>
        </p:txBody>
      </p:sp>
      <p:sp>
        <p:nvSpPr>
          <p:cNvPr name="Freeform 16" id="16"/>
          <p:cNvSpPr/>
          <p:nvPr/>
        </p:nvSpPr>
        <p:spPr>
          <a:xfrm flipH="true" flipV="false" rot="-1026519">
            <a:off x="15557168" y="7218780"/>
            <a:ext cx="1083950" cy="738926"/>
          </a:xfrm>
          <a:custGeom>
            <a:avLst/>
            <a:gdLst/>
            <a:ahLst/>
            <a:cxnLst/>
            <a:rect r="r" b="b" t="t" l="l"/>
            <a:pathLst>
              <a:path h="738926" w="1083950">
                <a:moveTo>
                  <a:pt x="1083950" y="0"/>
                </a:moveTo>
                <a:lnTo>
                  <a:pt x="0" y="0"/>
                </a:lnTo>
                <a:lnTo>
                  <a:pt x="0" y="738926"/>
                </a:lnTo>
                <a:lnTo>
                  <a:pt x="1083950" y="738926"/>
                </a:lnTo>
                <a:lnTo>
                  <a:pt x="10839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91376">
            <a:off x="13343929" y="3814535"/>
            <a:ext cx="1822489" cy="608256"/>
          </a:xfrm>
          <a:custGeom>
            <a:avLst/>
            <a:gdLst/>
            <a:ahLst/>
            <a:cxnLst/>
            <a:rect r="r" b="b" t="t" l="l"/>
            <a:pathLst>
              <a:path h="608256" w="1822489">
                <a:moveTo>
                  <a:pt x="0" y="0"/>
                </a:moveTo>
                <a:lnTo>
                  <a:pt x="1822489" y="0"/>
                </a:lnTo>
                <a:lnTo>
                  <a:pt x="1822489" y="608256"/>
                </a:lnTo>
                <a:lnTo>
                  <a:pt x="0" y="60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061555" y="1086976"/>
            <a:ext cx="8164891" cy="1756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36"/>
              </a:lnSpc>
            </a:pPr>
            <a:r>
              <a:rPr lang="en-US" sz="13450">
                <a:solidFill>
                  <a:srgbClr val="BE636B"/>
                </a:solidFill>
                <a:cs typeface="Bara TH"/>
              </a:rPr>
              <a:t>รอบโควตา</a:t>
            </a:r>
          </a:p>
        </p:txBody>
      </p:sp>
      <p:sp>
        <p:nvSpPr>
          <p:cNvPr name="Freeform 19" id="19"/>
          <p:cNvSpPr/>
          <p:nvPr/>
        </p:nvSpPr>
        <p:spPr>
          <a:xfrm flipH="true" flipV="false" rot="0">
            <a:off x="230429" y="8100798"/>
            <a:ext cx="2098217" cy="1903931"/>
          </a:xfrm>
          <a:custGeom>
            <a:avLst/>
            <a:gdLst/>
            <a:ahLst/>
            <a:cxnLst/>
            <a:rect r="r" b="b" t="t" l="l"/>
            <a:pathLst>
              <a:path h="1903931" w="2098217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3"/>
            <a:stretch>
              <a:fillRect l="-94647" t="-123326" r="-157783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7493" y="1630808"/>
            <a:ext cx="2406968" cy="1212478"/>
          </a:xfrm>
          <a:custGeom>
            <a:avLst/>
            <a:gdLst/>
            <a:ahLst/>
            <a:cxnLst/>
            <a:rect r="r" b="b" t="t" l="l"/>
            <a:pathLst>
              <a:path h="1212478" w="2406968">
                <a:moveTo>
                  <a:pt x="0" y="0"/>
                </a:moveTo>
                <a:lnTo>
                  <a:pt x="2406967" y="0"/>
                </a:lnTo>
                <a:lnTo>
                  <a:pt x="2406967" y="1212478"/>
                </a:lnTo>
                <a:lnTo>
                  <a:pt x="0" y="12124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21017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6790857" y="7646643"/>
            <a:ext cx="4361854" cy="870210"/>
            <a:chOff x="0" y="0"/>
            <a:chExt cx="1148801" cy="22919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48801" cy="229191"/>
            </a:xfrm>
            <a:custGeom>
              <a:avLst/>
              <a:gdLst/>
              <a:ahLst/>
              <a:cxnLst/>
              <a:rect r="r" b="b" t="t" l="l"/>
              <a:pathLst>
                <a:path h="229191" w="1148801">
                  <a:moveTo>
                    <a:pt x="70997" y="0"/>
                  </a:moveTo>
                  <a:lnTo>
                    <a:pt x="1077804" y="0"/>
                  </a:lnTo>
                  <a:cubicBezTo>
                    <a:pt x="1096634" y="0"/>
                    <a:pt x="1114692" y="7480"/>
                    <a:pt x="1128007" y="20794"/>
                  </a:cubicBezTo>
                  <a:cubicBezTo>
                    <a:pt x="1141321" y="34109"/>
                    <a:pt x="1148801" y="52167"/>
                    <a:pt x="1148801" y="70997"/>
                  </a:cubicBezTo>
                  <a:lnTo>
                    <a:pt x="1148801" y="158195"/>
                  </a:lnTo>
                  <a:cubicBezTo>
                    <a:pt x="1148801" y="197405"/>
                    <a:pt x="1117015" y="229191"/>
                    <a:pt x="1077804" y="229191"/>
                  </a:cubicBezTo>
                  <a:lnTo>
                    <a:pt x="70997" y="229191"/>
                  </a:lnTo>
                  <a:cubicBezTo>
                    <a:pt x="52167" y="229191"/>
                    <a:pt x="34109" y="221711"/>
                    <a:pt x="20794" y="208397"/>
                  </a:cubicBezTo>
                  <a:cubicBezTo>
                    <a:pt x="7480" y="195082"/>
                    <a:pt x="0" y="177024"/>
                    <a:pt x="0" y="158195"/>
                  </a:cubicBezTo>
                  <a:lnTo>
                    <a:pt x="0" y="70997"/>
                  </a:lnTo>
                  <a:cubicBezTo>
                    <a:pt x="0" y="52167"/>
                    <a:pt x="7480" y="34109"/>
                    <a:pt x="20794" y="20794"/>
                  </a:cubicBezTo>
                  <a:cubicBezTo>
                    <a:pt x="34109" y="7480"/>
                    <a:pt x="52167" y="0"/>
                    <a:pt x="70997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76200"/>
              <a:ext cx="1148801" cy="305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true" flipV="false" rot="685512">
            <a:off x="10115281" y="6239282"/>
            <a:ext cx="1666839" cy="2057400"/>
          </a:xfrm>
          <a:custGeom>
            <a:avLst/>
            <a:gdLst/>
            <a:ahLst/>
            <a:cxnLst/>
            <a:rect r="r" b="b" t="t" l="l"/>
            <a:pathLst>
              <a:path h="2057400" w="1666839">
                <a:moveTo>
                  <a:pt x="1666839" y="0"/>
                </a:moveTo>
                <a:lnTo>
                  <a:pt x="0" y="0"/>
                </a:lnTo>
                <a:lnTo>
                  <a:pt x="0" y="2057400"/>
                </a:lnTo>
                <a:lnTo>
                  <a:pt x="1666839" y="2057400"/>
                </a:lnTo>
                <a:lnTo>
                  <a:pt x="166683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7626561" y="7808568"/>
            <a:ext cx="2690446" cy="708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5710">
                <a:solidFill>
                  <a:srgbClr val="F07167"/>
                </a:solidFill>
                <a:latin typeface="TDTD양떼"/>
              </a:rPr>
              <a:t>Olivia</a:t>
            </a:r>
          </a:p>
        </p:txBody>
      </p:sp>
      <p:sp>
        <p:nvSpPr>
          <p:cNvPr name="Freeform 26" id="26"/>
          <p:cNvSpPr/>
          <p:nvPr/>
        </p:nvSpPr>
        <p:spPr>
          <a:xfrm flipH="true" flipV="false" rot="0">
            <a:off x="15853508" y="8690312"/>
            <a:ext cx="2115177" cy="1065492"/>
          </a:xfrm>
          <a:custGeom>
            <a:avLst/>
            <a:gdLst/>
            <a:ahLst/>
            <a:cxnLst/>
            <a:rect r="r" b="b" t="t" l="l"/>
            <a:pathLst>
              <a:path h="1065492" w="2115177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8"/>
            <a:stretch>
              <a:fillRect l="0" t="0" r="-21017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4652846" y="2879938"/>
            <a:ext cx="8982307" cy="509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Bara TH"/>
                <a:cs typeface="Bara TH"/>
              </a:rPr>
              <a:t>นักเรียน ม.3 เดิม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2167531" y="4028425"/>
            <a:ext cx="13741444" cy="4908979"/>
            <a:chOff x="0" y="0"/>
            <a:chExt cx="3619146" cy="12929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619146" cy="1292900"/>
            </a:xfrm>
            <a:custGeom>
              <a:avLst/>
              <a:gdLst/>
              <a:ahLst/>
              <a:cxnLst/>
              <a:rect r="r" b="b" t="t" l="l"/>
              <a:pathLst>
                <a:path h="1292900" w="3619146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2493526" y="4347330"/>
            <a:ext cx="13089455" cy="4342982"/>
            <a:chOff x="0" y="0"/>
            <a:chExt cx="3447428" cy="114383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3447428" cy="1143831"/>
            </a:xfrm>
            <a:custGeom>
              <a:avLst/>
              <a:gdLst/>
              <a:ahLst/>
              <a:cxnLst/>
              <a:rect r="r" b="b" t="t" l="l"/>
              <a:pathLst>
                <a:path h="1143831" w="3447428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2152468">
            <a:off x="1757973" y="3948782"/>
            <a:ext cx="1471106" cy="1002850"/>
          </a:xfrm>
          <a:custGeom>
            <a:avLst/>
            <a:gdLst/>
            <a:ahLst/>
            <a:cxnLst/>
            <a:rect r="r" b="b" t="t" l="l"/>
            <a:pathLst>
              <a:path h="1002850" w="1471106">
                <a:moveTo>
                  <a:pt x="0" y="0"/>
                </a:moveTo>
                <a:lnTo>
                  <a:pt x="1471106" y="0"/>
                </a:lnTo>
                <a:lnTo>
                  <a:pt x="1471106" y="1002849"/>
                </a:lnTo>
                <a:lnTo>
                  <a:pt x="0" y="1002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4211006" y="4519400"/>
            <a:ext cx="9654495" cy="3760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41"/>
              </a:lnSpc>
            </a:pPr>
            <a:r>
              <a:rPr lang="en-US" sz="4565">
                <a:solidFill>
                  <a:srgbClr val="BE636B"/>
                </a:solidFill>
                <a:latin typeface="Bara TH"/>
                <a:cs typeface="Bara TH"/>
              </a:rPr>
              <a:t>1.แผนการเรียนวิทยาศาตร์   คณิตศาสตร์</a:t>
            </a:r>
          </a:p>
          <a:p>
            <a:pPr>
              <a:lnSpc>
                <a:spcPts val="7441"/>
              </a:lnSpc>
            </a:pPr>
            <a:r>
              <a:rPr lang="en-US" sz="4565">
                <a:solidFill>
                  <a:srgbClr val="BE636B"/>
                </a:solidFill>
                <a:latin typeface="Bara TH"/>
                <a:cs typeface="Bara TH"/>
              </a:rPr>
              <a:t>2.แผนการเรียนคณิตศาสตร์ ภาษาอังกฤษ</a:t>
            </a:r>
          </a:p>
          <a:p>
            <a:pPr>
              <a:lnSpc>
                <a:spcPts val="7441"/>
              </a:lnSpc>
            </a:pPr>
            <a:r>
              <a:rPr lang="en-US" sz="4565">
                <a:solidFill>
                  <a:srgbClr val="BE636B"/>
                </a:solidFill>
                <a:latin typeface="Bara TH"/>
                <a:cs typeface="Bara TH"/>
              </a:rPr>
              <a:t>3.แผนการเรียนนิติศาสตร์    รัฐศาสตร์</a:t>
            </a:r>
          </a:p>
          <a:p>
            <a:pPr>
              <a:lnSpc>
                <a:spcPts val="7441"/>
              </a:lnSpc>
            </a:pPr>
            <a:r>
              <a:rPr lang="en-US" sz="4565">
                <a:solidFill>
                  <a:srgbClr val="BE636B"/>
                </a:solidFill>
                <a:latin typeface="Bara TH"/>
                <a:cs typeface="Bara TH"/>
              </a:rPr>
              <a:t>4.แผนการเรียนภาษาจีน อังกฤษ ไทย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7493" y="808234"/>
            <a:ext cx="16593015" cy="8670532"/>
            <a:chOff x="0" y="0"/>
            <a:chExt cx="4370177" cy="2283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70177" cy="2283597"/>
            </a:xfrm>
            <a:custGeom>
              <a:avLst/>
              <a:gdLst/>
              <a:ahLst/>
              <a:cxnLst/>
              <a:rect r="r" b="b" t="t" l="l"/>
              <a:pathLst>
                <a:path h="2283597" w="437017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73566" y="2208859"/>
            <a:ext cx="4464549" cy="6139526"/>
            <a:chOff x="0" y="0"/>
            <a:chExt cx="1175848" cy="16169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5848" cy="1616994"/>
            </a:xfrm>
            <a:custGeom>
              <a:avLst/>
              <a:gdLst/>
              <a:ahLst/>
              <a:cxnLst/>
              <a:rect r="r" b="b" t="t" l="l"/>
              <a:pathLst>
                <a:path h="1616994" w="1175848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309569" y="1680654"/>
            <a:ext cx="6098694" cy="7060925"/>
          </a:xfrm>
          <a:custGeom>
            <a:avLst/>
            <a:gdLst/>
            <a:ahLst/>
            <a:cxnLst/>
            <a:rect r="r" b="b" t="t" l="l"/>
            <a:pathLst>
              <a:path h="7060925" w="6098694">
                <a:moveTo>
                  <a:pt x="0" y="0"/>
                </a:moveTo>
                <a:lnTo>
                  <a:pt x="6098694" y="0"/>
                </a:lnTo>
                <a:lnTo>
                  <a:pt x="6098694" y="7060925"/>
                </a:lnTo>
                <a:lnTo>
                  <a:pt x="0" y="7060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01601">
            <a:off x="15994212" y="7866625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401601">
            <a:off x="114505" y="1801081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79707" y="121141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19189" y="834838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89338" y="0"/>
            <a:ext cx="10909323" cy="10909323"/>
          </a:xfrm>
          <a:custGeom>
            <a:avLst/>
            <a:gdLst/>
            <a:ahLst/>
            <a:cxnLst/>
            <a:rect r="r" b="b" t="t" l="l"/>
            <a:pathLst>
              <a:path h="10909323" w="10909323">
                <a:moveTo>
                  <a:pt x="0" y="0"/>
                </a:moveTo>
                <a:lnTo>
                  <a:pt x="10909324" y="0"/>
                </a:lnTo>
                <a:lnTo>
                  <a:pt x="10909324" y="10909323"/>
                </a:lnTo>
                <a:lnTo>
                  <a:pt x="0" y="109093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7493" y="808234"/>
            <a:ext cx="16593015" cy="8670532"/>
            <a:chOff x="0" y="0"/>
            <a:chExt cx="4370177" cy="2283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70177" cy="2283597"/>
            </a:xfrm>
            <a:custGeom>
              <a:avLst/>
              <a:gdLst/>
              <a:ahLst/>
              <a:cxnLst/>
              <a:rect r="r" b="b" t="t" l="l"/>
              <a:pathLst>
                <a:path h="2283597" w="437017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73566" y="2208859"/>
            <a:ext cx="4464549" cy="6139526"/>
            <a:chOff x="0" y="0"/>
            <a:chExt cx="1175848" cy="16169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5848" cy="1616994"/>
            </a:xfrm>
            <a:custGeom>
              <a:avLst/>
              <a:gdLst/>
              <a:ahLst/>
              <a:cxnLst/>
              <a:rect r="r" b="b" t="t" l="l"/>
              <a:pathLst>
                <a:path h="1616994" w="1175848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309569" y="1680654"/>
            <a:ext cx="6098694" cy="7060925"/>
          </a:xfrm>
          <a:custGeom>
            <a:avLst/>
            <a:gdLst/>
            <a:ahLst/>
            <a:cxnLst/>
            <a:rect r="r" b="b" t="t" l="l"/>
            <a:pathLst>
              <a:path h="7060925" w="6098694">
                <a:moveTo>
                  <a:pt x="0" y="0"/>
                </a:moveTo>
                <a:lnTo>
                  <a:pt x="6098694" y="0"/>
                </a:lnTo>
                <a:lnTo>
                  <a:pt x="6098694" y="7060925"/>
                </a:lnTo>
                <a:lnTo>
                  <a:pt x="0" y="7060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01601">
            <a:off x="15994212" y="7866625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401601">
            <a:off x="114505" y="1801081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79707" y="121141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19189" y="834838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000500" y="0"/>
            <a:ext cx="11188952" cy="11188952"/>
          </a:xfrm>
          <a:custGeom>
            <a:avLst/>
            <a:gdLst/>
            <a:ahLst/>
            <a:cxnLst/>
            <a:rect r="r" b="b" t="t" l="l"/>
            <a:pathLst>
              <a:path h="11188952" w="11188952">
                <a:moveTo>
                  <a:pt x="0" y="0"/>
                </a:moveTo>
                <a:lnTo>
                  <a:pt x="11188952" y="0"/>
                </a:lnTo>
                <a:lnTo>
                  <a:pt x="11188952" y="11188952"/>
                </a:lnTo>
                <a:lnTo>
                  <a:pt x="0" y="111889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7493" y="808234"/>
            <a:ext cx="16593015" cy="8670532"/>
            <a:chOff x="0" y="0"/>
            <a:chExt cx="4370177" cy="2283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70177" cy="2283597"/>
            </a:xfrm>
            <a:custGeom>
              <a:avLst/>
              <a:gdLst/>
              <a:ahLst/>
              <a:cxnLst/>
              <a:rect r="r" b="b" t="t" l="l"/>
              <a:pathLst>
                <a:path h="2283597" w="437017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73566" y="2208859"/>
            <a:ext cx="4464549" cy="6139526"/>
            <a:chOff x="0" y="0"/>
            <a:chExt cx="1175848" cy="16169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5848" cy="1616994"/>
            </a:xfrm>
            <a:custGeom>
              <a:avLst/>
              <a:gdLst/>
              <a:ahLst/>
              <a:cxnLst/>
              <a:rect r="r" b="b" t="t" l="l"/>
              <a:pathLst>
                <a:path h="1616994" w="1175848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309569" y="1680654"/>
            <a:ext cx="6098694" cy="7060925"/>
          </a:xfrm>
          <a:custGeom>
            <a:avLst/>
            <a:gdLst/>
            <a:ahLst/>
            <a:cxnLst/>
            <a:rect r="r" b="b" t="t" l="l"/>
            <a:pathLst>
              <a:path h="7060925" w="6098694">
                <a:moveTo>
                  <a:pt x="0" y="0"/>
                </a:moveTo>
                <a:lnTo>
                  <a:pt x="6098694" y="0"/>
                </a:lnTo>
                <a:lnTo>
                  <a:pt x="6098694" y="7060925"/>
                </a:lnTo>
                <a:lnTo>
                  <a:pt x="0" y="7060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01601">
            <a:off x="15994212" y="7866625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401601">
            <a:off x="114505" y="1801081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79707" y="121141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19189" y="834838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093446" y="0"/>
            <a:ext cx="10920902" cy="10920902"/>
          </a:xfrm>
          <a:custGeom>
            <a:avLst/>
            <a:gdLst/>
            <a:ahLst/>
            <a:cxnLst/>
            <a:rect r="r" b="b" t="t" l="l"/>
            <a:pathLst>
              <a:path h="10920902" w="10920902">
                <a:moveTo>
                  <a:pt x="0" y="0"/>
                </a:moveTo>
                <a:lnTo>
                  <a:pt x="10920902" y="0"/>
                </a:lnTo>
                <a:lnTo>
                  <a:pt x="10920902" y="10920902"/>
                </a:lnTo>
                <a:lnTo>
                  <a:pt x="0" y="10920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7493" y="808234"/>
            <a:ext cx="16593015" cy="8670532"/>
            <a:chOff x="0" y="0"/>
            <a:chExt cx="4370177" cy="2283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70177" cy="2283597"/>
            </a:xfrm>
            <a:custGeom>
              <a:avLst/>
              <a:gdLst/>
              <a:ahLst/>
              <a:cxnLst/>
              <a:rect r="r" b="b" t="t" l="l"/>
              <a:pathLst>
                <a:path h="2283597" w="437017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73566" y="2208859"/>
            <a:ext cx="4464549" cy="6139526"/>
            <a:chOff x="0" y="0"/>
            <a:chExt cx="1175848" cy="16169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5848" cy="1616994"/>
            </a:xfrm>
            <a:custGeom>
              <a:avLst/>
              <a:gdLst/>
              <a:ahLst/>
              <a:cxnLst/>
              <a:rect r="r" b="b" t="t" l="l"/>
              <a:pathLst>
                <a:path h="1616994" w="1175848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309569" y="1680654"/>
            <a:ext cx="6098694" cy="7060925"/>
          </a:xfrm>
          <a:custGeom>
            <a:avLst/>
            <a:gdLst/>
            <a:ahLst/>
            <a:cxnLst/>
            <a:rect r="r" b="b" t="t" l="l"/>
            <a:pathLst>
              <a:path h="7060925" w="6098694">
                <a:moveTo>
                  <a:pt x="0" y="0"/>
                </a:moveTo>
                <a:lnTo>
                  <a:pt x="6098694" y="0"/>
                </a:lnTo>
                <a:lnTo>
                  <a:pt x="6098694" y="7060925"/>
                </a:lnTo>
                <a:lnTo>
                  <a:pt x="0" y="7060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01601">
            <a:off x="15994212" y="7866625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401601">
            <a:off x="114505" y="1801081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79707" y="121141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19189" y="834838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064234" y="0"/>
            <a:ext cx="11039855" cy="11039855"/>
          </a:xfrm>
          <a:custGeom>
            <a:avLst/>
            <a:gdLst/>
            <a:ahLst/>
            <a:cxnLst/>
            <a:rect r="r" b="b" t="t" l="l"/>
            <a:pathLst>
              <a:path h="11039855" w="11039855">
                <a:moveTo>
                  <a:pt x="0" y="0"/>
                </a:moveTo>
                <a:lnTo>
                  <a:pt x="11039855" y="0"/>
                </a:lnTo>
                <a:lnTo>
                  <a:pt x="11039855" y="11039855"/>
                </a:lnTo>
                <a:lnTo>
                  <a:pt x="0" y="11039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10566929" y="-4613813"/>
            <a:ext cx="2147425" cy="12575879"/>
            <a:chOff x="0" y="0"/>
            <a:chExt cx="565577" cy="331216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65577" cy="3312166"/>
            </a:xfrm>
            <a:custGeom>
              <a:avLst/>
              <a:gdLst/>
              <a:ahLst/>
              <a:cxnLst/>
              <a:rect r="r" b="b" t="t" l="l"/>
              <a:pathLst>
                <a:path h="3312166" w="565577">
                  <a:moveTo>
                    <a:pt x="183866" y="0"/>
                  </a:moveTo>
                  <a:lnTo>
                    <a:pt x="381711" y="0"/>
                  </a:lnTo>
                  <a:cubicBezTo>
                    <a:pt x="483258" y="0"/>
                    <a:pt x="565577" y="82319"/>
                    <a:pt x="565577" y="183866"/>
                  </a:cubicBezTo>
                  <a:lnTo>
                    <a:pt x="565577" y="3128300"/>
                  </a:lnTo>
                  <a:cubicBezTo>
                    <a:pt x="565577" y="3229846"/>
                    <a:pt x="483258" y="3312166"/>
                    <a:pt x="381711" y="3312166"/>
                  </a:cubicBezTo>
                  <a:lnTo>
                    <a:pt x="183866" y="3312166"/>
                  </a:lnTo>
                  <a:cubicBezTo>
                    <a:pt x="82319" y="3312166"/>
                    <a:pt x="0" y="3229846"/>
                    <a:pt x="0" y="3128300"/>
                  </a:cubicBezTo>
                  <a:lnTo>
                    <a:pt x="0" y="183866"/>
                  </a:lnTo>
                  <a:cubicBezTo>
                    <a:pt x="0" y="82319"/>
                    <a:pt x="82319" y="0"/>
                    <a:pt x="183866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565577" cy="33883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48803" y="1804730"/>
            <a:ext cx="5203900" cy="5925766"/>
          </a:xfrm>
          <a:custGeom>
            <a:avLst/>
            <a:gdLst/>
            <a:ahLst/>
            <a:cxnLst/>
            <a:rect r="r" b="b" t="t" l="l"/>
            <a:pathLst>
              <a:path h="5925766" w="5203900">
                <a:moveTo>
                  <a:pt x="0" y="0"/>
                </a:moveTo>
                <a:lnTo>
                  <a:pt x="5203900" y="0"/>
                </a:lnTo>
                <a:lnTo>
                  <a:pt x="5203900" y="5925765"/>
                </a:lnTo>
                <a:lnTo>
                  <a:pt x="0" y="59257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45485">
            <a:off x="15914575" y="6753911"/>
            <a:ext cx="2086105" cy="2980755"/>
          </a:xfrm>
          <a:custGeom>
            <a:avLst/>
            <a:gdLst/>
            <a:ahLst/>
            <a:cxnLst/>
            <a:rect r="r" b="b" t="t" l="l"/>
            <a:pathLst>
              <a:path h="2980755" w="2086105">
                <a:moveTo>
                  <a:pt x="0" y="0"/>
                </a:moveTo>
                <a:lnTo>
                  <a:pt x="2086105" y="0"/>
                </a:lnTo>
                <a:lnTo>
                  <a:pt x="2086105" y="2980755"/>
                </a:lnTo>
                <a:lnTo>
                  <a:pt x="0" y="29807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5400000">
            <a:off x="10675111" y="-2205871"/>
            <a:ext cx="2147425" cy="12792242"/>
            <a:chOff x="0" y="0"/>
            <a:chExt cx="565577" cy="33691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65577" cy="3369150"/>
            </a:xfrm>
            <a:custGeom>
              <a:avLst/>
              <a:gdLst/>
              <a:ahLst/>
              <a:cxnLst/>
              <a:rect r="r" b="b" t="t" l="l"/>
              <a:pathLst>
                <a:path h="3369150" w="565577">
                  <a:moveTo>
                    <a:pt x="183866" y="0"/>
                  </a:moveTo>
                  <a:lnTo>
                    <a:pt x="381711" y="0"/>
                  </a:lnTo>
                  <a:cubicBezTo>
                    <a:pt x="483258" y="0"/>
                    <a:pt x="565577" y="82319"/>
                    <a:pt x="565577" y="183866"/>
                  </a:cubicBezTo>
                  <a:lnTo>
                    <a:pt x="565577" y="3185284"/>
                  </a:lnTo>
                  <a:cubicBezTo>
                    <a:pt x="565577" y="3286831"/>
                    <a:pt x="483258" y="3369150"/>
                    <a:pt x="381711" y="3369150"/>
                  </a:cubicBezTo>
                  <a:lnTo>
                    <a:pt x="183866" y="3369150"/>
                  </a:lnTo>
                  <a:cubicBezTo>
                    <a:pt x="82319" y="3369150"/>
                    <a:pt x="0" y="3286831"/>
                    <a:pt x="0" y="3185284"/>
                  </a:cubicBezTo>
                  <a:lnTo>
                    <a:pt x="0" y="183866"/>
                  </a:lnTo>
                  <a:cubicBezTo>
                    <a:pt x="0" y="82319"/>
                    <a:pt x="82319" y="0"/>
                    <a:pt x="183866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76200"/>
              <a:ext cx="565577" cy="3445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5400000">
            <a:off x="10566929" y="368843"/>
            <a:ext cx="2147425" cy="12575879"/>
            <a:chOff x="0" y="0"/>
            <a:chExt cx="565577" cy="331216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65577" cy="3312166"/>
            </a:xfrm>
            <a:custGeom>
              <a:avLst/>
              <a:gdLst/>
              <a:ahLst/>
              <a:cxnLst/>
              <a:rect r="r" b="b" t="t" l="l"/>
              <a:pathLst>
                <a:path h="3312166" w="565577">
                  <a:moveTo>
                    <a:pt x="183866" y="0"/>
                  </a:moveTo>
                  <a:lnTo>
                    <a:pt x="381711" y="0"/>
                  </a:lnTo>
                  <a:cubicBezTo>
                    <a:pt x="483258" y="0"/>
                    <a:pt x="565577" y="82319"/>
                    <a:pt x="565577" y="183866"/>
                  </a:cubicBezTo>
                  <a:lnTo>
                    <a:pt x="565577" y="3128300"/>
                  </a:lnTo>
                  <a:cubicBezTo>
                    <a:pt x="565577" y="3229846"/>
                    <a:pt x="483258" y="3312166"/>
                    <a:pt x="381711" y="3312166"/>
                  </a:cubicBezTo>
                  <a:lnTo>
                    <a:pt x="183866" y="3312166"/>
                  </a:lnTo>
                  <a:cubicBezTo>
                    <a:pt x="82319" y="3312166"/>
                    <a:pt x="0" y="3229846"/>
                    <a:pt x="0" y="3128300"/>
                  </a:cubicBezTo>
                  <a:lnTo>
                    <a:pt x="0" y="183866"/>
                  </a:lnTo>
                  <a:cubicBezTo>
                    <a:pt x="0" y="82319"/>
                    <a:pt x="82319" y="0"/>
                    <a:pt x="183866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76200"/>
              <a:ext cx="565577" cy="33883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5400000">
            <a:off x="10566929" y="2840118"/>
            <a:ext cx="2147425" cy="12575879"/>
            <a:chOff x="0" y="0"/>
            <a:chExt cx="565577" cy="331216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65577" cy="3312166"/>
            </a:xfrm>
            <a:custGeom>
              <a:avLst/>
              <a:gdLst/>
              <a:ahLst/>
              <a:cxnLst/>
              <a:rect r="r" b="b" t="t" l="l"/>
              <a:pathLst>
                <a:path h="3312166" w="565577">
                  <a:moveTo>
                    <a:pt x="183866" y="0"/>
                  </a:moveTo>
                  <a:lnTo>
                    <a:pt x="381711" y="0"/>
                  </a:lnTo>
                  <a:cubicBezTo>
                    <a:pt x="483258" y="0"/>
                    <a:pt x="565577" y="82319"/>
                    <a:pt x="565577" y="183866"/>
                  </a:cubicBezTo>
                  <a:lnTo>
                    <a:pt x="565577" y="3128300"/>
                  </a:lnTo>
                  <a:cubicBezTo>
                    <a:pt x="565577" y="3229846"/>
                    <a:pt x="483258" y="3312166"/>
                    <a:pt x="381711" y="3312166"/>
                  </a:cubicBezTo>
                  <a:lnTo>
                    <a:pt x="183866" y="3312166"/>
                  </a:lnTo>
                  <a:cubicBezTo>
                    <a:pt x="82319" y="3312166"/>
                    <a:pt x="0" y="3229846"/>
                    <a:pt x="0" y="3128300"/>
                  </a:cubicBezTo>
                  <a:lnTo>
                    <a:pt x="0" y="183866"/>
                  </a:lnTo>
                  <a:cubicBezTo>
                    <a:pt x="0" y="82319"/>
                    <a:pt x="82319" y="0"/>
                    <a:pt x="183866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76200"/>
              <a:ext cx="565577" cy="33883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2887085" y="1028700"/>
            <a:ext cx="912417" cy="1273880"/>
          </a:xfrm>
          <a:custGeom>
            <a:avLst/>
            <a:gdLst/>
            <a:ahLst/>
            <a:cxnLst/>
            <a:rect r="r" b="b" t="t" l="l"/>
            <a:pathLst>
              <a:path h="1273880" w="912417">
                <a:moveTo>
                  <a:pt x="0" y="0"/>
                </a:moveTo>
                <a:lnTo>
                  <a:pt x="912417" y="0"/>
                </a:lnTo>
                <a:lnTo>
                  <a:pt x="912417" y="1273880"/>
                </a:lnTo>
                <a:lnTo>
                  <a:pt x="0" y="1273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131275" y="3582305"/>
            <a:ext cx="1004435" cy="1158499"/>
          </a:xfrm>
          <a:custGeom>
            <a:avLst/>
            <a:gdLst/>
            <a:ahLst/>
            <a:cxnLst/>
            <a:rect r="r" b="b" t="t" l="l"/>
            <a:pathLst>
              <a:path h="1158499" w="1004435">
                <a:moveTo>
                  <a:pt x="0" y="0"/>
                </a:moveTo>
                <a:lnTo>
                  <a:pt x="1004435" y="0"/>
                </a:lnTo>
                <a:lnTo>
                  <a:pt x="1004435" y="1158499"/>
                </a:lnTo>
                <a:lnTo>
                  <a:pt x="0" y="1158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251908" y="3563297"/>
            <a:ext cx="1004435" cy="1158499"/>
          </a:xfrm>
          <a:custGeom>
            <a:avLst/>
            <a:gdLst/>
            <a:ahLst/>
            <a:cxnLst/>
            <a:rect r="r" b="b" t="t" l="l"/>
            <a:pathLst>
              <a:path h="1158499" w="1004435">
                <a:moveTo>
                  <a:pt x="0" y="0"/>
                </a:moveTo>
                <a:lnTo>
                  <a:pt x="1004435" y="0"/>
                </a:lnTo>
                <a:lnTo>
                  <a:pt x="1004435" y="1158499"/>
                </a:lnTo>
                <a:lnTo>
                  <a:pt x="0" y="1158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288713" y="3563297"/>
            <a:ext cx="963195" cy="1196515"/>
          </a:xfrm>
          <a:custGeom>
            <a:avLst/>
            <a:gdLst/>
            <a:ahLst/>
            <a:cxnLst/>
            <a:rect r="r" b="b" t="t" l="l"/>
            <a:pathLst>
              <a:path h="1196515" w="963195">
                <a:moveTo>
                  <a:pt x="0" y="0"/>
                </a:moveTo>
                <a:lnTo>
                  <a:pt x="963195" y="0"/>
                </a:lnTo>
                <a:lnTo>
                  <a:pt x="963195" y="1196515"/>
                </a:lnTo>
                <a:lnTo>
                  <a:pt x="0" y="11965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357093" y="5825396"/>
            <a:ext cx="556612" cy="1401568"/>
          </a:xfrm>
          <a:custGeom>
            <a:avLst/>
            <a:gdLst/>
            <a:ahLst/>
            <a:cxnLst/>
            <a:rect r="r" b="b" t="t" l="l"/>
            <a:pathLst>
              <a:path h="1401568" w="556612">
                <a:moveTo>
                  <a:pt x="0" y="0"/>
                </a:moveTo>
                <a:lnTo>
                  <a:pt x="556612" y="0"/>
                </a:lnTo>
                <a:lnTo>
                  <a:pt x="556612" y="1401568"/>
                </a:lnTo>
                <a:lnTo>
                  <a:pt x="0" y="1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211988" y="5958370"/>
            <a:ext cx="556612" cy="1401568"/>
          </a:xfrm>
          <a:custGeom>
            <a:avLst/>
            <a:gdLst/>
            <a:ahLst/>
            <a:cxnLst/>
            <a:rect r="r" b="b" t="t" l="l"/>
            <a:pathLst>
              <a:path h="1401568" w="556612">
                <a:moveTo>
                  <a:pt x="0" y="0"/>
                </a:moveTo>
                <a:lnTo>
                  <a:pt x="556613" y="0"/>
                </a:lnTo>
                <a:lnTo>
                  <a:pt x="556613" y="1401568"/>
                </a:lnTo>
                <a:lnTo>
                  <a:pt x="0" y="1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394154" y="6092638"/>
            <a:ext cx="912417" cy="1273880"/>
          </a:xfrm>
          <a:custGeom>
            <a:avLst/>
            <a:gdLst/>
            <a:ahLst/>
            <a:cxnLst/>
            <a:rect r="r" b="b" t="t" l="l"/>
            <a:pathLst>
              <a:path h="1273880" w="912417">
                <a:moveTo>
                  <a:pt x="0" y="0"/>
                </a:moveTo>
                <a:lnTo>
                  <a:pt x="912417" y="0"/>
                </a:lnTo>
                <a:lnTo>
                  <a:pt x="912417" y="1273880"/>
                </a:lnTo>
                <a:lnTo>
                  <a:pt x="0" y="1273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411488" y="8711570"/>
            <a:ext cx="1004435" cy="1158499"/>
          </a:xfrm>
          <a:custGeom>
            <a:avLst/>
            <a:gdLst/>
            <a:ahLst/>
            <a:cxnLst/>
            <a:rect r="r" b="b" t="t" l="l"/>
            <a:pathLst>
              <a:path h="1158499" w="1004435">
                <a:moveTo>
                  <a:pt x="0" y="0"/>
                </a:moveTo>
                <a:lnTo>
                  <a:pt x="1004435" y="0"/>
                </a:lnTo>
                <a:lnTo>
                  <a:pt x="1004435" y="1158499"/>
                </a:lnTo>
                <a:lnTo>
                  <a:pt x="0" y="1158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988077" y="8796211"/>
            <a:ext cx="1004435" cy="1158499"/>
          </a:xfrm>
          <a:custGeom>
            <a:avLst/>
            <a:gdLst/>
            <a:ahLst/>
            <a:cxnLst/>
            <a:rect r="r" b="b" t="t" l="l"/>
            <a:pathLst>
              <a:path h="1158499" w="1004435">
                <a:moveTo>
                  <a:pt x="0" y="0"/>
                </a:moveTo>
                <a:lnTo>
                  <a:pt x="1004435" y="0"/>
                </a:lnTo>
                <a:lnTo>
                  <a:pt x="1004435" y="1158499"/>
                </a:lnTo>
                <a:lnTo>
                  <a:pt x="0" y="1158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024882" y="8796211"/>
            <a:ext cx="963195" cy="1196515"/>
          </a:xfrm>
          <a:custGeom>
            <a:avLst/>
            <a:gdLst/>
            <a:ahLst/>
            <a:cxnLst/>
            <a:rect r="r" b="b" t="t" l="l"/>
            <a:pathLst>
              <a:path h="1196515" w="963195">
                <a:moveTo>
                  <a:pt x="0" y="0"/>
                </a:moveTo>
                <a:lnTo>
                  <a:pt x="963195" y="0"/>
                </a:lnTo>
                <a:lnTo>
                  <a:pt x="963195" y="1196515"/>
                </a:lnTo>
                <a:lnTo>
                  <a:pt x="0" y="11965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6100033" y="1028700"/>
            <a:ext cx="857595" cy="1233950"/>
          </a:xfrm>
          <a:custGeom>
            <a:avLst/>
            <a:gdLst/>
            <a:ahLst/>
            <a:cxnLst/>
            <a:rect r="r" b="b" t="t" l="l"/>
            <a:pathLst>
              <a:path h="1233950" w="857595">
                <a:moveTo>
                  <a:pt x="0" y="0"/>
                </a:moveTo>
                <a:lnTo>
                  <a:pt x="857595" y="0"/>
                </a:lnTo>
                <a:lnTo>
                  <a:pt x="857595" y="1233950"/>
                </a:lnTo>
                <a:lnTo>
                  <a:pt x="0" y="12339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4826834" y="1281410"/>
            <a:ext cx="13101748" cy="80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316985" indent="-658492" lvl="1">
              <a:lnSpc>
                <a:spcPts val="5367"/>
              </a:lnSpc>
              <a:buFont typeface="Arial"/>
              <a:buChar char="•"/>
            </a:pPr>
            <a:r>
              <a:rPr lang="en-US" sz="6099">
                <a:solidFill>
                  <a:srgbClr val="BE636B"/>
                </a:solidFill>
                <a:cs typeface="Bara TH"/>
              </a:rPr>
              <a:t>วิทยาศาตร์ คณิตศาสตร์     ห้อง       คน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-297606" y="3763542"/>
            <a:ext cx="5501505" cy="61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9"/>
              </a:lnSpc>
            </a:pPr>
            <a:r>
              <a:rPr lang="en-US" sz="4760">
                <a:solidFill>
                  <a:srgbClr val="BE636B"/>
                </a:solidFill>
                <a:latin typeface="Bara TH"/>
                <a:cs typeface="Bara TH"/>
              </a:rPr>
              <a:t>จำนวน 8 ห้องเรียน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-148803" y="5008135"/>
            <a:ext cx="5501505" cy="61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9"/>
              </a:lnSpc>
            </a:pPr>
            <a:r>
              <a:rPr lang="en-US" sz="4760">
                <a:solidFill>
                  <a:srgbClr val="BE636B"/>
                </a:solidFill>
                <a:latin typeface="Bara TH"/>
                <a:cs typeface="Bara TH"/>
              </a:rPr>
              <a:t>รวม 250 คน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555900" y="3782592"/>
            <a:ext cx="13711175" cy="80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67"/>
              </a:lnSpc>
            </a:pPr>
            <a:r>
              <a:rPr lang="en-US" sz="6099">
                <a:solidFill>
                  <a:srgbClr val="BE636B"/>
                </a:solidFill>
                <a:latin typeface="Bara TH"/>
                <a:cs typeface="Bara TH"/>
              </a:rPr>
              <a:t>2.คณิตศาสตร์ ภาษาอังกฤษ    ห้อง       คน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501505" y="6254563"/>
            <a:ext cx="13711175" cy="80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67"/>
              </a:lnSpc>
            </a:pPr>
            <a:r>
              <a:rPr lang="en-US" sz="6099">
                <a:solidFill>
                  <a:srgbClr val="BE636B"/>
                </a:solidFill>
                <a:latin typeface="Bara TH"/>
                <a:cs typeface="Bara TH"/>
              </a:rPr>
              <a:t>3.นิติศาสตร์ รัฐศาสตร์        ห้อง        คน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501505" y="8920036"/>
            <a:ext cx="13711175" cy="80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67"/>
              </a:lnSpc>
            </a:pPr>
            <a:r>
              <a:rPr lang="en-US" sz="6099">
                <a:solidFill>
                  <a:srgbClr val="BE636B"/>
                </a:solidFill>
                <a:latin typeface="Bara TH"/>
                <a:cs typeface="Bara TH"/>
              </a:rPr>
              <a:t>4.ภาษาจีน อังกฤษ ไทย       ห้อง        คน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-10800000">
            <a:off x="15136838" y="1028700"/>
            <a:ext cx="963195" cy="1196515"/>
          </a:xfrm>
          <a:custGeom>
            <a:avLst/>
            <a:gdLst/>
            <a:ahLst/>
            <a:cxnLst/>
            <a:rect r="r" b="b" t="t" l="l"/>
            <a:pathLst>
              <a:path h="1196515" w="963195">
                <a:moveTo>
                  <a:pt x="0" y="0"/>
                </a:moveTo>
                <a:lnTo>
                  <a:pt x="963195" y="0"/>
                </a:lnTo>
                <a:lnTo>
                  <a:pt x="963195" y="1196515"/>
                </a:lnTo>
                <a:lnTo>
                  <a:pt x="0" y="11965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3324076" y="884338"/>
            <a:ext cx="2028627" cy="1840784"/>
          </a:xfrm>
          <a:custGeom>
            <a:avLst/>
            <a:gdLst/>
            <a:ahLst/>
            <a:cxnLst/>
            <a:rect r="r" b="b" t="t" l="l"/>
            <a:pathLst>
              <a:path h="1840784" w="2028627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94647" t="-123326" r="-157783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45485">
            <a:off x="15914575" y="6753911"/>
            <a:ext cx="2086105" cy="2980755"/>
          </a:xfrm>
          <a:custGeom>
            <a:avLst/>
            <a:gdLst/>
            <a:ahLst/>
            <a:cxnLst/>
            <a:rect r="r" b="b" t="t" l="l"/>
            <a:pathLst>
              <a:path h="2980755" w="2086105">
                <a:moveTo>
                  <a:pt x="0" y="0"/>
                </a:moveTo>
                <a:lnTo>
                  <a:pt x="2086105" y="0"/>
                </a:lnTo>
                <a:lnTo>
                  <a:pt x="2086105" y="2980755"/>
                </a:lnTo>
                <a:lnTo>
                  <a:pt x="0" y="2980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2833" y="1028700"/>
            <a:ext cx="16022334" cy="6810764"/>
          </a:xfrm>
          <a:custGeom>
            <a:avLst/>
            <a:gdLst/>
            <a:ahLst/>
            <a:cxnLst/>
            <a:rect r="r" b="b" t="t" l="l"/>
            <a:pathLst>
              <a:path h="6810764" w="16022334">
                <a:moveTo>
                  <a:pt x="0" y="0"/>
                </a:moveTo>
                <a:lnTo>
                  <a:pt x="16022334" y="0"/>
                </a:lnTo>
                <a:lnTo>
                  <a:pt x="16022334" y="6810764"/>
                </a:lnTo>
                <a:lnTo>
                  <a:pt x="0" y="6810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964" r="0" b="-1083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2833" y="7410667"/>
            <a:ext cx="15181491" cy="2761525"/>
          </a:xfrm>
          <a:custGeom>
            <a:avLst/>
            <a:gdLst/>
            <a:ahLst/>
            <a:cxnLst/>
            <a:rect r="r" b="b" t="t" l="l"/>
            <a:pathLst>
              <a:path h="2761525" w="15181491">
                <a:moveTo>
                  <a:pt x="0" y="0"/>
                </a:moveTo>
                <a:lnTo>
                  <a:pt x="15181491" y="0"/>
                </a:lnTo>
                <a:lnTo>
                  <a:pt x="15181491" y="2761525"/>
                </a:lnTo>
                <a:lnTo>
                  <a:pt x="0" y="2761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31" t="-36103" r="0" b="-455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6210191" y="6887499"/>
            <a:ext cx="2098217" cy="1903931"/>
          </a:xfrm>
          <a:custGeom>
            <a:avLst/>
            <a:gdLst/>
            <a:ahLst/>
            <a:cxnLst/>
            <a:rect r="r" b="b" t="t" l="l"/>
            <a:pathLst>
              <a:path h="1903931" w="2098217">
                <a:moveTo>
                  <a:pt x="2098218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8" y="1903930"/>
                </a:lnTo>
                <a:lnTo>
                  <a:pt x="2098218" y="0"/>
                </a:lnTo>
                <a:close/>
              </a:path>
            </a:pathLst>
          </a:custGeom>
          <a:blipFill>
            <a:blip r:embed="rId6"/>
            <a:stretch>
              <a:fillRect l="-94647" t="-123326" r="-157783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4227" y="267347"/>
            <a:ext cx="3913499" cy="1522707"/>
          </a:xfrm>
          <a:custGeom>
            <a:avLst/>
            <a:gdLst/>
            <a:ahLst/>
            <a:cxnLst/>
            <a:rect r="r" b="b" t="t" l="l"/>
            <a:pathLst>
              <a:path h="1522707" w="3913499">
                <a:moveTo>
                  <a:pt x="0" y="0"/>
                </a:moveTo>
                <a:lnTo>
                  <a:pt x="3913499" y="0"/>
                </a:lnTo>
                <a:lnTo>
                  <a:pt x="3913499" y="1522706"/>
                </a:lnTo>
                <a:lnTo>
                  <a:pt x="0" y="15227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44227" y="661060"/>
            <a:ext cx="4082445" cy="8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8"/>
              </a:lnSpc>
            </a:pPr>
            <a:r>
              <a:rPr lang="en-US" sz="6725">
                <a:solidFill>
                  <a:srgbClr val="BE636B"/>
                </a:solidFill>
                <a:cs typeface="Bara TH"/>
              </a:rPr>
              <a:t>กำหนดการ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45485">
            <a:off x="15914575" y="6753911"/>
            <a:ext cx="2086105" cy="2980755"/>
          </a:xfrm>
          <a:custGeom>
            <a:avLst/>
            <a:gdLst/>
            <a:ahLst/>
            <a:cxnLst/>
            <a:rect r="r" b="b" t="t" l="l"/>
            <a:pathLst>
              <a:path h="2980755" w="2086105">
                <a:moveTo>
                  <a:pt x="0" y="0"/>
                </a:moveTo>
                <a:lnTo>
                  <a:pt x="2086105" y="0"/>
                </a:lnTo>
                <a:lnTo>
                  <a:pt x="2086105" y="2980755"/>
                </a:lnTo>
                <a:lnTo>
                  <a:pt x="0" y="2980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36573" y="1417513"/>
            <a:ext cx="14257521" cy="8017883"/>
          </a:xfrm>
          <a:custGeom>
            <a:avLst/>
            <a:gdLst/>
            <a:ahLst/>
            <a:cxnLst/>
            <a:rect r="r" b="b" t="t" l="l"/>
            <a:pathLst>
              <a:path h="8017883" w="14257521">
                <a:moveTo>
                  <a:pt x="0" y="0"/>
                </a:moveTo>
                <a:lnTo>
                  <a:pt x="14257521" y="0"/>
                </a:lnTo>
                <a:lnTo>
                  <a:pt x="14257521" y="8017883"/>
                </a:lnTo>
                <a:lnTo>
                  <a:pt x="0" y="8017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46" t="0" r="-178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867539" y="7046486"/>
            <a:ext cx="2098217" cy="1903931"/>
          </a:xfrm>
          <a:custGeom>
            <a:avLst/>
            <a:gdLst/>
            <a:ahLst/>
            <a:cxnLst/>
            <a:rect r="r" b="b" t="t" l="l"/>
            <a:pathLst>
              <a:path h="1903931" w="2098217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57711" y="79271"/>
            <a:ext cx="4880244" cy="1898859"/>
          </a:xfrm>
          <a:custGeom>
            <a:avLst/>
            <a:gdLst/>
            <a:ahLst/>
            <a:cxnLst/>
            <a:rect r="r" b="b" t="t" l="l"/>
            <a:pathLst>
              <a:path h="1898859" w="4880244">
                <a:moveTo>
                  <a:pt x="0" y="0"/>
                </a:moveTo>
                <a:lnTo>
                  <a:pt x="4880244" y="0"/>
                </a:lnTo>
                <a:lnTo>
                  <a:pt x="4880244" y="1898858"/>
                </a:lnTo>
                <a:lnTo>
                  <a:pt x="0" y="1898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96360" y="681094"/>
            <a:ext cx="6008236" cy="828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66"/>
              </a:lnSpc>
            </a:pPr>
            <a:r>
              <a:rPr lang="en-US" sz="6325">
                <a:solidFill>
                  <a:srgbClr val="BE636B"/>
                </a:solidFill>
                <a:cs typeface="Bara TH"/>
              </a:rPr>
              <a:t>ขั้นตอนการสมัคร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45485">
            <a:off x="15914575" y="6753911"/>
            <a:ext cx="2086105" cy="2980755"/>
          </a:xfrm>
          <a:custGeom>
            <a:avLst/>
            <a:gdLst/>
            <a:ahLst/>
            <a:cxnLst/>
            <a:rect r="r" b="b" t="t" l="l"/>
            <a:pathLst>
              <a:path h="2980755" w="2086105">
                <a:moveTo>
                  <a:pt x="0" y="0"/>
                </a:moveTo>
                <a:lnTo>
                  <a:pt x="2086105" y="0"/>
                </a:lnTo>
                <a:lnTo>
                  <a:pt x="2086105" y="2980755"/>
                </a:lnTo>
                <a:lnTo>
                  <a:pt x="0" y="2980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867539" y="7046486"/>
            <a:ext cx="2098217" cy="1903931"/>
          </a:xfrm>
          <a:custGeom>
            <a:avLst/>
            <a:gdLst/>
            <a:ahLst/>
            <a:cxnLst/>
            <a:rect r="r" b="b" t="t" l="l"/>
            <a:pathLst>
              <a:path h="1903931" w="2098217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4"/>
            <a:stretch>
              <a:fillRect l="-94647" t="-123326" r="-15778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1597" y="2192102"/>
            <a:ext cx="16228297" cy="4687609"/>
          </a:xfrm>
          <a:custGeom>
            <a:avLst/>
            <a:gdLst/>
            <a:ahLst/>
            <a:cxnLst/>
            <a:rect r="r" b="b" t="t" l="l"/>
            <a:pathLst>
              <a:path h="4687609" w="16228297">
                <a:moveTo>
                  <a:pt x="0" y="0"/>
                </a:moveTo>
                <a:lnTo>
                  <a:pt x="16228297" y="0"/>
                </a:lnTo>
                <a:lnTo>
                  <a:pt x="16228297" y="4687609"/>
                </a:lnTo>
                <a:lnTo>
                  <a:pt x="0" y="4687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89716" y="1242673"/>
            <a:ext cx="4880244" cy="1898859"/>
          </a:xfrm>
          <a:custGeom>
            <a:avLst/>
            <a:gdLst/>
            <a:ahLst/>
            <a:cxnLst/>
            <a:rect r="r" b="b" t="t" l="l"/>
            <a:pathLst>
              <a:path h="1898859" w="4880244">
                <a:moveTo>
                  <a:pt x="0" y="0"/>
                </a:moveTo>
                <a:lnTo>
                  <a:pt x="4880244" y="0"/>
                </a:lnTo>
                <a:lnTo>
                  <a:pt x="4880244" y="1898859"/>
                </a:lnTo>
                <a:lnTo>
                  <a:pt x="0" y="1898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25720" y="1844497"/>
            <a:ext cx="6008236" cy="828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66"/>
              </a:lnSpc>
            </a:pPr>
            <a:r>
              <a:rPr lang="en-US" sz="6325">
                <a:solidFill>
                  <a:srgbClr val="BE636B"/>
                </a:solidFill>
                <a:cs typeface="Bara TH"/>
              </a:rPr>
              <a:t>การคัดเลือก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7493" y="808234"/>
            <a:ext cx="16593015" cy="8670532"/>
            <a:chOff x="0" y="0"/>
            <a:chExt cx="4370177" cy="2283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70177" cy="2283597"/>
            </a:xfrm>
            <a:custGeom>
              <a:avLst/>
              <a:gdLst/>
              <a:ahLst/>
              <a:cxnLst/>
              <a:rect r="r" b="b" t="t" l="l"/>
              <a:pathLst>
                <a:path h="2283597" w="437017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73566" y="2208859"/>
            <a:ext cx="4464549" cy="6139526"/>
            <a:chOff x="0" y="0"/>
            <a:chExt cx="1175848" cy="16169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5848" cy="1616994"/>
            </a:xfrm>
            <a:custGeom>
              <a:avLst/>
              <a:gdLst/>
              <a:ahLst/>
              <a:cxnLst/>
              <a:rect r="r" b="b" t="t" l="l"/>
              <a:pathLst>
                <a:path h="1616994" w="1175848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309569" y="1680654"/>
            <a:ext cx="6098694" cy="7060925"/>
          </a:xfrm>
          <a:custGeom>
            <a:avLst/>
            <a:gdLst/>
            <a:ahLst/>
            <a:cxnLst/>
            <a:rect r="r" b="b" t="t" l="l"/>
            <a:pathLst>
              <a:path h="7060925" w="6098694">
                <a:moveTo>
                  <a:pt x="0" y="0"/>
                </a:moveTo>
                <a:lnTo>
                  <a:pt x="6098694" y="0"/>
                </a:lnTo>
                <a:lnTo>
                  <a:pt x="6098694" y="7060925"/>
                </a:lnTo>
                <a:lnTo>
                  <a:pt x="0" y="7060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01601">
            <a:off x="15994212" y="7866625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401601">
            <a:off x="114505" y="1801081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79707" y="121141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19189" y="834838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198629" y="0"/>
            <a:ext cx="14550942" cy="10287000"/>
          </a:xfrm>
          <a:custGeom>
            <a:avLst/>
            <a:gdLst/>
            <a:ahLst/>
            <a:cxnLst/>
            <a:rect r="r" b="b" t="t" l="l"/>
            <a:pathLst>
              <a:path h="10287000" w="14550942">
                <a:moveTo>
                  <a:pt x="0" y="0"/>
                </a:moveTo>
                <a:lnTo>
                  <a:pt x="14550943" y="0"/>
                </a:lnTo>
                <a:lnTo>
                  <a:pt x="145509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7493" y="808234"/>
            <a:ext cx="16593015" cy="8670532"/>
            <a:chOff x="0" y="0"/>
            <a:chExt cx="4370177" cy="2283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70177" cy="2283597"/>
            </a:xfrm>
            <a:custGeom>
              <a:avLst/>
              <a:gdLst/>
              <a:ahLst/>
              <a:cxnLst/>
              <a:rect r="r" b="b" t="t" l="l"/>
              <a:pathLst>
                <a:path h="2283597" w="437017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73566" y="2208859"/>
            <a:ext cx="4464549" cy="6139526"/>
            <a:chOff x="0" y="0"/>
            <a:chExt cx="1175848" cy="16169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5848" cy="1616994"/>
            </a:xfrm>
            <a:custGeom>
              <a:avLst/>
              <a:gdLst/>
              <a:ahLst/>
              <a:cxnLst/>
              <a:rect r="r" b="b" t="t" l="l"/>
              <a:pathLst>
                <a:path h="1616994" w="1175848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309569" y="1680654"/>
            <a:ext cx="6098694" cy="7060925"/>
          </a:xfrm>
          <a:custGeom>
            <a:avLst/>
            <a:gdLst/>
            <a:ahLst/>
            <a:cxnLst/>
            <a:rect r="r" b="b" t="t" l="l"/>
            <a:pathLst>
              <a:path h="7060925" w="6098694">
                <a:moveTo>
                  <a:pt x="0" y="0"/>
                </a:moveTo>
                <a:lnTo>
                  <a:pt x="6098694" y="0"/>
                </a:lnTo>
                <a:lnTo>
                  <a:pt x="6098694" y="7060925"/>
                </a:lnTo>
                <a:lnTo>
                  <a:pt x="0" y="7060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01601">
            <a:off x="15994212" y="7866625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401601">
            <a:off x="114505" y="1801081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79707" y="121141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19189" y="834838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64129" y="0"/>
            <a:ext cx="16124488" cy="10106792"/>
          </a:xfrm>
          <a:custGeom>
            <a:avLst/>
            <a:gdLst/>
            <a:ahLst/>
            <a:cxnLst/>
            <a:rect r="r" b="b" t="t" l="l"/>
            <a:pathLst>
              <a:path h="10106792" w="16124488">
                <a:moveTo>
                  <a:pt x="0" y="0"/>
                </a:moveTo>
                <a:lnTo>
                  <a:pt x="16124487" y="0"/>
                </a:lnTo>
                <a:lnTo>
                  <a:pt x="16124487" y="10106792"/>
                </a:lnTo>
                <a:lnTo>
                  <a:pt x="0" y="101067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5278" r="0" b="-100392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7493" y="808234"/>
            <a:ext cx="16593015" cy="8670532"/>
            <a:chOff x="0" y="0"/>
            <a:chExt cx="4370177" cy="2283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70177" cy="2283597"/>
            </a:xfrm>
            <a:custGeom>
              <a:avLst/>
              <a:gdLst/>
              <a:ahLst/>
              <a:cxnLst/>
              <a:rect r="r" b="b" t="t" l="l"/>
              <a:pathLst>
                <a:path h="2283597" w="437017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73566" y="2208859"/>
            <a:ext cx="4464549" cy="6139526"/>
            <a:chOff x="0" y="0"/>
            <a:chExt cx="1175848" cy="16169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5848" cy="1616994"/>
            </a:xfrm>
            <a:custGeom>
              <a:avLst/>
              <a:gdLst/>
              <a:ahLst/>
              <a:cxnLst/>
              <a:rect r="r" b="b" t="t" l="l"/>
              <a:pathLst>
                <a:path h="1616994" w="1175848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309569" y="1680654"/>
            <a:ext cx="6098694" cy="7060925"/>
          </a:xfrm>
          <a:custGeom>
            <a:avLst/>
            <a:gdLst/>
            <a:ahLst/>
            <a:cxnLst/>
            <a:rect r="r" b="b" t="t" l="l"/>
            <a:pathLst>
              <a:path h="7060925" w="6098694">
                <a:moveTo>
                  <a:pt x="0" y="0"/>
                </a:moveTo>
                <a:lnTo>
                  <a:pt x="6098694" y="0"/>
                </a:lnTo>
                <a:lnTo>
                  <a:pt x="6098694" y="7060925"/>
                </a:lnTo>
                <a:lnTo>
                  <a:pt x="0" y="7060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01601">
            <a:off x="15994212" y="7866625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401601">
            <a:off x="114505" y="1801081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79707" y="121141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19189" y="834838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644967" y="0"/>
            <a:ext cx="11014523" cy="11014523"/>
          </a:xfrm>
          <a:custGeom>
            <a:avLst/>
            <a:gdLst/>
            <a:ahLst/>
            <a:cxnLst/>
            <a:rect r="r" b="b" t="t" l="l"/>
            <a:pathLst>
              <a:path h="11014523" w="11014523">
                <a:moveTo>
                  <a:pt x="0" y="0"/>
                </a:moveTo>
                <a:lnTo>
                  <a:pt x="11014523" y="0"/>
                </a:lnTo>
                <a:lnTo>
                  <a:pt x="11014523" y="11014523"/>
                </a:lnTo>
                <a:lnTo>
                  <a:pt x="0" y="110145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7493" y="808234"/>
            <a:ext cx="16593015" cy="8670532"/>
            <a:chOff x="0" y="0"/>
            <a:chExt cx="4370177" cy="2283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70177" cy="2283597"/>
            </a:xfrm>
            <a:custGeom>
              <a:avLst/>
              <a:gdLst/>
              <a:ahLst/>
              <a:cxnLst/>
              <a:rect r="r" b="b" t="t" l="l"/>
              <a:pathLst>
                <a:path h="2283597" w="437017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73566" y="2208859"/>
            <a:ext cx="4464549" cy="6139526"/>
            <a:chOff x="0" y="0"/>
            <a:chExt cx="1175848" cy="16169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5848" cy="1616994"/>
            </a:xfrm>
            <a:custGeom>
              <a:avLst/>
              <a:gdLst/>
              <a:ahLst/>
              <a:cxnLst/>
              <a:rect r="r" b="b" t="t" l="l"/>
              <a:pathLst>
                <a:path h="1616994" w="1175848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309569" y="1680654"/>
            <a:ext cx="6098694" cy="7060925"/>
          </a:xfrm>
          <a:custGeom>
            <a:avLst/>
            <a:gdLst/>
            <a:ahLst/>
            <a:cxnLst/>
            <a:rect r="r" b="b" t="t" l="l"/>
            <a:pathLst>
              <a:path h="7060925" w="6098694">
                <a:moveTo>
                  <a:pt x="0" y="0"/>
                </a:moveTo>
                <a:lnTo>
                  <a:pt x="6098694" y="0"/>
                </a:lnTo>
                <a:lnTo>
                  <a:pt x="6098694" y="7060925"/>
                </a:lnTo>
                <a:lnTo>
                  <a:pt x="0" y="7060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01601">
            <a:off x="15994212" y="7866625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-401601">
            <a:off x="114505" y="1801081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879707" y="121141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19189" y="834838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757583" y="-242917"/>
            <a:ext cx="11419680" cy="11419680"/>
          </a:xfrm>
          <a:custGeom>
            <a:avLst/>
            <a:gdLst/>
            <a:ahLst/>
            <a:cxnLst/>
            <a:rect r="r" b="b" t="t" l="l"/>
            <a:pathLst>
              <a:path h="11419680" w="11419680">
                <a:moveTo>
                  <a:pt x="0" y="0"/>
                </a:moveTo>
                <a:lnTo>
                  <a:pt x="11419681" y="0"/>
                </a:lnTo>
                <a:lnTo>
                  <a:pt x="11419681" y="11419681"/>
                </a:lnTo>
                <a:lnTo>
                  <a:pt x="0" y="114196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DAF4umsFTWE</dc:identifier>
  <dcterms:modified xsi:type="dcterms:W3CDTF">2011-08-01T06:04:30Z</dcterms:modified>
  <cp:revision>1</cp:revision>
  <dc:title>รอบโควตา</dc:title>
</cp:coreProperties>
</file>