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99700"/>
  <p:notesSz cx="18288000" cy="102997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2907"/>
            <a:ext cx="15544800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7832"/>
            <a:ext cx="1280160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29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4444" y="531979"/>
            <a:ext cx="8639556" cy="915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000" y="1565788"/>
            <a:ext cx="7616952" cy="8125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4311" y="1010411"/>
            <a:ext cx="3599688" cy="969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9844" y="2412491"/>
            <a:ext cx="316382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1483" y="3775743"/>
            <a:ext cx="4645033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53" y="1975043"/>
            <a:ext cx="14509292" cy="4144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78721"/>
            <a:ext cx="585216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9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2057399"/>
            <a:ext cx="9144000" cy="2058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6178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3400" y="3702050"/>
            <a:ext cx="853440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pc="-17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2362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895705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indent="-591185">
              <a:lnSpc>
                <a:spcPct val="100000"/>
              </a:lnSpc>
              <a:spcBef>
                <a:spcPts val="2375"/>
              </a:spcBef>
              <a:buAutoNum type="arabicPeriod" startAt="6"/>
              <a:tabLst>
                <a:tab pos="706120" algn="l"/>
                <a:tab pos="4434205" algn="l"/>
                <a:tab pos="6779259" algn="l"/>
              </a:tabLst>
            </a:pPr>
            <a:r>
              <a:rPr sz="54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54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5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	</a:t>
            </a:r>
            <a:r>
              <a:rPr sz="5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5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>
              <a:lnSpc>
                <a:spcPct val="100000"/>
              </a:lnSpc>
              <a:tabLst>
                <a:tab pos="2352675" algn="l"/>
              </a:tabLst>
            </a:pP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54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sz="5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journey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5400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sz="5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sz="54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sz="54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5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1600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5956" y="1935061"/>
            <a:ext cx="12789535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165" marR="5080" indent="-824865">
              <a:lnSpc>
                <a:spcPct val="100000"/>
              </a:lnSpc>
              <a:spcBef>
                <a:spcPts val="2375"/>
              </a:spcBef>
              <a:buAutoNum type="arabicPeriod" startAt="7"/>
              <a:tabLst>
                <a:tab pos="830580" algn="l"/>
                <a:tab pos="831215" algn="l"/>
                <a:tab pos="6746875" algn="l"/>
                <a:tab pos="10351770" algn="l"/>
              </a:tabLst>
            </a:pPr>
            <a:r>
              <a:rPr sz="5400" spc="-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  </a:t>
            </a: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watched </a:t>
            </a:r>
            <a:r>
              <a:rPr sz="54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5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r>
              <a:rPr sz="5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sture</a:t>
            </a:r>
            <a:r>
              <a:rPr sz="5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5400" u="heavy" spc="-4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54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 </a:t>
            </a: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sz="54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stranger.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1600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2683490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5485" indent="-591185">
              <a:lnSpc>
                <a:spcPct val="100000"/>
              </a:lnSpc>
              <a:spcBef>
                <a:spcPts val="2375"/>
              </a:spcBef>
              <a:buAutoNum type="arabicPeriod" startAt="8"/>
              <a:tabLst>
                <a:tab pos="706120" algn="l"/>
                <a:tab pos="6776720" algn="l"/>
                <a:tab pos="12670155" algn="l"/>
              </a:tabLst>
            </a:pP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Trademarks  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54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7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	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5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sz="5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>
              <a:lnSpc>
                <a:spcPct val="100000"/>
              </a:lnSpc>
              <a:tabLst>
                <a:tab pos="5727065" algn="l"/>
              </a:tabLst>
            </a:pP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sz="5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5400" u="heavy" spc="-6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sz="5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2362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148944" cy="639000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580" indent="-716280">
              <a:lnSpc>
                <a:spcPct val="100000"/>
              </a:lnSpc>
              <a:spcBef>
                <a:spcPts val="2375"/>
              </a:spcBef>
              <a:buAutoNum type="arabicPeriod" startAt="9"/>
              <a:tabLst>
                <a:tab pos="830580" algn="l"/>
                <a:tab pos="831215" algn="l"/>
              </a:tabLst>
            </a:pPr>
            <a:r>
              <a:rPr sz="5400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sz="54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sz="54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‘it’ </a:t>
            </a:r>
            <a:r>
              <a:rPr sz="54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sz="5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to?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580" marR="5080">
              <a:lnSpc>
                <a:spcPct val="100000"/>
              </a:lnSpc>
            </a:pPr>
            <a:r>
              <a:rPr sz="5400"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sz="5400" spc="-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u="heavy" spc="-3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sz="5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54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sz="54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2362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2057399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3"/>
                </a:lnTo>
                <a:lnTo>
                  <a:pt x="0" y="20589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5956" y="1935061"/>
            <a:ext cx="14076680" cy="639000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>
              <a:lnSpc>
                <a:spcPct val="100000"/>
              </a:lnSpc>
              <a:spcBef>
                <a:spcPts val="2375"/>
              </a:spcBef>
            </a:pP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sz="5400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sz="54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‘they’ </a:t>
            </a:r>
            <a:r>
              <a:rPr sz="54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sz="5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to?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marR="5080">
              <a:lnSpc>
                <a:spcPct val="100000"/>
              </a:lnSpc>
            </a:pP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54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shops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strawberries 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  </a:t>
            </a:r>
            <a:r>
              <a:rPr sz="54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told </a:t>
            </a:r>
            <a:r>
              <a:rPr sz="5400" spc="-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sz="5400" u="heavy" spc="-5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54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2905" indent="-617855">
              <a:lnSpc>
                <a:spcPct val="100000"/>
              </a:lnSpc>
              <a:buAutoNum type="arabicParenR"/>
              <a:tabLst>
                <a:tab pos="1653539" algn="l"/>
              </a:tabLst>
            </a:pP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2905" indent="-617855">
              <a:lnSpc>
                <a:spcPct val="100000"/>
              </a:lnSpc>
              <a:buAutoNum type="arabicParenR"/>
              <a:tabLst>
                <a:tab pos="1653539" algn="l"/>
              </a:tabLst>
            </a:pP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strawberries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2905" indent="-617855">
              <a:lnSpc>
                <a:spcPct val="100000"/>
              </a:lnSpc>
              <a:buAutoNum type="arabicParenR"/>
              <a:tabLst>
                <a:tab pos="1653539" algn="l"/>
              </a:tabLst>
            </a:pP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3886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5956" y="1935061"/>
            <a:ext cx="13347065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580" marR="5080" indent="-716280">
              <a:lnSpc>
                <a:spcPct val="100000"/>
              </a:lnSpc>
              <a:spcBef>
                <a:spcPts val="2375"/>
              </a:spcBef>
              <a:buAutoNum type="arabicPeriod" startAt="11"/>
              <a:tabLst>
                <a:tab pos="962660" algn="l"/>
                <a:tab pos="4794885" algn="l"/>
              </a:tabLst>
            </a:pPr>
            <a:r>
              <a:rPr sz="5400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‘Time</a:t>
            </a:r>
            <a:r>
              <a:rPr sz="5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school, </a:t>
            </a: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Jane. </a:t>
            </a:r>
            <a:r>
              <a:rPr sz="54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keys?’  </a:t>
            </a:r>
            <a:r>
              <a:rPr sz="5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</a:t>
            </a:r>
            <a:r>
              <a:rPr sz="54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sz="5400" u="heavy" spc="-4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54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2362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5956" y="1975043"/>
            <a:ext cx="14042390" cy="505904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430" marR="5080" indent="-913130">
              <a:lnSpc>
                <a:spcPct val="100000"/>
              </a:lnSpc>
              <a:spcBef>
                <a:spcPts val="2290"/>
              </a:spcBef>
            </a:pPr>
            <a:r>
              <a:rPr sz="60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sz="60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sz="6000" u="heavy" spc="-409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sz="6000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sz="60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60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sz="6000" u="heavy" spc="-6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6000" u="heavy" spc="-6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sz="6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6000" spc="-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 </a:t>
            </a:r>
            <a:r>
              <a:rPr sz="60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sz="6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</a:t>
            </a:r>
            <a:r>
              <a:rPr sz="60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sz="6000" u="heavy" spc="-6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6000" spc="-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sz="6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accustomed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430" marR="2373630">
              <a:lnSpc>
                <a:spcPct val="100000"/>
              </a:lnSpc>
            </a:pP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sz="6000" u="heavy" spc="-5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6000" u="heavy" spc="-5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enjoying</a:t>
            </a:r>
            <a:r>
              <a:rPr sz="60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creature </a:t>
            </a:r>
            <a:r>
              <a:rPr sz="60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comforts </a:t>
            </a:r>
            <a:r>
              <a:rPr sz="60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 </a:t>
            </a:r>
            <a:r>
              <a:rPr sz="60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generations </a:t>
            </a:r>
            <a:r>
              <a:rPr sz="60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60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sz="6000" u="heavy" spc="-6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dreamed</a:t>
            </a:r>
            <a:r>
              <a:rPr sz="6000" u="heavy" spc="-5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u="heavy" spc="-4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60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2362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75043"/>
            <a:ext cx="13876019" cy="414464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430" marR="1293495" indent="-913130">
              <a:lnSpc>
                <a:spcPct val="100000"/>
              </a:lnSpc>
              <a:spcBef>
                <a:spcPts val="2290"/>
              </a:spcBef>
            </a:pPr>
            <a:r>
              <a:rPr sz="60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sz="6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sz="6000" spc="-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games </a:t>
            </a:r>
            <a:r>
              <a:rPr sz="60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6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60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sz="6000" u="heavy" spc="-5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sz="60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eighties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sz="6000" u="heavy" spc="-5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7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sz="60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60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6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sz="6000" u="heavy" spc="-7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sz="6000" u="heavy" spc="-509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u="heavy" spc="-5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sensational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430">
              <a:lnSpc>
                <a:spcPct val="100000"/>
              </a:lnSpc>
            </a:pP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sz="6000" u="heavy" spc="-5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sz="6000" u="heavy" spc="-5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sz="6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sz="6000" u="heavy" spc="-6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sz="6000" spc="-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6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United</a:t>
            </a:r>
            <a:r>
              <a:rPr sz="60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0838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2160"/>
              </a:spcBef>
            </a:pPr>
            <a:r>
              <a:rPr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pPr marL="1633855" marR="5080" indent="-913130">
              <a:lnSpc>
                <a:spcPct val="100000"/>
              </a:lnSpc>
              <a:spcBef>
                <a:spcPts val="2290"/>
              </a:spcBef>
            </a:pPr>
            <a:r>
              <a:rPr sz="60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sz="60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Businessman</a:t>
            </a:r>
            <a:r>
              <a:rPr sz="6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sz="6000" u="heavy" spc="-6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sz="6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hesitant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sz="6000" u="heavy" spc="-5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6000" u="heavy" spc="-6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borrow </a:t>
            </a:r>
            <a:r>
              <a:rPr sz="60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sz="60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6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 </a:t>
            </a:r>
            <a:r>
              <a:rPr sz="6000" spc="-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investing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sz="6000" u="heavy" spc="-4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60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sz="6000" u="heavy" spc="-5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60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</a:t>
            </a:r>
            <a:r>
              <a:rPr sz="60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sz="6000"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sz="60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sz="60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sz="6000" u="heavy" spc="-5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sz="60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6000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sz="6000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1600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75043"/>
            <a:ext cx="13270230" cy="414464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7430" marR="5080" indent="-913130">
              <a:lnSpc>
                <a:spcPct val="100000"/>
              </a:lnSpc>
              <a:spcBef>
                <a:spcPts val="2290"/>
              </a:spcBef>
            </a:pPr>
            <a:r>
              <a:rPr sz="60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sz="6000" u="heavy" spc="-7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6000" spc="-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sz="6000" u="heavy" spc="-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6000" u="heavy" spc="-5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believed</a:t>
            </a:r>
            <a:r>
              <a:rPr sz="60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sz="6000" u="heavy" spc="-5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6000" u="heavy" spc="-6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sz="6000" u="heavy" spc="-7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sz="6000" spc="-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60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60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sz="6000" u="heavy" spc="-5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cultivated</a:t>
            </a:r>
            <a:r>
              <a:rPr sz="60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6000" spc="-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sz="60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sz="6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sz="6000" u="heavy" spc="-5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u="heavy" spc="-6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6000" u="heavy" spc="-6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sz="60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60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60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6000" spc="-7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60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doubled.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6175247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220" y="1013459"/>
            <a:ext cx="3573779" cy="96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3459"/>
            <a:ext cx="3581400" cy="967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1156" y="1013459"/>
            <a:ext cx="28056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6600" y="3601783"/>
            <a:ext cx="3922268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200" b="1" spc="-7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7200" b="1" spc="-8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7200" b="1" spc="-12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 </a:t>
            </a:r>
            <a:r>
              <a:rPr sz="7200" b="1" spc="-8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7200" b="1" spc="-7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7200" b="1" spc="-8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7200" b="1" spc="-6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200" b="1" spc="-5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4000" y="0"/>
            <a:ext cx="9144000" cy="1029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1201" y="3775743"/>
            <a:ext cx="5675316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00"/>
              </a:spcBef>
            </a:pPr>
            <a:r>
              <a:rPr lang="en-US" spc="-1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pc="-14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96097" y="1006395"/>
            <a:ext cx="26934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093700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580" indent="-716280">
              <a:lnSpc>
                <a:spcPct val="100000"/>
              </a:lnSpc>
              <a:spcBef>
                <a:spcPts val="2375"/>
              </a:spcBef>
              <a:buAutoNum type="arabicPeriod"/>
              <a:tabLst>
                <a:tab pos="830580" algn="l"/>
                <a:tab pos="831215" algn="l"/>
                <a:tab pos="13080365" algn="l"/>
              </a:tabLst>
            </a:pPr>
            <a:r>
              <a:rPr sz="5400" spc="-9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sz="54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told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sz="54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wanted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5400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54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165">
              <a:lnSpc>
                <a:spcPct val="100000"/>
              </a:lnSpc>
              <a:tabLst>
                <a:tab pos="12776200" algn="l"/>
              </a:tabLst>
            </a:pPr>
            <a:r>
              <a:rPr sz="5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salaries 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 </a:t>
            </a:r>
            <a:r>
              <a:rPr sz="5400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  </a:t>
            </a:r>
            <a:r>
              <a:rPr sz="54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  </a:t>
            </a:r>
            <a:r>
              <a:rPr sz="54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sz="5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sz="54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sz="5400" u="heavy" spc="-5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  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5400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5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3124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886180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165" marR="5080" indent="-824865">
              <a:lnSpc>
                <a:spcPct val="100000"/>
              </a:lnSpc>
              <a:spcBef>
                <a:spcPts val="2375"/>
              </a:spcBef>
              <a:buAutoNum type="arabicPeriod" startAt="2"/>
              <a:tabLst>
                <a:tab pos="830580" algn="l"/>
                <a:tab pos="831215" algn="l"/>
                <a:tab pos="11864975" algn="l"/>
                <a:tab pos="13191490" algn="l"/>
              </a:tabLst>
            </a:pPr>
            <a:r>
              <a:rPr sz="5400" spc="-7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  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 </a:t>
            </a:r>
            <a:r>
              <a:rPr sz="5400" spc="-7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  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 </a:t>
            </a:r>
            <a:r>
              <a:rPr sz="5400" spc="-8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    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  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sz="54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sz="5400" u="heavy" spc="-4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address, </a:t>
            </a:r>
            <a:r>
              <a:rPr sz="54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told  </a:t>
            </a:r>
            <a:r>
              <a:rPr sz="54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sz="5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 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 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 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 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5400" u="heavy" spc="-4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sz="5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3886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554710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marR="5080" indent="-617220">
              <a:lnSpc>
                <a:spcPct val="100000"/>
              </a:lnSpc>
              <a:spcBef>
                <a:spcPts val="2375"/>
              </a:spcBef>
              <a:buAutoNum type="arabicPeriod" startAt="3"/>
              <a:tabLst>
                <a:tab pos="830580" algn="l"/>
                <a:tab pos="831215" algn="l"/>
                <a:tab pos="7543165" algn="l"/>
                <a:tab pos="13005435" algn="l"/>
              </a:tabLst>
            </a:pP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54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sz="54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sz="5400" u="heavy" spc="-5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re-union </a:t>
            </a:r>
            <a:r>
              <a:rPr sz="5400" spc="-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sz="54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 </a:t>
            </a:r>
            <a:r>
              <a:rPr sz="54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 </a:t>
            </a:r>
            <a:r>
              <a:rPr sz="5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5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sz="5400" spc="-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won't  </a:t>
            </a:r>
            <a:r>
              <a:rPr sz="54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5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sz="54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5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sz="5400" u="heavy" spc="-5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54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3124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4152880" cy="721296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marR="5080" indent="-617220">
              <a:lnSpc>
                <a:spcPct val="100000"/>
              </a:lnSpc>
              <a:spcBef>
                <a:spcPts val="2375"/>
              </a:spcBef>
              <a:buAutoNum type="arabicPeriod" startAt="4"/>
              <a:tabLst>
                <a:tab pos="706120" algn="l"/>
                <a:tab pos="10174605" algn="l"/>
              </a:tabLst>
            </a:pPr>
            <a:r>
              <a:rPr sz="5400" spc="-9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decided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54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54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5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5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sz="5400" u="heavy" spc="-5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5400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hiring 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catering </a:t>
            </a:r>
            <a:r>
              <a:rPr sz="54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sz="5400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54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5400" spc="-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sz="5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oneself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54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sz="5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3417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0" y="0"/>
                </a:moveTo>
                <a:lnTo>
                  <a:pt x="9144000" y="0"/>
                </a:lnTo>
                <a:lnTo>
                  <a:pt x="9144000" y="2060447"/>
                </a:lnTo>
                <a:lnTo>
                  <a:pt x="0" y="20604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0" y="0"/>
                </a:moveTo>
                <a:lnTo>
                  <a:pt x="9144000" y="0"/>
                </a:lnTo>
                <a:lnTo>
                  <a:pt x="91440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1010411"/>
            <a:ext cx="3601211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03183" y="938593"/>
            <a:ext cx="216001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0" y="4116323"/>
            <a:ext cx="9144000" cy="2059305"/>
          </a:xfrm>
          <a:custGeom>
            <a:avLst/>
            <a:gdLst/>
            <a:ahLst/>
            <a:cxnLst/>
            <a:rect l="l" t="t" r="r" b="b"/>
            <a:pathLst>
              <a:path w="9144000" h="2059304">
                <a:moveTo>
                  <a:pt x="0" y="0"/>
                </a:moveTo>
                <a:lnTo>
                  <a:pt x="9144000" y="0"/>
                </a:lnTo>
                <a:lnTo>
                  <a:pt x="9144000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5956" y="1935061"/>
            <a:ext cx="13091160" cy="639000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54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580" indent="-716280">
              <a:lnSpc>
                <a:spcPct val="100000"/>
              </a:lnSpc>
              <a:spcBef>
                <a:spcPts val="2375"/>
              </a:spcBef>
              <a:buAutoNum type="arabicPeriod" startAt="5"/>
              <a:tabLst>
                <a:tab pos="830580" algn="l"/>
                <a:tab pos="831215" algn="l"/>
                <a:tab pos="13077825" algn="l"/>
              </a:tabLst>
            </a:pPr>
            <a:r>
              <a:rPr sz="5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</a:t>
            </a:r>
            <a:r>
              <a:rPr sz="54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sz="5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sz="5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165">
              <a:lnSpc>
                <a:spcPct val="100000"/>
              </a:lnSpc>
            </a:pPr>
            <a:r>
              <a:rPr sz="54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r>
              <a:rPr sz="5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sz="54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54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pop-music </a:t>
            </a:r>
            <a:r>
              <a:rPr sz="54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54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165">
              <a:lnSpc>
                <a:spcPct val="100000"/>
              </a:lnSpc>
              <a:tabLst>
                <a:tab pos="2559685" algn="l"/>
              </a:tabLst>
            </a:pP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5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54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5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sz="5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room.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  <a:tab pos="7429500" algn="l"/>
              </a:tabLst>
            </a:pPr>
            <a:r>
              <a:rPr sz="54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theirs </a:t>
            </a:r>
            <a:r>
              <a:rPr sz="54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5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	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sz="54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  <a:tab pos="7429500" algn="l"/>
              </a:tabLst>
            </a:pPr>
            <a:r>
              <a:rPr sz="5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 </a:t>
            </a:r>
            <a:r>
              <a:rPr sz="5400" spc="-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5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	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sz="5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530" lvl="1" indent="-615950">
              <a:lnSpc>
                <a:spcPct val="100000"/>
              </a:lnSpc>
              <a:buAutoNum type="arabicParenR"/>
              <a:tabLst>
                <a:tab pos="1447165" algn="l"/>
              </a:tabLst>
            </a:pPr>
            <a:r>
              <a:rPr sz="5400" spc="-4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5400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54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562</Words>
  <Application>Microsoft Office PowerPoint</Application>
  <PresentationFormat>กำหนดเอง</PresentationFormat>
  <Paragraphs>108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Office Theme</vt:lpstr>
      <vt:lpstr>Pronoun</vt:lpstr>
      <vt:lpstr>งานนำเสนอ PowerPoint</vt:lpstr>
      <vt:lpstr>Pronoun</vt:lpstr>
      <vt:lpstr>Exercise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  <vt:lpstr>Pronoun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</dc:title>
  <cp:lastModifiedBy>keaw glass</cp:lastModifiedBy>
  <cp:revision>1</cp:revision>
  <dcterms:created xsi:type="dcterms:W3CDTF">2022-09-15T05:33:14Z</dcterms:created>
  <dcterms:modified xsi:type="dcterms:W3CDTF">2022-09-15T05:40:49Z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2019-07-23T00:00:00Z</vt:filetime>
  </property>
  <property fmtid="{D5CDD505-2E9C-101B-9397-08002B2CF9AE}" pid="3" name="LastSaved">
    <vt:filetime>2022-09-15T00:00:00Z</vt:filetime>
  </property>
</Properties>
</file>