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82"/>
  </p:notesMasterIdLst>
  <p:sldIdLst>
    <p:sldId id="267" r:id="rId2"/>
    <p:sldId id="397" r:id="rId3"/>
    <p:sldId id="398" r:id="rId4"/>
    <p:sldId id="284" r:id="rId5"/>
    <p:sldId id="406" r:id="rId6"/>
    <p:sldId id="482" r:id="rId7"/>
    <p:sldId id="483" r:id="rId8"/>
    <p:sldId id="409" r:id="rId9"/>
    <p:sldId id="407" r:id="rId10"/>
    <p:sldId id="408" r:id="rId11"/>
    <p:sldId id="484" r:id="rId12"/>
    <p:sldId id="485" r:id="rId13"/>
    <p:sldId id="410" r:id="rId14"/>
    <p:sldId id="411" r:id="rId15"/>
    <p:sldId id="412" r:id="rId16"/>
    <p:sldId id="486" r:id="rId17"/>
    <p:sldId id="413" r:id="rId18"/>
    <p:sldId id="487" r:id="rId19"/>
    <p:sldId id="414" r:id="rId20"/>
    <p:sldId id="415" r:id="rId21"/>
    <p:sldId id="416" r:id="rId22"/>
    <p:sldId id="419" r:id="rId23"/>
    <p:sldId id="418" r:id="rId24"/>
    <p:sldId id="417" r:id="rId25"/>
    <p:sldId id="420" r:id="rId26"/>
    <p:sldId id="421" r:id="rId27"/>
    <p:sldId id="422" r:id="rId28"/>
    <p:sldId id="423" r:id="rId29"/>
    <p:sldId id="424" r:id="rId30"/>
    <p:sldId id="302" r:id="rId31"/>
    <p:sldId id="425" r:id="rId32"/>
    <p:sldId id="426" r:id="rId33"/>
    <p:sldId id="427" r:id="rId34"/>
    <p:sldId id="428" r:id="rId35"/>
    <p:sldId id="404" r:id="rId36"/>
    <p:sldId id="306" r:id="rId37"/>
    <p:sldId id="307" r:id="rId38"/>
    <p:sldId id="429" r:id="rId39"/>
    <p:sldId id="430" r:id="rId40"/>
    <p:sldId id="431" r:id="rId41"/>
    <p:sldId id="432" r:id="rId42"/>
    <p:sldId id="433" r:id="rId43"/>
    <p:sldId id="402" r:id="rId44"/>
    <p:sldId id="434" r:id="rId45"/>
    <p:sldId id="401" r:id="rId46"/>
    <p:sldId id="317" r:id="rId47"/>
    <p:sldId id="435" r:id="rId48"/>
    <p:sldId id="436" r:id="rId49"/>
    <p:sldId id="437" r:id="rId50"/>
    <p:sldId id="438" r:id="rId51"/>
    <p:sldId id="488" r:id="rId52"/>
    <p:sldId id="449" r:id="rId53"/>
    <p:sldId id="450" r:id="rId54"/>
    <p:sldId id="451" r:id="rId55"/>
    <p:sldId id="452" r:id="rId56"/>
    <p:sldId id="453" r:id="rId57"/>
    <p:sldId id="454" r:id="rId58"/>
    <p:sldId id="455" r:id="rId59"/>
    <p:sldId id="456" r:id="rId60"/>
    <p:sldId id="457" r:id="rId61"/>
    <p:sldId id="458" r:id="rId62"/>
    <p:sldId id="459" r:id="rId63"/>
    <p:sldId id="460" r:id="rId64"/>
    <p:sldId id="461" r:id="rId65"/>
    <p:sldId id="462" r:id="rId66"/>
    <p:sldId id="464" r:id="rId67"/>
    <p:sldId id="465" r:id="rId68"/>
    <p:sldId id="466" r:id="rId69"/>
    <p:sldId id="476" r:id="rId70"/>
    <p:sldId id="477" r:id="rId71"/>
    <p:sldId id="478" r:id="rId72"/>
    <p:sldId id="479" r:id="rId73"/>
    <p:sldId id="480" r:id="rId74"/>
    <p:sldId id="405" r:id="rId75"/>
    <p:sldId id="341" r:id="rId76"/>
    <p:sldId id="346" r:id="rId77"/>
    <p:sldId id="469" r:id="rId78"/>
    <p:sldId id="470" r:id="rId79"/>
    <p:sldId id="358" r:id="rId80"/>
    <p:sldId id="359" r:id="rId81"/>
  </p:sldIdLst>
  <p:sldSz cx="12188825" cy="6858000"/>
  <p:notesSz cx="6858000" cy="9144000"/>
  <p:embeddedFontLst>
    <p:embeddedFont>
      <p:font typeface="Calibri" panose="020F0502020204030204" pitchFamily="34" charset="0"/>
      <p:regular r:id="rId83"/>
      <p:bold r:id="rId84"/>
      <p:italic r:id="rId85"/>
      <p:boldItalic r:id="rId86"/>
    </p:embeddedFont>
    <p:embeddedFont>
      <p:font typeface="Cordia New" panose="020B0304020202020204" pitchFamily="34" charset="-34"/>
      <p:regular r:id="rId87"/>
      <p:bold r:id="rId88"/>
      <p:italic r:id="rId89"/>
      <p:boldItalic r:id="rId90"/>
    </p:embeddedFont>
    <p:embeddedFont>
      <p:font typeface="TH Sarabun New" panose="020B0500040200020003" pitchFamily="34" charset="-34"/>
      <p:regular r:id="rId91"/>
      <p:bold r:id="rId92"/>
      <p:italic r:id="rId93"/>
      <p:boldItalic r:id="rId9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  <a:srgbClr val="FFAD2E"/>
    <a:srgbClr val="A6A6A6"/>
    <a:srgbClr val="DB91A6"/>
    <a:srgbClr val="FF9396"/>
    <a:srgbClr val="FFEDB3"/>
    <a:srgbClr val="FDE2CB"/>
    <a:srgbClr val="FDDFC7"/>
    <a:srgbClr val="6DD9FF"/>
    <a:srgbClr val="379A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1643" autoAdjust="0"/>
  </p:normalViewPr>
  <p:slideViewPr>
    <p:cSldViewPr>
      <p:cViewPr>
        <p:scale>
          <a:sx n="71" d="100"/>
          <a:sy n="71" d="100"/>
        </p:scale>
        <p:origin x="1530" y="564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font" Target="fonts/font2.fntdata"/><Relationship Id="rId89" Type="http://schemas.openxmlformats.org/officeDocument/2006/relationships/font" Target="fonts/font7.fntdata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font" Target="fonts/font8.fntdata"/><Relationship Id="rId95" Type="http://schemas.openxmlformats.org/officeDocument/2006/relationships/presProps" Target="presProp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font" Target="fonts/font3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font" Target="fonts/font1.fntdata"/><Relationship Id="rId88" Type="http://schemas.openxmlformats.org/officeDocument/2006/relationships/font" Target="fonts/font6.fntdata"/><Relationship Id="rId91" Type="http://schemas.openxmlformats.org/officeDocument/2006/relationships/font" Target="fonts/font9.fntdata"/><Relationship Id="rId9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font" Target="fonts/font4.fntdata"/><Relationship Id="rId94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font" Target="fonts/font10.fntdata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font" Target="fonts/font5.fntdata"/><Relationship Id="rId61" Type="http://schemas.openxmlformats.org/officeDocument/2006/relationships/slide" Target="slides/slide60.xml"/><Relationship Id="rId82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font" Target="fonts/font11.fntdata"/><Relationship Id="rId9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2A897F-1885-4013-AB2B-467489962813}" type="datetimeFigureOut">
              <a:rPr lang="en-US" smtClean="0"/>
              <a:t>17/07/2023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00D07A-8B8C-4F48-8893-BD4732328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2634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0D07A-8B8C-4F48-8893-BD473232857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5102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00D07A-8B8C-4F48-8893-BD473232857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1807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0D07A-8B8C-4F48-8893-BD473232857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8383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0D07A-8B8C-4F48-8893-BD473232857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1417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00D07A-8B8C-4F48-8893-BD473232857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5405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00D07A-8B8C-4F48-8893-BD473232857B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9425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00D07A-8B8C-4F48-8893-BD473232857B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6300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0D07A-8B8C-4F48-8893-BD473232857B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4044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0D07A-8B8C-4F48-8893-BD473232857B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7022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baseline="0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0D07A-8B8C-4F48-8893-BD473232857B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3240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baseline="0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0D07A-8B8C-4F48-8893-BD473232857B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9504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96E54-E630-48D4-B3EC-8E78DC13B84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41719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baseline="0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0D07A-8B8C-4F48-8893-BD473232857B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74367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0D07A-8B8C-4F48-8893-BD473232857B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931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96E54-E630-48D4-B3EC-8E78DC13B849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14664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baseline="0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0D07A-8B8C-4F48-8893-BD473232857B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01693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th-TH" baseline="0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0D07A-8B8C-4F48-8893-BD473232857B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08702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0D07A-8B8C-4F48-8893-BD473232857B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19039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0D07A-8B8C-4F48-8893-BD473232857B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87364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0D07A-8B8C-4F48-8893-BD473232857B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16399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0D07A-8B8C-4F48-8893-BD473232857B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18968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65658-3285-4316-BEAB-36784AE1BEB4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0661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196E54-E630-48D4-B3EC-8E78DC13B84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51413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0D07A-8B8C-4F48-8893-BD473232857B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51886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65658-3285-4316-BEAB-36784AE1BEB4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06617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0D07A-8B8C-4F48-8893-BD473232857B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91348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D685C6-C40A-49EE-80DD-CD8161CCC610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53744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0D07A-8B8C-4F48-8893-BD473232857B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88859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0D07A-8B8C-4F48-8893-BD473232857B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28747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0D07A-8B8C-4F48-8893-BD473232857B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83816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0D07A-8B8C-4F48-8893-BD473232857B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46328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0D07A-8B8C-4F48-8893-BD473232857B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69629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0D07A-8B8C-4F48-8893-BD473232857B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461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0D07A-8B8C-4F48-8893-BD473232857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38677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0D07A-8B8C-4F48-8893-BD473232857B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98995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96E54-E630-48D4-B3EC-8E78DC13B849}" type="slidenum">
              <a:rPr lang="en-US" smtClean="0"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06009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0D07A-8B8C-4F48-8893-BD473232857B}" type="slidenum">
              <a:rPr lang="en-US" smtClean="0"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4594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0D07A-8B8C-4F48-8893-BD473232857B}" type="slidenum">
              <a:rPr lang="en-US" smtClean="0"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15931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baseline="0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0D07A-8B8C-4F48-8893-BD473232857B}" type="slidenum">
              <a:rPr lang="en-US" smtClean="0"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73156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0D07A-8B8C-4F48-8893-BD473232857B}" type="slidenum">
              <a:rPr lang="en-US" smtClean="0"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5521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0D07A-8B8C-4F48-8893-BD473232857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9313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0D07A-8B8C-4F48-8893-BD473232857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3770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00D07A-8B8C-4F48-8893-BD473232857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3079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0D07A-8B8C-4F48-8893-BD473232857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1492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00D07A-8B8C-4F48-8893-BD473232857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8395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26"/>
            <a:ext cx="10360501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B53E0-EB8B-4B7D-A833-11FCD02B36CF}" type="datetimeFigureOut">
              <a:rPr lang="en-US" smtClean="0"/>
              <a:t>17/07/2023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0CC76-CA83-416B-AD6A-D5D385453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144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B53E0-EB8B-4B7D-A833-11FCD02B36CF}" type="datetimeFigureOut">
              <a:rPr lang="en-US" smtClean="0"/>
              <a:t>17/07/2023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0CC76-CA83-416B-AD6A-D5D385453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884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74639"/>
            <a:ext cx="2742486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74639"/>
            <a:ext cx="802431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B53E0-EB8B-4B7D-A833-11FCD02B36CF}" type="datetimeFigureOut">
              <a:rPr lang="en-US" smtClean="0"/>
              <a:t>17/07/2023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0CC76-CA83-416B-AD6A-D5D385453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079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B53E0-EB8B-4B7D-A833-11FCD02B36CF}" type="datetimeFigureOut">
              <a:rPr lang="en-US" smtClean="0"/>
              <a:t>17/07/2023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0CC76-CA83-416B-AD6A-D5D385453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378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1"/>
            <a:ext cx="103605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B53E0-EB8B-4B7D-A833-11FCD02B36CF}" type="datetimeFigureOut">
              <a:rPr lang="en-US" smtClean="0"/>
              <a:t>17/07/2023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0CC76-CA83-416B-AD6A-D5D385453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177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600201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600201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B53E0-EB8B-4B7D-A833-11FCD02B36CF}" type="datetimeFigureOut">
              <a:rPr lang="en-US" smtClean="0"/>
              <a:t>17/07/2023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0CC76-CA83-416B-AD6A-D5D385453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574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4" y="1535113"/>
            <a:ext cx="538763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4" y="2174875"/>
            <a:ext cx="538763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B53E0-EB8B-4B7D-A833-11FCD02B36CF}" type="datetimeFigureOut">
              <a:rPr lang="en-US" smtClean="0"/>
              <a:t>17/07/2023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0CC76-CA83-416B-AD6A-D5D385453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448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B53E0-EB8B-4B7D-A833-11FCD02B36CF}" type="datetimeFigureOut">
              <a:rPr lang="en-US" smtClean="0"/>
              <a:t>17/07/2023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0CC76-CA83-416B-AD6A-D5D385453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5020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B53E0-EB8B-4B7D-A833-11FCD02B36CF}" type="datetimeFigureOut">
              <a:rPr lang="en-US" smtClean="0"/>
              <a:t>17/07/2023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0CC76-CA83-416B-AD6A-D5D385453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274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2" y="273050"/>
            <a:ext cx="401003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1"/>
            <a:ext cx="681389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2" y="1435101"/>
            <a:ext cx="401003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B53E0-EB8B-4B7D-A833-11FCD02B36CF}" type="datetimeFigureOut">
              <a:rPr lang="en-US" smtClean="0"/>
              <a:t>17/07/2023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0CC76-CA83-416B-AD6A-D5D385453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146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B53E0-EB8B-4B7D-A833-11FCD02B36CF}" type="datetimeFigureOut">
              <a:rPr lang="en-US" smtClean="0"/>
              <a:t>17/07/2023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0CC76-CA83-416B-AD6A-D5D385453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604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600201"/>
            <a:ext cx="1096994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B53E0-EB8B-4B7D-A833-11FCD02B36CF}" type="datetimeFigureOut">
              <a:rPr lang="en-US" smtClean="0"/>
              <a:t>17/07/2023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50CC76-CA83-416B-AD6A-D5D385453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221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48.jpeg"/><Relationship Id="rId7" Type="http://schemas.openxmlformats.org/officeDocument/2006/relationships/image" Target="../media/image50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5" Type="http://schemas.openxmlformats.org/officeDocument/2006/relationships/image" Target="../media/image5.png"/><Relationship Id="rId10" Type="http://schemas.openxmlformats.org/officeDocument/2006/relationships/image" Target="../media/image28.png"/><Relationship Id="rId4" Type="http://schemas.openxmlformats.org/officeDocument/2006/relationships/image" Target="../media/image14.png"/><Relationship Id="rId9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51.jpe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54.png"/><Relationship Id="rId5" Type="http://schemas.openxmlformats.org/officeDocument/2006/relationships/image" Target="../media/image14.png"/><Relationship Id="rId10" Type="http://schemas.openxmlformats.org/officeDocument/2006/relationships/image" Target="../media/image28.png"/><Relationship Id="rId4" Type="http://schemas.openxmlformats.org/officeDocument/2006/relationships/image" Target="../media/image52.jpeg"/><Relationship Id="rId9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13" Type="http://schemas.openxmlformats.org/officeDocument/2006/relationships/image" Target="../media/image40.png"/><Relationship Id="rId3" Type="http://schemas.openxmlformats.org/officeDocument/2006/relationships/image" Target="../media/image55.jpeg"/><Relationship Id="rId7" Type="http://schemas.openxmlformats.org/officeDocument/2006/relationships/image" Target="../media/image5.png"/><Relationship Id="rId12" Type="http://schemas.openxmlformats.org/officeDocument/2006/relationships/image" Target="../media/image6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jpeg"/><Relationship Id="rId11" Type="http://schemas.openxmlformats.org/officeDocument/2006/relationships/image" Target="../media/image59.png"/><Relationship Id="rId5" Type="http://schemas.microsoft.com/office/2007/relationships/hdphoto" Target="../media/hdphoto2.wdp"/><Relationship Id="rId10" Type="http://schemas.openxmlformats.org/officeDocument/2006/relationships/image" Target="../media/image58.png"/><Relationship Id="rId4" Type="http://schemas.openxmlformats.org/officeDocument/2006/relationships/image" Target="../media/image56.png"/><Relationship Id="rId9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61.png"/><Relationship Id="rId7" Type="http://schemas.openxmlformats.org/officeDocument/2006/relationships/image" Target="../media/image5.png"/><Relationship Id="rId12" Type="http://schemas.openxmlformats.org/officeDocument/2006/relationships/image" Target="../media/image4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11" Type="http://schemas.openxmlformats.org/officeDocument/2006/relationships/image" Target="../media/image64.png"/><Relationship Id="rId5" Type="http://schemas.openxmlformats.org/officeDocument/2006/relationships/image" Target="../media/image62.png"/><Relationship Id="rId10" Type="http://schemas.openxmlformats.org/officeDocument/2006/relationships/image" Target="../media/image63.png"/><Relationship Id="rId4" Type="http://schemas.microsoft.com/office/2007/relationships/hdphoto" Target="../media/hdphoto3.wdp"/><Relationship Id="rId9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65.jpeg"/><Relationship Id="rId7" Type="http://schemas.openxmlformats.org/officeDocument/2006/relationships/image" Target="../media/image6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slide" Target="slide1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68.jpeg"/><Relationship Id="rId7" Type="http://schemas.openxmlformats.org/officeDocument/2006/relationships/image" Target="../media/image7.pn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1.xml"/><Relationship Id="rId5" Type="http://schemas.openxmlformats.org/officeDocument/2006/relationships/image" Target="../media/image5.png"/><Relationship Id="rId10" Type="http://schemas.openxmlformats.org/officeDocument/2006/relationships/image" Target="../media/image28.png"/><Relationship Id="rId4" Type="http://schemas.openxmlformats.org/officeDocument/2006/relationships/image" Target="../media/image14.png"/><Relationship Id="rId9" Type="http://schemas.openxmlformats.org/officeDocument/2006/relationships/image" Target="../media/image7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72.jpeg"/><Relationship Id="rId7" Type="http://schemas.openxmlformats.org/officeDocument/2006/relationships/image" Target="../media/image7.pn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1.xml"/><Relationship Id="rId5" Type="http://schemas.openxmlformats.org/officeDocument/2006/relationships/image" Target="../media/image5.png"/><Relationship Id="rId10" Type="http://schemas.openxmlformats.org/officeDocument/2006/relationships/image" Target="../media/image28.png"/><Relationship Id="rId4" Type="http://schemas.openxmlformats.org/officeDocument/2006/relationships/image" Target="../media/image14.png"/><Relationship Id="rId9" Type="http://schemas.openxmlformats.org/officeDocument/2006/relationships/image" Target="../media/image7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13" Type="http://schemas.openxmlformats.org/officeDocument/2006/relationships/image" Target="../media/image80.png"/><Relationship Id="rId3" Type="http://schemas.openxmlformats.org/officeDocument/2006/relationships/image" Target="../media/image75.jpeg"/><Relationship Id="rId7" Type="http://schemas.openxmlformats.org/officeDocument/2006/relationships/image" Target="../media/image5.png"/><Relationship Id="rId12" Type="http://schemas.openxmlformats.org/officeDocument/2006/relationships/image" Target="../media/image7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40.png"/><Relationship Id="rId5" Type="http://schemas.openxmlformats.org/officeDocument/2006/relationships/image" Target="../media/image77.jpeg"/><Relationship Id="rId10" Type="http://schemas.openxmlformats.org/officeDocument/2006/relationships/image" Target="../media/image78.png"/><Relationship Id="rId4" Type="http://schemas.openxmlformats.org/officeDocument/2006/relationships/image" Target="../media/image76.jpeg"/><Relationship Id="rId9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13" Type="http://schemas.openxmlformats.org/officeDocument/2006/relationships/image" Target="../media/image85.png"/><Relationship Id="rId3" Type="http://schemas.openxmlformats.org/officeDocument/2006/relationships/image" Target="../media/image81.png"/><Relationship Id="rId7" Type="http://schemas.openxmlformats.org/officeDocument/2006/relationships/image" Target="../media/image83.png"/><Relationship Id="rId12" Type="http://schemas.openxmlformats.org/officeDocument/2006/relationships/image" Target="../media/image8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7.png"/><Relationship Id="rId5" Type="http://schemas.openxmlformats.org/officeDocument/2006/relationships/image" Target="../media/image82.jpeg"/><Relationship Id="rId15" Type="http://schemas.openxmlformats.org/officeDocument/2006/relationships/image" Target="../media/image86.png"/><Relationship Id="rId10" Type="http://schemas.openxmlformats.org/officeDocument/2006/relationships/slide" Target="slide1.xml"/><Relationship Id="rId4" Type="http://schemas.microsoft.com/office/2007/relationships/hdphoto" Target="../media/hdphoto5.wdp"/><Relationship Id="rId9" Type="http://schemas.openxmlformats.org/officeDocument/2006/relationships/image" Target="../media/image5.png"/><Relationship Id="rId14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87.png"/><Relationship Id="rId7" Type="http://schemas.openxmlformats.org/officeDocument/2006/relationships/slide" Target="slide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14.png"/><Relationship Id="rId10" Type="http://schemas.openxmlformats.org/officeDocument/2006/relationships/image" Target="../media/image90.png"/><Relationship Id="rId4" Type="http://schemas.openxmlformats.org/officeDocument/2006/relationships/image" Target="../media/image88.png"/><Relationship Id="rId9" Type="http://schemas.openxmlformats.org/officeDocument/2006/relationships/image" Target="../media/image8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1.png"/><Relationship Id="rId3" Type="http://schemas.openxmlformats.org/officeDocument/2006/relationships/image" Target="../media/image5.png"/><Relationship Id="rId7" Type="http://schemas.openxmlformats.org/officeDocument/2006/relationships/slide" Target="slide74.xml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slide" Target="slide3.xml"/><Relationship Id="rId5" Type="http://schemas.openxmlformats.org/officeDocument/2006/relationships/slide" Target="slide1.xml"/><Relationship Id="rId10" Type="http://schemas.openxmlformats.org/officeDocument/2006/relationships/image" Target="../media/image9.png"/><Relationship Id="rId4" Type="http://schemas.openxmlformats.org/officeDocument/2006/relationships/image" Target="../media/image6.png"/><Relationship Id="rId9" Type="http://schemas.openxmlformats.org/officeDocument/2006/relationships/slide" Target="slide45.xml"/><Relationship Id="rId14" Type="http://schemas.openxmlformats.org/officeDocument/2006/relationships/image" Target="../media/image12.gi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13" Type="http://schemas.openxmlformats.org/officeDocument/2006/relationships/image" Target="../media/image97.png"/><Relationship Id="rId18" Type="http://schemas.openxmlformats.org/officeDocument/2006/relationships/image" Target="../media/image102.png"/><Relationship Id="rId3" Type="http://schemas.openxmlformats.org/officeDocument/2006/relationships/image" Target="../media/image91.jpeg"/><Relationship Id="rId7" Type="http://schemas.openxmlformats.org/officeDocument/2006/relationships/image" Target="../media/image7.png"/><Relationship Id="rId12" Type="http://schemas.openxmlformats.org/officeDocument/2006/relationships/image" Target="../media/image96.png"/><Relationship Id="rId17" Type="http://schemas.openxmlformats.org/officeDocument/2006/relationships/image" Target="../media/image101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100.png"/><Relationship Id="rId1" Type="http://schemas.openxmlformats.org/officeDocument/2006/relationships/slideLayout" Target="../slideLayouts/slideLayout7.xml"/><Relationship Id="rId6" Type="http://schemas.openxmlformats.org/officeDocument/2006/relationships/slide" Target="slide1.xml"/><Relationship Id="rId11" Type="http://schemas.openxmlformats.org/officeDocument/2006/relationships/image" Target="../media/image95.png"/><Relationship Id="rId5" Type="http://schemas.openxmlformats.org/officeDocument/2006/relationships/image" Target="../media/image5.png"/><Relationship Id="rId15" Type="http://schemas.openxmlformats.org/officeDocument/2006/relationships/image" Target="../media/image99.png"/><Relationship Id="rId10" Type="http://schemas.openxmlformats.org/officeDocument/2006/relationships/image" Target="../media/image94.png"/><Relationship Id="rId19" Type="http://schemas.openxmlformats.org/officeDocument/2006/relationships/image" Target="../media/image103.png"/><Relationship Id="rId4" Type="http://schemas.openxmlformats.org/officeDocument/2006/relationships/image" Target="../media/image14.png"/><Relationship Id="rId9" Type="http://schemas.openxmlformats.org/officeDocument/2006/relationships/image" Target="../media/image93.png"/><Relationship Id="rId14" Type="http://schemas.openxmlformats.org/officeDocument/2006/relationships/image" Target="../media/image9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13" Type="http://schemas.openxmlformats.org/officeDocument/2006/relationships/image" Target="../media/image98.png"/><Relationship Id="rId3" Type="http://schemas.openxmlformats.org/officeDocument/2006/relationships/image" Target="../media/image104.jpeg"/><Relationship Id="rId7" Type="http://schemas.openxmlformats.org/officeDocument/2006/relationships/image" Target="../media/image7.png"/><Relationship Id="rId12" Type="http://schemas.openxmlformats.org/officeDocument/2006/relationships/image" Target="../media/image97.png"/><Relationship Id="rId17" Type="http://schemas.openxmlformats.org/officeDocument/2006/relationships/image" Target="../media/image102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101.png"/><Relationship Id="rId1" Type="http://schemas.openxmlformats.org/officeDocument/2006/relationships/slideLayout" Target="../slideLayouts/slideLayout7.xml"/><Relationship Id="rId6" Type="http://schemas.openxmlformats.org/officeDocument/2006/relationships/slide" Target="slide1.xml"/><Relationship Id="rId11" Type="http://schemas.openxmlformats.org/officeDocument/2006/relationships/image" Target="../media/image96.png"/><Relationship Id="rId5" Type="http://schemas.openxmlformats.org/officeDocument/2006/relationships/image" Target="../media/image5.png"/><Relationship Id="rId15" Type="http://schemas.openxmlformats.org/officeDocument/2006/relationships/image" Target="../media/image100.png"/><Relationship Id="rId10" Type="http://schemas.openxmlformats.org/officeDocument/2006/relationships/image" Target="../media/image95.png"/><Relationship Id="rId4" Type="http://schemas.openxmlformats.org/officeDocument/2006/relationships/image" Target="../media/image14.png"/><Relationship Id="rId9" Type="http://schemas.openxmlformats.org/officeDocument/2006/relationships/image" Target="../media/image94.png"/><Relationship Id="rId14" Type="http://schemas.openxmlformats.org/officeDocument/2006/relationships/image" Target="../media/image9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13" Type="http://schemas.openxmlformats.org/officeDocument/2006/relationships/image" Target="../media/image99.png"/><Relationship Id="rId3" Type="http://schemas.openxmlformats.org/officeDocument/2006/relationships/image" Target="../media/image105.jpeg"/><Relationship Id="rId7" Type="http://schemas.openxmlformats.org/officeDocument/2006/relationships/image" Target="../media/image93.png"/><Relationship Id="rId12" Type="http://schemas.openxmlformats.org/officeDocument/2006/relationships/image" Target="../media/image98.png"/><Relationship Id="rId2" Type="http://schemas.openxmlformats.org/officeDocument/2006/relationships/image" Target="../media/image14.png"/><Relationship Id="rId16" Type="http://schemas.openxmlformats.org/officeDocument/2006/relationships/image" Target="../media/image10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97.png"/><Relationship Id="rId5" Type="http://schemas.openxmlformats.org/officeDocument/2006/relationships/slide" Target="slide1.xml"/><Relationship Id="rId15" Type="http://schemas.openxmlformats.org/officeDocument/2006/relationships/image" Target="../media/image101.png"/><Relationship Id="rId10" Type="http://schemas.openxmlformats.org/officeDocument/2006/relationships/image" Target="../media/image96.png"/><Relationship Id="rId4" Type="http://schemas.openxmlformats.org/officeDocument/2006/relationships/image" Target="../media/image5.png"/><Relationship Id="rId9" Type="http://schemas.openxmlformats.org/officeDocument/2006/relationships/image" Target="../media/image95.png"/><Relationship Id="rId14" Type="http://schemas.openxmlformats.org/officeDocument/2006/relationships/image" Target="../media/image10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13" Type="http://schemas.openxmlformats.org/officeDocument/2006/relationships/image" Target="../media/image99.png"/><Relationship Id="rId3" Type="http://schemas.openxmlformats.org/officeDocument/2006/relationships/image" Target="../media/image14.png"/><Relationship Id="rId7" Type="http://schemas.openxmlformats.org/officeDocument/2006/relationships/image" Target="../media/image93.png"/><Relationship Id="rId12" Type="http://schemas.openxmlformats.org/officeDocument/2006/relationships/image" Target="../media/image98.png"/><Relationship Id="rId2" Type="http://schemas.openxmlformats.org/officeDocument/2006/relationships/image" Target="../media/image106.jpeg"/><Relationship Id="rId16" Type="http://schemas.openxmlformats.org/officeDocument/2006/relationships/image" Target="../media/image10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97.png"/><Relationship Id="rId5" Type="http://schemas.openxmlformats.org/officeDocument/2006/relationships/slide" Target="slide1.xml"/><Relationship Id="rId15" Type="http://schemas.openxmlformats.org/officeDocument/2006/relationships/image" Target="../media/image101.png"/><Relationship Id="rId10" Type="http://schemas.openxmlformats.org/officeDocument/2006/relationships/image" Target="../media/image96.png"/><Relationship Id="rId4" Type="http://schemas.openxmlformats.org/officeDocument/2006/relationships/image" Target="../media/image5.png"/><Relationship Id="rId9" Type="http://schemas.openxmlformats.org/officeDocument/2006/relationships/image" Target="../media/image95.png"/><Relationship Id="rId14" Type="http://schemas.openxmlformats.org/officeDocument/2006/relationships/image" Target="../media/image10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13" Type="http://schemas.openxmlformats.org/officeDocument/2006/relationships/image" Target="../media/image99.png"/><Relationship Id="rId3" Type="http://schemas.openxmlformats.org/officeDocument/2006/relationships/image" Target="../media/image14.png"/><Relationship Id="rId7" Type="http://schemas.openxmlformats.org/officeDocument/2006/relationships/image" Target="../media/image93.png"/><Relationship Id="rId12" Type="http://schemas.openxmlformats.org/officeDocument/2006/relationships/image" Target="../media/image98.png"/><Relationship Id="rId2" Type="http://schemas.openxmlformats.org/officeDocument/2006/relationships/image" Target="../media/image107.jpeg"/><Relationship Id="rId16" Type="http://schemas.openxmlformats.org/officeDocument/2006/relationships/image" Target="../media/image10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97.png"/><Relationship Id="rId5" Type="http://schemas.openxmlformats.org/officeDocument/2006/relationships/slide" Target="slide1.xml"/><Relationship Id="rId15" Type="http://schemas.openxmlformats.org/officeDocument/2006/relationships/image" Target="../media/image101.png"/><Relationship Id="rId10" Type="http://schemas.openxmlformats.org/officeDocument/2006/relationships/image" Target="../media/image96.png"/><Relationship Id="rId4" Type="http://schemas.openxmlformats.org/officeDocument/2006/relationships/image" Target="../media/image5.png"/><Relationship Id="rId9" Type="http://schemas.openxmlformats.org/officeDocument/2006/relationships/image" Target="../media/image95.png"/><Relationship Id="rId14" Type="http://schemas.openxmlformats.org/officeDocument/2006/relationships/image" Target="../media/image10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13" Type="http://schemas.openxmlformats.org/officeDocument/2006/relationships/image" Target="../media/image99.png"/><Relationship Id="rId3" Type="http://schemas.openxmlformats.org/officeDocument/2006/relationships/image" Target="../media/image14.png"/><Relationship Id="rId7" Type="http://schemas.openxmlformats.org/officeDocument/2006/relationships/image" Target="../media/image93.png"/><Relationship Id="rId12" Type="http://schemas.openxmlformats.org/officeDocument/2006/relationships/image" Target="../media/image98.png"/><Relationship Id="rId2" Type="http://schemas.openxmlformats.org/officeDocument/2006/relationships/image" Target="../media/image108.jpeg"/><Relationship Id="rId16" Type="http://schemas.openxmlformats.org/officeDocument/2006/relationships/image" Target="../media/image10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97.png"/><Relationship Id="rId5" Type="http://schemas.openxmlformats.org/officeDocument/2006/relationships/slide" Target="slide1.xml"/><Relationship Id="rId15" Type="http://schemas.openxmlformats.org/officeDocument/2006/relationships/image" Target="../media/image101.png"/><Relationship Id="rId10" Type="http://schemas.openxmlformats.org/officeDocument/2006/relationships/image" Target="../media/image96.png"/><Relationship Id="rId4" Type="http://schemas.openxmlformats.org/officeDocument/2006/relationships/image" Target="../media/image5.png"/><Relationship Id="rId9" Type="http://schemas.openxmlformats.org/officeDocument/2006/relationships/image" Target="../media/image95.png"/><Relationship Id="rId14" Type="http://schemas.openxmlformats.org/officeDocument/2006/relationships/image" Target="../media/image100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13" Type="http://schemas.openxmlformats.org/officeDocument/2006/relationships/image" Target="../media/image99.png"/><Relationship Id="rId3" Type="http://schemas.openxmlformats.org/officeDocument/2006/relationships/image" Target="../media/image14.png"/><Relationship Id="rId7" Type="http://schemas.openxmlformats.org/officeDocument/2006/relationships/image" Target="../media/image93.png"/><Relationship Id="rId12" Type="http://schemas.openxmlformats.org/officeDocument/2006/relationships/image" Target="../media/image98.png"/><Relationship Id="rId2" Type="http://schemas.openxmlformats.org/officeDocument/2006/relationships/image" Target="../media/image109.jpeg"/><Relationship Id="rId16" Type="http://schemas.openxmlformats.org/officeDocument/2006/relationships/image" Target="../media/image10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97.png"/><Relationship Id="rId5" Type="http://schemas.openxmlformats.org/officeDocument/2006/relationships/slide" Target="slide1.xml"/><Relationship Id="rId15" Type="http://schemas.openxmlformats.org/officeDocument/2006/relationships/image" Target="../media/image101.png"/><Relationship Id="rId10" Type="http://schemas.openxmlformats.org/officeDocument/2006/relationships/image" Target="../media/image96.png"/><Relationship Id="rId4" Type="http://schemas.openxmlformats.org/officeDocument/2006/relationships/image" Target="../media/image5.png"/><Relationship Id="rId9" Type="http://schemas.openxmlformats.org/officeDocument/2006/relationships/image" Target="../media/image95.png"/><Relationship Id="rId14" Type="http://schemas.openxmlformats.org/officeDocument/2006/relationships/image" Target="../media/image100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13" Type="http://schemas.openxmlformats.org/officeDocument/2006/relationships/image" Target="../media/image98.png"/><Relationship Id="rId3" Type="http://schemas.openxmlformats.org/officeDocument/2006/relationships/image" Target="../media/image110.jpeg"/><Relationship Id="rId7" Type="http://schemas.openxmlformats.org/officeDocument/2006/relationships/image" Target="../media/image7.png"/><Relationship Id="rId12" Type="http://schemas.openxmlformats.org/officeDocument/2006/relationships/image" Target="../media/image97.png"/><Relationship Id="rId17" Type="http://schemas.openxmlformats.org/officeDocument/2006/relationships/image" Target="../media/image102.pn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101.png"/><Relationship Id="rId1" Type="http://schemas.openxmlformats.org/officeDocument/2006/relationships/slideLayout" Target="../slideLayouts/slideLayout7.xml"/><Relationship Id="rId6" Type="http://schemas.openxmlformats.org/officeDocument/2006/relationships/slide" Target="slide1.xml"/><Relationship Id="rId11" Type="http://schemas.openxmlformats.org/officeDocument/2006/relationships/image" Target="../media/image96.png"/><Relationship Id="rId5" Type="http://schemas.openxmlformats.org/officeDocument/2006/relationships/image" Target="../media/image5.png"/><Relationship Id="rId15" Type="http://schemas.openxmlformats.org/officeDocument/2006/relationships/image" Target="../media/image100.png"/><Relationship Id="rId10" Type="http://schemas.openxmlformats.org/officeDocument/2006/relationships/image" Target="../media/image95.png"/><Relationship Id="rId4" Type="http://schemas.openxmlformats.org/officeDocument/2006/relationships/image" Target="../media/image14.png"/><Relationship Id="rId9" Type="http://schemas.openxmlformats.org/officeDocument/2006/relationships/image" Target="../media/image94.png"/><Relationship Id="rId14" Type="http://schemas.openxmlformats.org/officeDocument/2006/relationships/image" Target="../media/image99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13" Type="http://schemas.openxmlformats.org/officeDocument/2006/relationships/image" Target="../media/image99.png"/><Relationship Id="rId3" Type="http://schemas.openxmlformats.org/officeDocument/2006/relationships/image" Target="../media/image14.png"/><Relationship Id="rId7" Type="http://schemas.openxmlformats.org/officeDocument/2006/relationships/image" Target="../media/image93.png"/><Relationship Id="rId12" Type="http://schemas.openxmlformats.org/officeDocument/2006/relationships/image" Target="../media/image98.png"/><Relationship Id="rId2" Type="http://schemas.openxmlformats.org/officeDocument/2006/relationships/image" Target="../media/image111.jpeg"/><Relationship Id="rId16" Type="http://schemas.openxmlformats.org/officeDocument/2006/relationships/image" Target="../media/image10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97.png"/><Relationship Id="rId5" Type="http://schemas.openxmlformats.org/officeDocument/2006/relationships/slide" Target="slide1.xml"/><Relationship Id="rId15" Type="http://schemas.openxmlformats.org/officeDocument/2006/relationships/image" Target="../media/image101.png"/><Relationship Id="rId10" Type="http://schemas.openxmlformats.org/officeDocument/2006/relationships/image" Target="../media/image96.png"/><Relationship Id="rId4" Type="http://schemas.openxmlformats.org/officeDocument/2006/relationships/image" Target="../media/image5.png"/><Relationship Id="rId9" Type="http://schemas.openxmlformats.org/officeDocument/2006/relationships/image" Target="../media/image95.png"/><Relationship Id="rId14" Type="http://schemas.openxmlformats.org/officeDocument/2006/relationships/image" Target="../media/image100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13" Type="http://schemas.openxmlformats.org/officeDocument/2006/relationships/image" Target="../media/image98.png"/><Relationship Id="rId3" Type="http://schemas.openxmlformats.org/officeDocument/2006/relationships/image" Target="../media/image112.png"/><Relationship Id="rId7" Type="http://schemas.openxmlformats.org/officeDocument/2006/relationships/image" Target="../media/image7.png"/><Relationship Id="rId12" Type="http://schemas.openxmlformats.org/officeDocument/2006/relationships/image" Target="../media/image97.png"/><Relationship Id="rId17" Type="http://schemas.openxmlformats.org/officeDocument/2006/relationships/image" Target="../media/image102.png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101.png"/><Relationship Id="rId1" Type="http://schemas.openxmlformats.org/officeDocument/2006/relationships/slideLayout" Target="../slideLayouts/slideLayout7.xml"/><Relationship Id="rId6" Type="http://schemas.openxmlformats.org/officeDocument/2006/relationships/slide" Target="slide1.xml"/><Relationship Id="rId11" Type="http://schemas.openxmlformats.org/officeDocument/2006/relationships/image" Target="../media/image96.png"/><Relationship Id="rId5" Type="http://schemas.openxmlformats.org/officeDocument/2006/relationships/image" Target="../media/image5.png"/><Relationship Id="rId15" Type="http://schemas.openxmlformats.org/officeDocument/2006/relationships/image" Target="../media/image100.png"/><Relationship Id="rId10" Type="http://schemas.openxmlformats.org/officeDocument/2006/relationships/image" Target="../media/image95.png"/><Relationship Id="rId4" Type="http://schemas.openxmlformats.org/officeDocument/2006/relationships/image" Target="../media/image14.png"/><Relationship Id="rId9" Type="http://schemas.openxmlformats.org/officeDocument/2006/relationships/image" Target="../media/image94.png"/><Relationship Id="rId14" Type="http://schemas.openxmlformats.org/officeDocument/2006/relationships/image" Target="../media/image9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image" Target="../media/image17.png"/><Relationship Id="rId18" Type="http://schemas.openxmlformats.org/officeDocument/2006/relationships/slide" Target="slide43.xml"/><Relationship Id="rId3" Type="http://schemas.openxmlformats.org/officeDocument/2006/relationships/image" Target="../media/image13.png"/><Relationship Id="rId7" Type="http://schemas.openxmlformats.org/officeDocument/2006/relationships/image" Target="../media/image7.png"/><Relationship Id="rId12" Type="http://schemas.openxmlformats.org/officeDocument/2006/relationships/slide" Target="slide20.xml"/><Relationship Id="rId17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6" Type="http://schemas.openxmlformats.org/officeDocument/2006/relationships/slide" Target="slide36.xml"/><Relationship Id="rId20" Type="http://schemas.openxmlformats.org/officeDocument/2006/relationships/image" Target="../media/image12.gif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11" Type="http://schemas.openxmlformats.org/officeDocument/2006/relationships/image" Target="../media/image16.png"/><Relationship Id="rId5" Type="http://schemas.openxmlformats.org/officeDocument/2006/relationships/image" Target="../media/image5.png"/><Relationship Id="rId15" Type="http://schemas.openxmlformats.org/officeDocument/2006/relationships/image" Target="../media/image18.png"/><Relationship Id="rId10" Type="http://schemas.openxmlformats.org/officeDocument/2006/relationships/slide" Target="slide19.xml"/><Relationship Id="rId19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5.png"/><Relationship Id="rId14" Type="http://schemas.openxmlformats.org/officeDocument/2006/relationships/slide" Target="slide35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png"/><Relationship Id="rId3" Type="http://schemas.openxmlformats.org/officeDocument/2006/relationships/image" Target="../media/image14.png"/><Relationship Id="rId7" Type="http://schemas.openxmlformats.org/officeDocument/2006/relationships/image" Target="../media/image1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slide" Target="slide1.xml"/><Relationship Id="rId4" Type="http://schemas.openxmlformats.org/officeDocument/2006/relationships/image" Target="../media/image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5.png"/><Relationship Id="rId5" Type="http://schemas.openxmlformats.org/officeDocument/2006/relationships/image" Target="../media/image7.png"/><Relationship Id="rId4" Type="http://schemas.openxmlformats.org/officeDocument/2006/relationships/slide" Target="slide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6.png"/><Relationship Id="rId5" Type="http://schemas.openxmlformats.org/officeDocument/2006/relationships/image" Target="../media/image7.png"/><Relationship Id="rId4" Type="http://schemas.openxmlformats.org/officeDocument/2006/relationships/slide" Target="slide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7.png"/><Relationship Id="rId5" Type="http://schemas.openxmlformats.org/officeDocument/2006/relationships/image" Target="../media/image7.png"/><Relationship Id="rId4" Type="http://schemas.openxmlformats.org/officeDocument/2006/relationships/slide" Target="slide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8.png"/><Relationship Id="rId5" Type="http://schemas.openxmlformats.org/officeDocument/2006/relationships/image" Target="../media/image7.png"/><Relationship Id="rId4" Type="http://schemas.openxmlformats.org/officeDocument/2006/relationships/slide" Target="slide1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3.jpeg"/><Relationship Id="rId13" Type="http://schemas.openxmlformats.org/officeDocument/2006/relationships/image" Target="../media/image5.png"/><Relationship Id="rId18" Type="http://schemas.openxmlformats.org/officeDocument/2006/relationships/image" Target="../media/image130.png"/><Relationship Id="rId26" Type="http://schemas.openxmlformats.org/officeDocument/2006/relationships/image" Target="../media/image138.png"/><Relationship Id="rId3" Type="http://schemas.openxmlformats.org/officeDocument/2006/relationships/image" Target="../media/image14.png"/><Relationship Id="rId21" Type="http://schemas.openxmlformats.org/officeDocument/2006/relationships/image" Target="../media/image133.png"/><Relationship Id="rId7" Type="http://schemas.openxmlformats.org/officeDocument/2006/relationships/image" Target="../media/image122.jpeg"/><Relationship Id="rId12" Type="http://schemas.openxmlformats.org/officeDocument/2006/relationships/image" Target="../media/image127.jpeg"/><Relationship Id="rId17" Type="http://schemas.openxmlformats.org/officeDocument/2006/relationships/image" Target="../media/image129.png"/><Relationship Id="rId25" Type="http://schemas.openxmlformats.org/officeDocument/2006/relationships/image" Target="../media/image137.png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128.png"/><Relationship Id="rId20" Type="http://schemas.openxmlformats.org/officeDocument/2006/relationships/image" Target="../media/image1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1.jpeg"/><Relationship Id="rId11" Type="http://schemas.openxmlformats.org/officeDocument/2006/relationships/image" Target="../media/image126.jpeg"/><Relationship Id="rId24" Type="http://schemas.openxmlformats.org/officeDocument/2006/relationships/image" Target="../media/image136.png"/><Relationship Id="rId5" Type="http://schemas.openxmlformats.org/officeDocument/2006/relationships/image" Target="../media/image120.jpeg"/><Relationship Id="rId15" Type="http://schemas.openxmlformats.org/officeDocument/2006/relationships/image" Target="../media/image7.png"/><Relationship Id="rId23" Type="http://schemas.openxmlformats.org/officeDocument/2006/relationships/image" Target="../media/image135.png"/><Relationship Id="rId10" Type="http://schemas.openxmlformats.org/officeDocument/2006/relationships/image" Target="../media/image125.jpeg"/><Relationship Id="rId19" Type="http://schemas.openxmlformats.org/officeDocument/2006/relationships/image" Target="../media/image131.png"/><Relationship Id="rId4" Type="http://schemas.openxmlformats.org/officeDocument/2006/relationships/image" Target="../media/image119.jpeg"/><Relationship Id="rId9" Type="http://schemas.openxmlformats.org/officeDocument/2006/relationships/image" Target="../media/image124.jpeg"/><Relationship Id="rId14" Type="http://schemas.openxmlformats.org/officeDocument/2006/relationships/slide" Target="slide1.xml"/><Relationship Id="rId22" Type="http://schemas.openxmlformats.org/officeDocument/2006/relationships/image" Target="../media/image134.png"/><Relationship Id="rId27" Type="http://schemas.openxmlformats.org/officeDocument/2006/relationships/image" Target="../media/image139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4.png"/><Relationship Id="rId13" Type="http://schemas.openxmlformats.org/officeDocument/2006/relationships/image" Target="../media/image146.png"/><Relationship Id="rId3" Type="http://schemas.openxmlformats.org/officeDocument/2006/relationships/image" Target="../media/image140.png"/><Relationship Id="rId7" Type="http://schemas.openxmlformats.org/officeDocument/2006/relationships/image" Target="../media/image143.png"/><Relationship Id="rId12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2.png"/><Relationship Id="rId11" Type="http://schemas.openxmlformats.org/officeDocument/2006/relationships/slide" Target="slide1.xml"/><Relationship Id="rId5" Type="http://schemas.openxmlformats.org/officeDocument/2006/relationships/image" Target="../media/image141.png"/><Relationship Id="rId10" Type="http://schemas.openxmlformats.org/officeDocument/2006/relationships/image" Target="../media/image5.png"/><Relationship Id="rId4" Type="http://schemas.openxmlformats.org/officeDocument/2006/relationships/image" Target="../media/image14.png"/><Relationship Id="rId9" Type="http://schemas.openxmlformats.org/officeDocument/2006/relationships/image" Target="../media/image145.png"/><Relationship Id="rId14" Type="http://schemas.openxmlformats.org/officeDocument/2006/relationships/image" Target="../media/image147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png"/><Relationship Id="rId3" Type="http://schemas.openxmlformats.org/officeDocument/2006/relationships/image" Target="../media/image14.png"/><Relationship Id="rId7" Type="http://schemas.openxmlformats.org/officeDocument/2006/relationships/image" Target="../media/image14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slide" Target="slide1.xml"/><Relationship Id="rId4" Type="http://schemas.openxmlformats.org/officeDocument/2006/relationships/image" Target="../media/image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9.png"/><Relationship Id="rId5" Type="http://schemas.openxmlformats.org/officeDocument/2006/relationships/image" Target="../media/image7.png"/><Relationship Id="rId4" Type="http://schemas.openxmlformats.org/officeDocument/2006/relationships/slide" Target="slide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0.png"/><Relationship Id="rId5" Type="http://schemas.openxmlformats.org/officeDocument/2006/relationships/image" Target="../media/image7.png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4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.xml"/><Relationship Id="rId5" Type="http://schemas.openxmlformats.org/officeDocument/2006/relationships/image" Target="../media/image5.png"/><Relationship Id="rId10" Type="http://schemas.openxmlformats.org/officeDocument/2006/relationships/image" Target="../media/image24.png"/><Relationship Id="rId4" Type="http://schemas.openxmlformats.org/officeDocument/2006/relationships/image" Target="../media/image21.jpeg"/><Relationship Id="rId9" Type="http://schemas.openxmlformats.org/officeDocument/2006/relationships/image" Target="../media/image2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1.png"/><Relationship Id="rId5" Type="http://schemas.openxmlformats.org/officeDocument/2006/relationships/image" Target="../media/image7.png"/><Relationship Id="rId4" Type="http://schemas.openxmlformats.org/officeDocument/2006/relationships/slide" Target="slide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2.png"/><Relationship Id="rId5" Type="http://schemas.openxmlformats.org/officeDocument/2006/relationships/image" Target="../media/image7.png"/><Relationship Id="rId4" Type="http://schemas.openxmlformats.org/officeDocument/2006/relationships/slide" Target="slide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3.png"/><Relationship Id="rId5" Type="http://schemas.openxmlformats.org/officeDocument/2006/relationships/image" Target="../media/image7.png"/><Relationship Id="rId4" Type="http://schemas.openxmlformats.org/officeDocument/2006/relationships/slide" Target="slide1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5.png"/><Relationship Id="rId3" Type="http://schemas.openxmlformats.org/officeDocument/2006/relationships/image" Target="../media/image154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.xml"/><Relationship Id="rId5" Type="http://schemas.openxmlformats.org/officeDocument/2006/relationships/image" Target="../media/image5.png"/><Relationship Id="rId10" Type="http://schemas.openxmlformats.org/officeDocument/2006/relationships/image" Target="../media/image157.png"/><Relationship Id="rId4" Type="http://schemas.openxmlformats.org/officeDocument/2006/relationships/image" Target="../media/image14.png"/><Relationship Id="rId9" Type="http://schemas.openxmlformats.org/officeDocument/2006/relationships/image" Target="../media/image156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9.png"/><Relationship Id="rId13" Type="http://schemas.openxmlformats.org/officeDocument/2006/relationships/image" Target="../media/image164.png"/><Relationship Id="rId3" Type="http://schemas.openxmlformats.org/officeDocument/2006/relationships/image" Target="../media/image158.png"/><Relationship Id="rId7" Type="http://schemas.openxmlformats.org/officeDocument/2006/relationships/image" Target="../media/image7.png"/><Relationship Id="rId12" Type="http://schemas.openxmlformats.org/officeDocument/2006/relationships/image" Target="../media/image163.png"/><Relationship Id="rId2" Type="http://schemas.openxmlformats.org/officeDocument/2006/relationships/notesSlide" Target="../notesSlides/notesSlide21.xml"/><Relationship Id="rId16" Type="http://schemas.openxmlformats.org/officeDocument/2006/relationships/image" Target="../media/image167.png"/><Relationship Id="rId1" Type="http://schemas.openxmlformats.org/officeDocument/2006/relationships/slideLayout" Target="../slideLayouts/slideLayout7.xml"/><Relationship Id="rId6" Type="http://schemas.openxmlformats.org/officeDocument/2006/relationships/slide" Target="slide1.xml"/><Relationship Id="rId11" Type="http://schemas.openxmlformats.org/officeDocument/2006/relationships/image" Target="../media/image162.png"/><Relationship Id="rId5" Type="http://schemas.openxmlformats.org/officeDocument/2006/relationships/image" Target="../media/image5.png"/><Relationship Id="rId15" Type="http://schemas.openxmlformats.org/officeDocument/2006/relationships/image" Target="../media/image166.png"/><Relationship Id="rId10" Type="http://schemas.openxmlformats.org/officeDocument/2006/relationships/image" Target="../media/image161.png"/><Relationship Id="rId4" Type="http://schemas.openxmlformats.org/officeDocument/2006/relationships/image" Target="../media/image14.png"/><Relationship Id="rId9" Type="http://schemas.openxmlformats.org/officeDocument/2006/relationships/image" Target="../media/image160.png"/><Relationship Id="rId14" Type="http://schemas.openxmlformats.org/officeDocument/2006/relationships/image" Target="../media/image165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slide" Target="slide46.xml"/><Relationship Id="rId13" Type="http://schemas.openxmlformats.org/officeDocument/2006/relationships/slide" Target="slide57.xml"/><Relationship Id="rId18" Type="http://schemas.openxmlformats.org/officeDocument/2006/relationships/image" Target="../media/image174.png"/><Relationship Id="rId3" Type="http://schemas.openxmlformats.org/officeDocument/2006/relationships/image" Target="../media/image168.png"/><Relationship Id="rId7" Type="http://schemas.openxmlformats.org/officeDocument/2006/relationships/image" Target="../media/image7.png"/><Relationship Id="rId12" Type="http://schemas.openxmlformats.org/officeDocument/2006/relationships/image" Target="../media/image171.png"/><Relationship Id="rId17" Type="http://schemas.openxmlformats.org/officeDocument/2006/relationships/slide" Target="slide64.xml"/><Relationship Id="rId2" Type="http://schemas.openxmlformats.org/officeDocument/2006/relationships/notesSlide" Target="../notesSlides/notesSlide22.xml"/><Relationship Id="rId16" Type="http://schemas.openxmlformats.org/officeDocument/2006/relationships/image" Target="../media/image17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11" Type="http://schemas.openxmlformats.org/officeDocument/2006/relationships/slide" Target="slide51.xml"/><Relationship Id="rId5" Type="http://schemas.openxmlformats.org/officeDocument/2006/relationships/image" Target="../media/image5.png"/><Relationship Id="rId15" Type="http://schemas.openxmlformats.org/officeDocument/2006/relationships/slide" Target="slide61.xml"/><Relationship Id="rId10" Type="http://schemas.openxmlformats.org/officeDocument/2006/relationships/image" Target="../media/image170.png"/><Relationship Id="rId19" Type="http://schemas.openxmlformats.org/officeDocument/2006/relationships/image" Target="../media/image12.gif"/><Relationship Id="rId4" Type="http://schemas.openxmlformats.org/officeDocument/2006/relationships/image" Target="../media/image14.png"/><Relationship Id="rId9" Type="http://schemas.openxmlformats.org/officeDocument/2006/relationships/image" Target="../media/image169.png"/><Relationship Id="rId14" Type="http://schemas.openxmlformats.org/officeDocument/2006/relationships/image" Target="../media/image172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6.png"/><Relationship Id="rId3" Type="http://schemas.openxmlformats.org/officeDocument/2006/relationships/image" Target="../media/image14.png"/><Relationship Id="rId7" Type="http://schemas.openxmlformats.org/officeDocument/2006/relationships/image" Target="../media/image17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79.png"/><Relationship Id="rId5" Type="http://schemas.openxmlformats.org/officeDocument/2006/relationships/slide" Target="slide1.xml"/><Relationship Id="rId10" Type="http://schemas.openxmlformats.org/officeDocument/2006/relationships/image" Target="../media/image178.png"/><Relationship Id="rId4" Type="http://schemas.openxmlformats.org/officeDocument/2006/relationships/image" Target="../media/image5.png"/><Relationship Id="rId9" Type="http://schemas.openxmlformats.org/officeDocument/2006/relationships/image" Target="../media/image177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2.png"/><Relationship Id="rId3" Type="http://schemas.openxmlformats.org/officeDocument/2006/relationships/image" Target="../media/image5.png"/><Relationship Id="rId7" Type="http://schemas.openxmlformats.org/officeDocument/2006/relationships/image" Target="../media/image18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0.png"/><Relationship Id="rId5" Type="http://schemas.openxmlformats.org/officeDocument/2006/relationships/image" Target="../media/image7.png"/><Relationship Id="rId4" Type="http://schemas.openxmlformats.org/officeDocument/2006/relationships/slide" Target="slide1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4.png"/><Relationship Id="rId3" Type="http://schemas.openxmlformats.org/officeDocument/2006/relationships/image" Target="../media/image5.png"/><Relationship Id="rId7" Type="http://schemas.openxmlformats.org/officeDocument/2006/relationships/image" Target="../media/image18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3.png"/><Relationship Id="rId5" Type="http://schemas.openxmlformats.org/officeDocument/2006/relationships/image" Target="../media/image7.png"/><Relationship Id="rId4" Type="http://schemas.openxmlformats.org/officeDocument/2006/relationships/slide" Target="slide1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91.png"/><Relationship Id="rId3" Type="http://schemas.openxmlformats.org/officeDocument/2006/relationships/image" Target="../media/image185.png"/><Relationship Id="rId7" Type="http://schemas.openxmlformats.org/officeDocument/2006/relationships/slide" Target="slide1.xml"/><Relationship Id="rId12" Type="http://schemas.openxmlformats.org/officeDocument/2006/relationships/image" Target="../media/image19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89.png"/><Relationship Id="rId5" Type="http://schemas.openxmlformats.org/officeDocument/2006/relationships/image" Target="../media/image14.png"/><Relationship Id="rId15" Type="http://schemas.openxmlformats.org/officeDocument/2006/relationships/image" Target="../media/image193.png"/><Relationship Id="rId10" Type="http://schemas.openxmlformats.org/officeDocument/2006/relationships/image" Target="../media/image188.png"/><Relationship Id="rId4" Type="http://schemas.openxmlformats.org/officeDocument/2006/relationships/image" Target="../media/image186.png"/><Relationship Id="rId9" Type="http://schemas.openxmlformats.org/officeDocument/2006/relationships/image" Target="../media/image187.png"/><Relationship Id="rId14" Type="http://schemas.openxmlformats.org/officeDocument/2006/relationships/image" Target="../media/image19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25.jpe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29.png"/><Relationship Id="rId5" Type="http://schemas.openxmlformats.org/officeDocument/2006/relationships/image" Target="../media/image14.png"/><Relationship Id="rId10" Type="http://schemas.openxmlformats.org/officeDocument/2006/relationships/image" Target="../media/image28.png"/><Relationship Id="rId4" Type="http://schemas.openxmlformats.org/officeDocument/2006/relationships/image" Target="../media/image26.jpeg"/><Relationship Id="rId9" Type="http://schemas.openxmlformats.org/officeDocument/2006/relationships/image" Target="../media/image7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5.png"/><Relationship Id="rId3" Type="http://schemas.openxmlformats.org/officeDocument/2006/relationships/image" Target="../media/image14.png"/><Relationship Id="rId7" Type="http://schemas.openxmlformats.org/officeDocument/2006/relationships/image" Target="../media/image19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slide" Target="slide1.xml"/><Relationship Id="rId4" Type="http://schemas.openxmlformats.org/officeDocument/2006/relationships/image" Target="../media/image5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7.png"/><Relationship Id="rId13" Type="http://schemas.openxmlformats.org/officeDocument/2006/relationships/image" Target="../media/image202.png"/><Relationship Id="rId3" Type="http://schemas.openxmlformats.org/officeDocument/2006/relationships/image" Target="../media/image196.png"/><Relationship Id="rId7" Type="http://schemas.openxmlformats.org/officeDocument/2006/relationships/image" Target="../media/image7.png"/><Relationship Id="rId12" Type="http://schemas.openxmlformats.org/officeDocument/2006/relationships/image" Target="../media/image20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11" Type="http://schemas.openxmlformats.org/officeDocument/2006/relationships/image" Target="../media/image200.png"/><Relationship Id="rId5" Type="http://schemas.openxmlformats.org/officeDocument/2006/relationships/image" Target="../media/image5.png"/><Relationship Id="rId15" Type="http://schemas.openxmlformats.org/officeDocument/2006/relationships/image" Target="../media/image204.png"/><Relationship Id="rId10" Type="http://schemas.openxmlformats.org/officeDocument/2006/relationships/image" Target="../media/image199.png"/><Relationship Id="rId4" Type="http://schemas.openxmlformats.org/officeDocument/2006/relationships/image" Target="../media/image14.png"/><Relationship Id="rId9" Type="http://schemas.openxmlformats.org/officeDocument/2006/relationships/image" Target="../media/image198.png"/><Relationship Id="rId14" Type="http://schemas.openxmlformats.org/officeDocument/2006/relationships/image" Target="../media/image203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7.png"/><Relationship Id="rId3" Type="http://schemas.openxmlformats.org/officeDocument/2006/relationships/image" Target="../media/image5.png"/><Relationship Id="rId7" Type="http://schemas.openxmlformats.org/officeDocument/2006/relationships/image" Target="../media/image20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5.png"/><Relationship Id="rId5" Type="http://schemas.openxmlformats.org/officeDocument/2006/relationships/image" Target="../media/image7.png"/><Relationship Id="rId4" Type="http://schemas.openxmlformats.org/officeDocument/2006/relationships/slide" Target="slide1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9.png"/><Relationship Id="rId3" Type="http://schemas.openxmlformats.org/officeDocument/2006/relationships/image" Target="../media/image5.png"/><Relationship Id="rId7" Type="http://schemas.openxmlformats.org/officeDocument/2006/relationships/image" Target="../media/image20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8.png"/><Relationship Id="rId5" Type="http://schemas.openxmlformats.org/officeDocument/2006/relationships/image" Target="../media/image7.png"/><Relationship Id="rId4" Type="http://schemas.openxmlformats.org/officeDocument/2006/relationships/slide" Target="slide1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2.png"/><Relationship Id="rId3" Type="http://schemas.openxmlformats.org/officeDocument/2006/relationships/image" Target="../media/image5.png"/><Relationship Id="rId7" Type="http://schemas.openxmlformats.org/officeDocument/2006/relationships/image" Target="../media/image21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0.png"/><Relationship Id="rId5" Type="http://schemas.openxmlformats.org/officeDocument/2006/relationships/image" Target="../media/image7.png"/><Relationship Id="rId4" Type="http://schemas.openxmlformats.org/officeDocument/2006/relationships/slide" Target="slide1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4.png"/><Relationship Id="rId3" Type="http://schemas.openxmlformats.org/officeDocument/2006/relationships/image" Target="../media/image213.png"/><Relationship Id="rId7" Type="http://schemas.openxmlformats.org/officeDocument/2006/relationships/image" Target="../media/image7.png"/><Relationship Id="rId12" Type="http://schemas.openxmlformats.org/officeDocument/2006/relationships/image" Target="../media/image21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11" Type="http://schemas.openxmlformats.org/officeDocument/2006/relationships/image" Target="../media/image217.png"/><Relationship Id="rId5" Type="http://schemas.openxmlformats.org/officeDocument/2006/relationships/image" Target="../media/image5.png"/><Relationship Id="rId10" Type="http://schemas.openxmlformats.org/officeDocument/2006/relationships/image" Target="../media/image216.png"/><Relationship Id="rId4" Type="http://schemas.openxmlformats.org/officeDocument/2006/relationships/image" Target="../media/image14.png"/><Relationship Id="rId9" Type="http://schemas.openxmlformats.org/officeDocument/2006/relationships/image" Target="../media/image215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0.png"/><Relationship Id="rId3" Type="http://schemas.openxmlformats.org/officeDocument/2006/relationships/image" Target="../media/image14.png"/><Relationship Id="rId7" Type="http://schemas.openxmlformats.org/officeDocument/2006/relationships/image" Target="../media/image21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slide" Target="slide1.xml"/><Relationship Id="rId4" Type="http://schemas.openxmlformats.org/officeDocument/2006/relationships/image" Target="../media/image5.pn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2.png"/><Relationship Id="rId3" Type="http://schemas.openxmlformats.org/officeDocument/2006/relationships/image" Target="../media/image14.png"/><Relationship Id="rId7" Type="http://schemas.openxmlformats.org/officeDocument/2006/relationships/image" Target="../media/image22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slide" Target="slide1.xml"/><Relationship Id="rId10" Type="http://schemas.openxmlformats.org/officeDocument/2006/relationships/image" Target="../media/image224.png"/><Relationship Id="rId4" Type="http://schemas.openxmlformats.org/officeDocument/2006/relationships/image" Target="../media/image5.png"/><Relationship Id="rId9" Type="http://schemas.openxmlformats.org/officeDocument/2006/relationships/image" Target="../media/image223.pn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7.png"/><Relationship Id="rId3" Type="http://schemas.openxmlformats.org/officeDocument/2006/relationships/image" Target="../media/image14.png"/><Relationship Id="rId7" Type="http://schemas.openxmlformats.org/officeDocument/2006/relationships/image" Target="../media/image226.png"/><Relationship Id="rId2" Type="http://schemas.openxmlformats.org/officeDocument/2006/relationships/image" Target="../media/image2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slide" Target="slide1.xml"/><Relationship Id="rId10" Type="http://schemas.openxmlformats.org/officeDocument/2006/relationships/image" Target="../media/image229.png"/><Relationship Id="rId4" Type="http://schemas.openxmlformats.org/officeDocument/2006/relationships/image" Target="../media/image5.png"/><Relationship Id="rId9" Type="http://schemas.openxmlformats.org/officeDocument/2006/relationships/image" Target="../media/image228.pn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1.png"/><Relationship Id="rId3" Type="http://schemas.openxmlformats.org/officeDocument/2006/relationships/image" Target="../media/image5.png"/><Relationship Id="rId7" Type="http://schemas.openxmlformats.org/officeDocument/2006/relationships/image" Target="../media/image23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6.png"/><Relationship Id="rId5" Type="http://schemas.openxmlformats.org/officeDocument/2006/relationships/slide" Target="slide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14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28.png"/><Relationship Id="rId5" Type="http://schemas.openxmlformats.org/officeDocument/2006/relationships/image" Target="../media/image31.jpeg"/><Relationship Id="rId10" Type="http://schemas.openxmlformats.org/officeDocument/2006/relationships/image" Target="../media/image7.png"/><Relationship Id="rId4" Type="http://schemas.openxmlformats.org/officeDocument/2006/relationships/image" Target="../media/image30.jpeg"/><Relationship Id="rId9" Type="http://schemas.openxmlformats.org/officeDocument/2006/relationships/slide" Target="slide1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3.png"/><Relationship Id="rId3" Type="http://schemas.openxmlformats.org/officeDocument/2006/relationships/image" Target="../media/image14.png"/><Relationship Id="rId7" Type="http://schemas.openxmlformats.org/officeDocument/2006/relationships/image" Target="../media/image23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slide" Target="slide1.xml"/><Relationship Id="rId4" Type="http://schemas.openxmlformats.org/officeDocument/2006/relationships/image" Target="../media/image5.png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5.png"/><Relationship Id="rId3" Type="http://schemas.openxmlformats.org/officeDocument/2006/relationships/image" Target="../media/image234.png"/><Relationship Id="rId7" Type="http://schemas.openxmlformats.org/officeDocument/2006/relationships/image" Target="../media/image7.png"/><Relationship Id="rId12" Type="http://schemas.openxmlformats.org/officeDocument/2006/relationships/image" Target="../media/image23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.xml"/><Relationship Id="rId11" Type="http://schemas.openxmlformats.org/officeDocument/2006/relationships/image" Target="../media/image238.png"/><Relationship Id="rId5" Type="http://schemas.openxmlformats.org/officeDocument/2006/relationships/image" Target="../media/image5.png"/><Relationship Id="rId10" Type="http://schemas.openxmlformats.org/officeDocument/2006/relationships/image" Target="../media/image237.png"/><Relationship Id="rId4" Type="http://schemas.openxmlformats.org/officeDocument/2006/relationships/image" Target="../media/image14.png"/><Relationship Id="rId9" Type="http://schemas.openxmlformats.org/officeDocument/2006/relationships/image" Target="../media/image236.png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1.png"/><Relationship Id="rId3" Type="http://schemas.openxmlformats.org/officeDocument/2006/relationships/image" Target="../media/image14.png"/><Relationship Id="rId7" Type="http://schemas.openxmlformats.org/officeDocument/2006/relationships/image" Target="../media/image226.png"/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slide" Target="slide1.xml"/><Relationship Id="rId10" Type="http://schemas.openxmlformats.org/officeDocument/2006/relationships/image" Target="../media/image243.png"/><Relationship Id="rId4" Type="http://schemas.openxmlformats.org/officeDocument/2006/relationships/image" Target="../media/image5.png"/><Relationship Id="rId9" Type="http://schemas.openxmlformats.org/officeDocument/2006/relationships/image" Target="../media/image242.png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5.png"/><Relationship Id="rId3" Type="http://schemas.openxmlformats.org/officeDocument/2006/relationships/image" Target="../media/image14.png"/><Relationship Id="rId7" Type="http://schemas.openxmlformats.org/officeDocument/2006/relationships/image" Target="../media/image24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slide" Target="slide1.xml"/><Relationship Id="rId4" Type="http://schemas.openxmlformats.org/officeDocument/2006/relationships/image" Target="../media/image5.png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7.png"/><Relationship Id="rId3" Type="http://schemas.openxmlformats.org/officeDocument/2006/relationships/image" Target="../media/image14.png"/><Relationship Id="rId7" Type="http://schemas.openxmlformats.org/officeDocument/2006/relationships/image" Target="../media/image24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250.png"/><Relationship Id="rId5" Type="http://schemas.openxmlformats.org/officeDocument/2006/relationships/slide" Target="slide1.xml"/><Relationship Id="rId10" Type="http://schemas.openxmlformats.org/officeDocument/2006/relationships/image" Target="../media/image249.png"/><Relationship Id="rId4" Type="http://schemas.openxmlformats.org/officeDocument/2006/relationships/image" Target="../media/image5.png"/><Relationship Id="rId9" Type="http://schemas.openxmlformats.org/officeDocument/2006/relationships/image" Target="../media/image248.png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2.png"/><Relationship Id="rId3" Type="http://schemas.openxmlformats.org/officeDocument/2006/relationships/image" Target="../media/image14.png"/><Relationship Id="rId7" Type="http://schemas.openxmlformats.org/officeDocument/2006/relationships/image" Target="../media/image25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slide" Target="slide1.xml"/><Relationship Id="rId10" Type="http://schemas.openxmlformats.org/officeDocument/2006/relationships/image" Target="../media/image254.png"/><Relationship Id="rId4" Type="http://schemas.openxmlformats.org/officeDocument/2006/relationships/image" Target="../media/image5.png"/><Relationship Id="rId9" Type="http://schemas.openxmlformats.org/officeDocument/2006/relationships/image" Target="../media/image253.png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6.png"/><Relationship Id="rId3" Type="http://schemas.openxmlformats.org/officeDocument/2006/relationships/image" Target="../media/image255.png"/><Relationship Id="rId7" Type="http://schemas.openxmlformats.org/officeDocument/2006/relationships/image" Target="../media/image7.png"/><Relationship Id="rId12" Type="http://schemas.openxmlformats.org/officeDocument/2006/relationships/image" Target="../media/image26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11" Type="http://schemas.openxmlformats.org/officeDocument/2006/relationships/image" Target="../media/image259.png"/><Relationship Id="rId5" Type="http://schemas.openxmlformats.org/officeDocument/2006/relationships/image" Target="../media/image5.png"/><Relationship Id="rId10" Type="http://schemas.openxmlformats.org/officeDocument/2006/relationships/image" Target="../media/image258.png"/><Relationship Id="rId4" Type="http://schemas.openxmlformats.org/officeDocument/2006/relationships/image" Target="../media/image14.png"/><Relationship Id="rId9" Type="http://schemas.openxmlformats.org/officeDocument/2006/relationships/image" Target="../media/image257.png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2.png"/><Relationship Id="rId3" Type="http://schemas.openxmlformats.org/officeDocument/2006/relationships/image" Target="../media/image14.png"/><Relationship Id="rId7" Type="http://schemas.openxmlformats.org/officeDocument/2006/relationships/image" Target="../media/image26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slide" Target="slide1.xml"/><Relationship Id="rId10" Type="http://schemas.openxmlformats.org/officeDocument/2006/relationships/image" Target="../media/image264.png"/><Relationship Id="rId4" Type="http://schemas.openxmlformats.org/officeDocument/2006/relationships/image" Target="../media/image5.png"/><Relationship Id="rId9" Type="http://schemas.openxmlformats.org/officeDocument/2006/relationships/image" Target="../media/image263.png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6.png"/><Relationship Id="rId3" Type="http://schemas.openxmlformats.org/officeDocument/2006/relationships/image" Target="../media/image265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.xml"/><Relationship Id="rId5" Type="http://schemas.openxmlformats.org/officeDocument/2006/relationships/image" Target="../media/image5.png"/><Relationship Id="rId4" Type="http://schemas.openxmlformats.org/officeDocument/2006/relationships/image" Target="../media/image14.png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8.png"/><Relationship Id="rId13" Type="http://schemas.openxmlformats.org/officeDocument/2006/relationships/image" Target="../media/image273.png"/><Relationship Id="rId3" Type="http://schemas.openxmlformats.org/officeDocument/2006/relationships/image" Target="../media/image267.png"/><Relationship Id="rId7" Type="http://schemas.openxmlformats.org/officeDocument/2006/relationships/image" Target="../media/image7.png"/><Relationship Id="rId12" Type="http://schemas.openxmlformats.org/officeDocument/2006/relationships/image" Target="../media/image27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.xml"/><Relationship Id="rId11" Type="http://schemas.openxmlformats.org/officeDocument/2006/relationships/image" Target="../media/image271.png"/><Relationship Id="rId5" Type="http://schemas.openxmlformats.org/officeDocument/2006/relationships/image" Target="../media/image5.png"/><Relationship Id="rId10" Type="http://schemas.openxmlformats.org/officeDocument/2006/relationships/image" Target="../media/image270.png"/><Relationship Id="rId4" Type="http://schemas.openxmlformats.org/officeDocument/2006/relationships/image" Target="../media/image14.png"/><Relationship Id="rId9" Type="http://schemas.openxmlformats.org/officeDocument/2006/relationships/image" Target="../media/image26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13" Type="http://schemas.openxmlformats.org/officeDocument/2006/relationships/image" Target="../media/image40.png"/><Relationship Id="rId3" Type="http://schemas.openxmlformats.org/officeDocument/2006/relationships/image" Target="../media/image34.png"/><Relationship Id="rId7" Type="http://schemas.openxmlformats.org/officeDocument/2006/relationships/image" Target="../media/image5.png"/><Relationship Id="rId12" Type="http://schemas.openxmlformats.org/officeDocument/2006/relationships/image" Target="../media/image3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11" Type="http://schemas.openxmlformats.org/officeDocument/2006/relationships/image" Target="../media/image38.png"/><Relationship Id="rId5" Type="http://schemas.openxmlformats.org/officeDocument/2006/relationships/image" Target="../media/image35.jpeg"/><Relationship Id="rId10" Type="http://schemas.openxmlformats.org/officeDocument/2006/relationships/image" Target="../media/image37.png"/><Relationship Id="rId4" Type="http://schemas.microsoft.com/office/2007/relationships/hdphoto" Target="../media/hdphoto1.wdp"/><Relationship Id="rId9" Type="http://schemas.openxmlformats.org/officeDocument/2006/relationships/image" Target="../media/image7.png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5.png"/><Relationship Id="rId3" Type="http://schemas.openxmlformats.org/officeDocument/2006/relationships/image" Target="../media/image14.png"/><Relationship Id="rId7" Type="http://schemas.openxmlformats.org/officeDocument/2006/relationships/image" Target="../media/image274.png"/><Relationship Id="rId12" Type="http://schemas.openxmlformats.org/officeDocument/2006/relationships/image" Target="../media/image279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278.png"/><Relationship Id="rId5" Type="http://schemas.openxmlformats.org/officeDocument/2006/relationships/slide" Target="slide1.xml"/><Relationship Id="rId10" Type="http://schemas.openxmlformats.org/officeDocument/2006/relationships/image" Target="../media/image277.png"/><Relationship Id="rId4" Type="http://schemas.openxmlformats.org/officeDocument/2006/relationships/image" Target="../media/image5.png"/><Relationship Id="rId9" Type="http://schemas.openxmlformats.org/officeDocument/2006/relationships/image" Target="../media/image276.png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2.png"/><Relationship Id="rId3" Type="http://schemas.openxmlformats.org/officeDocument/2006/relationships/image" Target="../media/image280.png"/><Relationship Id="rId7" Type="http://schemas.openxmlformats.org/officeDocument/2006/relationships/image" Target="../media/image28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285.png"/><Relationship Id="rId5" Type="http://schemas.openxmlformats.org/officeDocument/2006/relationships/slide" Target="slide1.xml"/><Relationship Id="rId10" Type="http://schemas.openxmlformats.org/officeDocument/2006/relationships/image" Target="../media/image284.png"/><Relationship Id="rId4" Type="http://schemas.openxmlformats.org/officeDocument/2006/relationships/image" Target="../media/image5.png"/><Relationship Id="rId9" Type="http://schemas.openxmlformats.org/officeDocument/2006/relationships/image" Target="../media/image283.png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7.png"/><Relationship Id="rId3" Type="http://schemas.openxmlformats.org/officeDocument/2006/relationships/image" Target="../media/image14.png"/><Relationship Id="rId7" Type="http://schemas.openxmlformats.org/officeDocument/2006/relationships/image" Target="../media/image286.png"/><Relationship Id="rId12" Type="http://schemas.openxmlformats.org/officeDocument/2006/relationships/image" Target="../media/image29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290.png"/><Relationship Id="rId5" Type="http://schemas.openxmlformats.org/officeDocument/2006/relationships/slide" Target="slide1.xml"/><Relationship Id="rId10" Type="http://schemas.openxmlformats.org/officeDocument/2006/relationships/image" Target="../media/image289.png"/><Relationship Id="rId4" Type="http://schemas.openxmlformats.org/officeDocument/2006/relationships/image" Target="../media/image5.png"/><Relationship Id="rId9" Type="http://schemas.openxmlformats.org/officeDocument/2006/relationships/image" Target="../media/image288.png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9.png"/><Relationship Id="rId3" Type="http://schemas.openxmlformats.org/officeDocument/2006/relationships/image" Target="../media/image5.png"/><Relationship Id="rId7" Type="http://schemas.openxmlformats.org/officeDocument/2006/relationships/image" Target="../media/image29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2.png"/><Relationship Id="rId11" Type="http://schemas.openxmlformats.org/officeDocument/2006/relationships/image" Target="../media/image296.png"/><Relationship Id="rId5" Type="http://schemas.openxmlformats.org/officeDocument/2006/relationships/image" Target="../media/image7.png"/><Relationship Id="rId10" Type="http://schemas.openxmlformats.org/officeDocument/2006/relationships/image" Target="../media/image295.png"/><Relationship Id="rId4" Type="http://schemas.openxmlformats.org/officeDocument/2006/relationships/slide" Target="slide1.xml"/><Relationship Id="rId9" Type="http://schemas.openxmlformats.org/officeDocument/2006/relationships/image" Target="../media/image294.png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slide" Target="slide75.xml"/><Relationship Id="rId13" Type="http://schemas.openxmlformats.org/officeDocument/2006/relationships/image" Target="../media/image300.png"/><Relationship Id="rId3" Type="http://schemas.openxmlformats.org/officeDocument/2006/relationships/image" Target="../media/image297.png"/><Relationship Id="rId7" Type="http://schemas.openxmlformats.org/officeDocument/2006/relationships/image" Target="../media/image7.png"/><Relationship Id="rId12" Type="http://schemas.openxmlformats.org/officeDocument/2006/relationships/slide" Target="slide78.xm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11" Type="http://schemas.openxmlformats.org/officeDocument/2006/relationships/image" Target="../media/image299.png"/><Relationship Id="rId5" Type="http://schemas.openxmlformats.org/officeDocument/2006/relationships/image" Target="../media/image5.png"/><Relationship Id="rId10" Type="http://schemas.openxmlformats.org/officeDocument/2006/relationships/slide" Target="slide76.xml"/><Relationship Id="rId4" Type="http://schemas.openxmlformats.org/officeDocument/2006/relationships/image" Target="../media/image14.png"/><Relationship Id="rId9" Type="http://schemas.openxmlformats.org/officeDocument/2006/relationships/image" Target="../media/image298.png"/><Relationship Id="rId14" Type="http://schemas.openxmlformats.org/officeDocument/2006/relationships/image" Target="../media/image12.gif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2.png"/><Relationship Id="rId13" Type="http://schemas.openxmlformats.org/officeDocument/2006/relationships/image" Target="../media/image307.png"/><Relationship Id="rId18" Type="http://schemas.openxmlformats.org/officeDocument/2006/relationships/image" Target="../media/image312.png"/><Relationship Id="rId3" Type="http://schemas.openxmlformats.org/officeDocument/2006/relationships/image" Target="../media/image301.png"/><Relationship Id="rId7" Type="http://schemas.openxmlformats.org/officeDocument/2006/relationships/image" Target="../media/image7.png"/><Relationship Id="rId12" Type="http://schemas.openxmlformats.org/officeDocument/2006/relationships/image" Target="../media/image306.png"/><Relationship Id="rId17" Type="http://schemas.openxmlformats.org/officeDocument/2006/relationships/image" Target="../media/image311.png"/><Relationship Id="rId2" Type="http://schemas.openxmlformats.org/officeDocument/2006/relationships/notesSlide" Target="../notesSlides/notesSlide42.xml"/><Relationship Id="rId16" Type="http://schemas.openxmlformats.org/officeDocument/2006/relationships/image" Target="../media/image310.png"/><Relationship Id="rId1" Type="http://schemas.openxmlformats.org/officeDocument/2006/relationships/slideLayout" Target="../slideLayouts/slideLayout7.xml"/><Relationship Id="rId6" Type="http://schemas.openxmlformats.org/officeDocument/2006/relationships/slide" Target="slide1.xml"/><Relationship Id="rId11" Type="http://schemas.openxmlformats.org/officeDocument/2006/relationships/image" Target="../media/image305.png"/><Relationship Id="rId5" Type="http://schemas.openxmlformats.org/officeDocument/2006/relationships/image" Target="../media/image5.png"/><Relationship Id="rId15" Type="http://schemas.openxmlformats.org/officeDocument/2006/relationships/image" Target="../media/image309.png"/><Relationship Id="rId10" Type="http://schemas.openxmlformats.org/officeDocument/2006/relationships/image" Target="../media/image304.png"/><Relationship Id="rId4" Type="http://schemas.openxmlformats.org/officeDocument/2006/relationships/image" Target="../media/image14.png"/><Relationship Id="rId9" Type="http://schemas.openxmlformats.org/officeDocument/2006/relationships/image" Target="../media/image303.png"/><Relationship Id="rId14" Type="http://schemas.openxmlformats.org/officeDocument/2006/relationships/image" Target="../media/image308.png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5.png"/><Relationship Id="rId3" Type="http://schemas.openxmlformats.org/officeDocument/2006/relationships/image" Target="../media/image313.png"/><Relationship Id="rId7" Type="http://schemas.openxmlformats.org/officeDocument/2006/relationships/image" Target="../media/image31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slide" Target="slide1.xml"/><Relationship Id="rId4" Type="http://schemas.openxmlformats.org/officeDocument/2006/relationships/image" Target="../media/image5.png"/><Relationship Id="rId9" Type="http://schemas.openxmlformats.org/officeDocument/2006/relationships/image" Target="../media/image316.png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17.jpeg"/><Relationship Id="rId7" Type="http://schemas.openxmlformats.org/officeDocument/2006/relationships/slide" Target="slide1.xml"/><Relationship Id="rId12" Type="http://schemas.openxmlformats.org/officeDocument/2006/relationships/image" Target="../media/image322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321.png"/><Relationship Id="rId5" Type="http://schemas.openxmlformats.org/officeDocument/2006/relationships/image" Target="../media/image14.png"/><Relationship Id="rId10" Type="http://schemas.openxmlformats.org/officeDocument/2006/relationships/image" Target="../media/image320.png"/><Relationship Id="rId4" Type="http://schemas.openxmlformats.org/officeDocument/2006/relationships/image" Target="../media/image318.jpeg"/><Relationship Id="rId9" Type="http://schemas.openxmlformats.org/officeDocument/2006/relationships/image" Target="../media/image319.png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4.png"/><Relationship Id="rId13" Type="http://schemas.openxmlformats.org/officeDocument/2006/relationships/image" Target="../media/image329.png"/><Relationship Id="rId3" Type="http://schemas.openxmlformats.org/officeDocument/2006/relationships/image" Target="../media/image14.png"/><Relationship Id="rId7" Type="http://schemas.openxmlformats.org/officeDocument/2006/relationships/image" Target="../media/image323.png"/><Relationship Id="rId12" Type="http://schemas.openxmlformats.org/officeDocument/2006/relationships/image" Target="../media/image328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327.png"/><Relationship Id="rId5" Type="http://schemas.openxmlformats.org/officeDocument/2006/relationships/slide" Target="slide1.xml"/><Relationship Id="rId15" Type="http://schemas.openxmlformats.org/officeDocument/2006/relationships/image" Target="../media/image331.png"/><Relationship Id="rId10" Type="http://schemas.openxmlformats.org/officeDocument/2006/relationships/image" Target="../media/image326.png"/><Relationship Id="rId4" Type="http://schemas.openxmlformats.org/officeDocument/2006/relationships/image" Target="../media/image5.png"/><Relationship Id="rId9" Type="http://schemas.openxmlformats.org/officeDocument/2006/relationships/image" Target="../media/image325.png"/><Relationship Id="rId14" Type="http://schemas.openxmlformats.org/officeDocument/2006/relationships/image" Target="../media/image330.png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3.png"/><Relationship Id="rId3" Type="http://schemas.openxmlformats.org/officeDocument/2006/relationships/image" Target="../media/image14.png"/><Relationship Id="rId7" Type="http://schemas.openxmlformats.org/officeDocument/2006/relationships/image" Target="../media/image332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slide" Target="slide1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14.png"/><Relationship Id="rId7" Type="http://schemas.openxmlformats.org/officeDocument/2006/relationships/image" Target="../media/image7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1.xml"/><Relationship Id="rId5" Type="http://schemas.openxmlformats.org/officeDocument/2006/relationships/image" Target="../media/image5.png"/><Relationship Id="rId10" Type="http://schemas.openxmlformats.org/officeDocument/2006/relationships/image" Target="../media/image40.png"/><Relationship Id="rId4" Type="http://schemas.openxmlformats.org/officeDocument/2006/relationships/image" Target="../media/image42.jpeg"/><Relationship Id="rId9" Type="http://schemas.openxmlformats.org/officeDocument/2006/relationships/image" Target="../media/image44.png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14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.xml"/><Relationship Id="rId5" Type="http://schemas.openxmlformats.org/officeDocument/2006/relationships/image" Target="../media/image5.png"/><Relationship Id="rId4" Type="http://schemas.openxmlformats.org/officeDocument/2006/relationships/image" Target="../media/image45.jpeg"/><Relationship Id="rId9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F3355C1-1CAC-422B-845E-16A9D01C8D62}"/>
              </a:ext>
            </a:extLst>
          </p:cNvPr>
          <p:cNvSpPr/>
          <p:nvPr/>
        </p:nvSpPr>
        <p:spPr>
          <a:xfrm>
            <a:off x="0" y="1785938"/>
            <a:ext cx="369888" cy="5072062"/>
          </a:xfrm>
          <a:prstGeom prst="rect">
            <a:avLst/>
          </a:prstGeom>
          <a:solidFill>
            <a:srgbClr val="F265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E6E6E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0DD98DD-7938-4E1F-919E-62A45A466CEA}"/>
              </a:ext>
            </a:extLst>
          </p:cNvPr>
          <p:cNvCxnSpPr/>
          <p:nvPr/>
        </p:nvCxnSpPr>
        <p:spPr>
          <a:xfrm>
            <a:off x="7064375" y="3913188"/>
            <a:ext cx="0" cy="2949575"/>
          </a:xfrm>
          <a:prstGeom prst="line">
            <a:avLst/>
          </a:prstGeom>
          <a:ln w="127000">
            <a:solidFill>
              <a:srgbClr val="20C4F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2">
            <a:extLst>
              <a:ext uri="{FF2B5EF4-FFF2-40B4-BE49-F238E27FC236}">
                <a16:creationId xmlns:a16="http://schemas.microsoft.com/office/drawing/2014/main" id="{409C8A4B-31F8-4714-BA76-C4904A923F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142" t="-172" r="35165" b="172"/>
          <a:stretch>
            <a:fillRect/>
          </a:stretch>
        </p:blipFill>
        <p:spPr bwMode="auto">
          <a:xfrm>
            <a:off x="7258050" y="-50800"/>
            <a:ext cx="4933950" cy="690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Group 8">
            <a:extLst>
              <a:ext uri="{FF2B5EF4-FFF2-40B4-BE49-F238E27FC236}">
                <a16:creationId xmlns:a16="http://schemas.microsoft.com/office/drawing/2014/main" id="{80941D5C-9CEE-4A4D-8B9E-CCD69A76EC94}"/>
              </a:ext>
            </a:extLst>
          </p:cNvPr>
          <p:cNvGrpSpPr>
            <a:grpSpLocks/>
          </p:cNvGrpSpPr>
          <p:nvPr/>
        </p:nvGrpSpPr>
        <p:grpSpPr bwMode="auto">
          <a:xfrm>
            <a:off x="98425" y="196850"/>
            <a:ext cx="3048000" cy="2949575"/>
            <a:chOff x="98564" y="237122"/>
            <a:chExt cx="3048515" cy="2949997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26A794D3-7608-4899-AF0D-E17B3E44ACAB}"/>
                </a:ext>
              </a:extLst>
            </p:cNvPr>
            <p:cNvCxnSpPr/>
            <p:nvPr/>
          </p:nvCxnSpPr>
          <p:spPr>
            <a:xfrm>
              <a:off x="162075" y="237122"/>
              <a:ext cx="0" cy="2949997"/>
            </a:xfrm>
            <a:prstGeom prst="line">
              <a:avLst/>
            </a:prstGeom>
            <a:ln w="127000">
              <a:solidFill>
                <a:srgbClr val="20C4F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ADA4A10F-FCE3-4B67-BED7-BDD6C60DB60E}"/>
                </a:ext>
              </a:extLst>
            </p:cNvPr>
            <p:cNvCxnSpPr>
              <a:cxnSpLocks/>
            </p:cNvCxnSpPr>
            <p:nvPr/>
          </p:nvCxnSpPr>
          <p:spPr>
            <a:xfrm>
              <a:off x="98564" y="268877"/>
              <a:ext cx="3048515" cy="0"/>
            </a:xfrm>
            <a:prstGeom prst="line">
              <a:avLst/>
            </a:prstGeom>
            <a:ln w="127000">
              <a:solidFill>
                <a:srgbClr val="FEB2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มนมุมสี่เหลี่ยมผืนผ้าด้านทแยงมุม 14">
            <a:extLst>
              <a:ext uri="{FF2B5EF4-FFF2-40B4-BE49-F238E27FC236}">
                <a16:creationId xmlns:a16="http://schemas.microsoft.com/office/drawing/2014/main" id="{B900C1C5-3675-46C8-9E02-05BDB5A6005D}"/>
              </a:ext>
            </a:extLst>
          </p:cNvPr>
          <p:cNvSpPr/>
          <p:nvPr/>
        </p:nvSpPr>
        <p:spPr>
          <a:xfrm>
            <a:off x="-282575" y="-39688"/>
            <a:ext cx="3571875" cy="823913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val 39573"/>
              <a:gd name="f8" fmla="abs f3"/>
              <a:gd name="f9" fmla="abs f4"/>
              <a:gd name="f10" fmla="abs f5"/>
              <a:gd name="f11" fmla="?: f8 f3 1"/>
              <a:gd name="f12" fmla="?: f9 f4 1"/>
              <a:gd name="f13" fmla="?: f10 f5 1"/>
              <a:gd name="f14" fmla="*/ f11 1 21600"/>
              <a:gd name="f15" fmla="*/ f12 1 21600"/>
              <a:gd name="f16" fmla="*/ 21600 f11 1"/>
              <a:gd name="f17" fmla="*/ 21600 f12 1"/>
              <a:gd name="f18" fmla="min f15 f14"/>
              <a:gd name="f19" fmla="*/ f16 1 f13"/>
              <a:gd name="f20" fmla="*/ f17 1 f13"/>
              <a:gd name="f21" fmla="val f19"/>
              <a:gd name="f22" fmla="val f20"/>
              <a:gd name="f23" fmla="*/ f6 f18 1"/>
              <a:gd name="f24" fmla="+- f22 0 f6"/>
              <a:gd name="f25" fmla="+- f21 0 f6"/>
              <a:gd name="f26" fmla="*/ f21 f18 1"/>
              <a:gd name="f27" fmla="*/ f22 f18 1"/>
              <a:gd name="f28" fmla="min f25 f24"/>
              <a:gd name="f29" fmla="*/ f28 f7 1"/>
              <a:gd name="f30" fmla="*/ f28 f6 1"/>
              <a:gd name="f31" fmla="*/ f29 1 100000"/>
              <a:gd name="f32" fmla="*/ f30 1 100000"/>
              <a:gd name="f33" fmla="+- f22 0 f31"/>
              <a:gd name="f34" fmla="+- f21 0 f32"/>
              <a:gd name="f35" fmla="*/ f31 29289 1"/>
              <a:gd name="f36" fmla="*/ f32 29289 1"/>
              <a:gd name="f37" fmla="*/ f31 f18 1"/>
              <a:gd name="f38" fmla="*/ f32 f18 1"/>
              <a:gd name="f39" fmla="*/ f35 1 100000"/>
              <a:gd name="f40" fmla="*/ f36 1 100000"/>
              <a:gd name="f41" fmla="*/ f34 f18 1"/>
              <a:gd name="f42" fmla="*/ f33 f18 1"/>
              <a:gd name="f43" fmla="+- f39 0 f40"/>
              <a:gd name="f44" fmla="?: f43 f39 f40"/>
              <a:gd name="f45" fmla="+- f21 0 f44"/>
              <a:gd name="f46" fmla="+- f22 0 f44"/>
              <a:gd name="f47" fmla="*/ f44 f18 1"/>
              <a:gd name="f48" fmla="*/ f45 f18 1"/>
              <a:gd name="f49" fmla="*/ f46 f1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7" t="f47" r="f48" b="f49"/>
            <a:pathLst>
              <a:path>
                <a:moveTo>
                  <a:pt x="f37" y="f23"/>
                </a:moveTo>
                <a:lnTo>
                  <a:pt x="f41" y="f23"/>
                </a:lnTo>
                <a:arcTo wR="f38" hR="f38" stAng="f2" swAng="f1"/>
                <a:lnTo>
                  <a:pt x="f26" y="f42"/>
                </a:lnTo>
                <a:arcTo wR="f37" hR="f37" stAng="f6" swAng="f1"/>
                <a:lnTo>
                  <a:pt x="f38" y="f27"/>
                </a:lnTo>
                <a:arcTo wR="f38" hR="f38" stAng="f1" swAng="f1"/>
                <a:lnTo>
                  <a:pt x="f23" y="f37"/>
                </a:lnTo>
                <a:arcTo wR="f37" hR="f37" stAng="f0" swAng="f1"/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  <a:effectLst/>
        </p:spPr>
        <p:txBody>
          <a:bodyPr lIns="118799" tIns="59399" rIns="118799" bIns="59399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th-TH" sz="31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H Sarabun New" pitchFamily="34" charset="-34"/>
              <a:ea typeface="+mn-ea"/>
              <a:cs typeface="TH Sarabun New" pitchFamily="34" charset="-34"/>
            </a:endParaRPr>
          </a:p>
        </p:txBody>
      </p:sp>
      <p:pic>
        <p:nvPicPr>
          <p:cNvPr id="17" name="Picture 2">
            <a:extLst>
              <a:ext uri="{FF2B5EF4-FFF2-40B4-BE49-F238E27FC236}">
                <a16:creationId xmlns:a16="http://schemas.microsoft.com/office/drawing/2014/main" id="{DF3BF1C3-BAD0-43B3-9DB9-7F4890AC89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0375" y="49213"/>
            <a:ext cx="1909763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96E5817-4882-4F3B-A33C-C18CB7B2756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D52A764F-CAC6-4B2B-9DA8-B391B84A441E}"/>
              </a:ext>
            </a:extLst>
          </p:cNvPr>
          <p:cNvSpPr/>
          <p:nvPr/>
        </p:nvSpPr>
        <p:spPr>
          <a:xfrm>
            <a:off x="684212" y="4724400"/>
            <a:ext cx="1685926" cy="990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DC9021CD-1997-4C8E-8645-0F2C8EB55D9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1040" y="4572000"/>
            <a:ext cx="3571871" cy="1254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7988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7CB388D-231E-4D1A-AA5C-A534B8DB846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1412" y="2359379"/>
            <a:ext cx="5777861" cy="38523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FE3CA1A-0600-4439-88FC-73866A9DCF6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74812" y="2359379"/>
            <a:ext cx="2629542" cy="38523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6F7E848-B928-41EA-A040-9817CFEBBE5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308188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812F74C-DE90-49AD-8FC8-ACC29DB767A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6747" y="221315"/>
            <a:ext cx="1150741" cy="32004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A74E2CD-8F5A-49E4-B693-1F5F0CADA14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08831" y="5866292"/>
            <a:ext cx="2139881" cy="81693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3D9BC31-1F57-4AC2-8C00-C7C978A0815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48645" y="5867400"/>
            <a:ext cx="3755461" cy="816935"/>
          </a:xfrm>
          <a:prstGeom prst="rect">
            <a:avLst/>
          </a:prstGeom>
        </p:spPr>
      </p:pic>
      <p:pic>
        <p:nvPicPr>
          <p:cNvPr id="14" name="Picture 57">
            <a:hlinkClick r:id="rId8" action="ppaction://hlinksldjump"/>
            <a:extLst>
              <a:ext uri="{FF2B5EF4-FFF2-40B4-BE49-F238E27FC236}">
                <a16:creationId xmlns:a16="http://schemas.microsoft.com/office/drawing/2014/main" id="{DD235F38-E3A9-46BD-9105-69CFF70507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57000" y="6143625"/>
            <a:ext cx="458788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C9682FA-8365-4E3D-B3D1-64A03632D47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66057" y="1394728"/>
            <a:ext cx="5206435" cy="81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970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2509AADA-FFD7-4CB6-BD8C-5CF381811C3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4310" y="2398012"/>
            <a:ext cx="5262690" cy="35084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52E6239-2A26-40C0-A5D2-900306AECF0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397" y="2398012"/>
            <a:ext cx="5314646" cy="35430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6F7E848-B928-41EA-A040-9817CFEBBE5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308188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812F74C-DE90-49AD-8FC8-ACC29DB767A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6747" y="221315"/>
            <a:ext cx="1150741" cy="3200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5638302-6510-4D4C-9BF1-468CB99E09F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96406" y="5653908"/>
            <a:ext cx="2060627" cy="816935"/>
          </a:xfrm>
          <a:prstGeom prst="rect">
            <a:avLst/>
          </a:prstGeom>
        </p:spPr>
      </p:pic>
      <p:pic>
        <p:nvPicPr>
          <p:cNvPr id="14" name="Picture 57">
            <a:hlinkClick r:id="rId8" action="ppaction://hlinksldjump"/>
            <a:extLst>
              <a:ext uri="{FF2B5EF4-FFF2-40B4-BE49-F238E27FC236}">
                <a16:creationId xmlns:a16="http://schemas.microsoft.com/office/drawing/2014/main" id="{DD235F38-E3A9-46BD-9105-69CFF70507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57000" y="6143625"/>
            <a:ext cx="458788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C9682FA-8365-4E3D-B3D1-64A03632D47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66057" y="1394728"/>
            <a:ext cx="5206435" cy="81693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4D69A02-D6D7-45ED-81AA-5A4C82FBF0D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64435" y="5653908"/>
            <a:ext cx="4322439" cy="81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316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6F28E95D-7100-4C9E-9343-42155353D87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308188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3EBA05A-E155-49A7-B35C-7A8F3C113A7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22812" y="1916740"/>
            <a:ext cx="2855976" cy="380648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36DBF0C-6751-4799-92FA-E3F6741DEB0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607" b="91868" l="3768" r="100000">
                        <a14:foregroundMark x1="32967" y1="28081" x2="32967" y2="28081"/>
                        <a14:foregroundMark x1="55730" y1="18933" x2="55730" y2="18933"/>
                        <a14:foregroundMark x1="27316" y1="37738" x2="4239" y2="63024"/>
                        <a14:foregroundMark x1="33909" y1="28208" x2="33909" y2="28208"/>
                        <a14:foregroundMark x1="55259" y1="15629" x2="55259" y2="15629"/>
                        <a14:foregroundMark x1="28414" y1="88818" x2="28414" y2="88818"/>
                        <a14:foregroundMark x1="58713" y1="32274" x2="55102" y2="24905"/>
                        <a14:foregroundMark x1="55102" y1="24905" x2="53532" y2="13850"/>
                        <a14:foregroundMark x1="59027" y1="14867" x2="51177" y2="10928"/>
                        <a14:foregroundMark x1="51177" y1="10928" x2="45212" y2="9784"/>
                        <a14:foregroundMark x1="44741" y1="10292" x2="37677" y2="15502"/>
                        <a14:foregroundMark x1="37677" y1="15502" x2="33124" y2="29225"/>
                        <a14:foregroundMark x1="31397" y1="54511" x2="26688" y2="69250"/>
                        <a14:foregroundMark x1="26688" y1="69250" x2="26688" y2="69250"/>
                        <a14:foregroundMark x1="19152" y1="91614" x2="29513" y2="91614"/>
                        <a14:foregroundMark x1="29513" y1="91614" x2="39246" y2="91487"/>
                        <a14:foregroundMark x1="39246" y1="91487" x2="48195" y2="92122"/>
                        <a14:foregroundMark x1="48195" y1="92122" x2="57771" y2="91487"/>
                        <a14:foregroundMark x1="57771" y1="91487" x2="67661" y2="91868"/>
                        <a14:foregroundMark x1="34223" y1="17281" x2="41758" y2="11944"/>
                        <a14:foregroundMark x1="31868" y1="29225" x2="23077" y2="31766"/>
                        <a14:foregroundMark x1="23077" y1="31766" x2="11460" y2="44091"/>
                        <a14:foregroundMark x1="11460" y1="44091" x2="10518" y2="45870"/>
                        <a14:foregroundMark x1="21350" y1="32274" x2="14757" y2="37611"/>
                        <a14:foregroundMark x1="14757" y1="37611" x2="12559" y2="42440"/>
                        <a14:foregroundMark x1="25589" y1="35324" x2="25432" y2="39771"/>
                        <a14:foregroundMark x1="8006" y1="60356" x2="15699" y2="64422"/>
                        <a14:foregroundMark x1="15699" y1="64422" x2="22606" y2="59720"/>
                        <a14:foregroundMark x1="22606" y1="59720" x2="22292" y2="57306"/>
                        <a14:foregroundMark x1="15856" y1="44727" x2="11460" y2="52224"/>
                        <a14:foregroundMark x1="11460" y1="52224" x2="13187" y2="60356"/>
                        <a14:foregroundMark x1="13187" y1="60356" x2="19780" y2="54765"/>
                        <a14:foregroundMark x1="19780" y1="54765" x2="22135" y2="44473"/>
                        <a14:foregroundMark x1="13030" y1="42313" x2="9576" y2="48920"/>
                        <a14:foregroundMark x1="9576" y1="48920" x2="8320" y2="56925"/>
                        <a14:foregroundMark x1="8320" y1="56925" x2="15856" y2="61626"/>
                        <a14:foregroundMark x1="15856" y1="61626" x2="23705" y2="56163"/>
                        <a14:foregroundMark x1="23705" y1="56163" x2="25903" y2="46125"/>
                        <a14:foregroundMark x1="10047" y1="44473" x2="6593" y2="57306"/>
                        <a14:backgroundMark x1="27630" y1="56671" x2="26845" y2="59720"/>
                        <a14:backgroundMark x1="45683" y1="16645" x2="43799" y2="280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09012" y="2219341"/>
            <a:ext cx="2646957" cy="327038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263274D-C2E5-4AF3-AC54-7EB86E73A6C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3860" y="3071821"/>
            <a:ext cx="2848610" cy="226982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E7B7236-569F-4167-BF3F-FAD7FD2B3F91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6747" y="221315"/>
            <a:ext cx="1150741" cy="320040"/>
          </a:xfrm>
          <a:prstGeom prst="rect">
            <a:avLst/>
          </a:prstGeom>
        </p:spPr>
      </p:pic>
      <p:pic>
        <p:nvPicPr>
          <p:cNvPr id="17" name="Picture 57">
            <a:hlinkClick r:id="rId8" action="ppaction://hlinksldjump"/>
            <a:extLst>
              <a:ext uri="{FF2B5EF4-FFF2-40B4-BE49-F238E27FC236}">
                <a16:creationId xmlns:a16="http://schemas.microsoft.com/office/drawing/2014/main" id="{75108552-1BCA-43DB-896E-3F9CA692DA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57000" y="6143625"/>
            <a:ext cx="458788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98767EE-A3D5-46F3-B177-A97528B2657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92226" y="5507665"/>
            <a:ext cx="1822862" cy="81693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437DE55-5728-4B5A-9E72-FEEAD17CF28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256212" y="5507664"/>
            <a:ext cx="1956986" cy="81693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88F32A0-F731-4A8E-9D45-27EAFDE2BA6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640957" y="5485600"/>
            <a:ext cx="2773920" cy="81693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CA85337-BF9D-4CA7-950E-0EF0C13D2AD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23860" y="1368276"/>
            <a:ext cx="4932091" cy="81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75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6F28E95D-7100-4C9E-9343-42155353D87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308188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863D6EC-2D90-412F-8FD9-152605621DD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228" b="91906" l="6873" r="89892">
                        <a14:foregroundMark x1="10243" y1="70489" x2="9838" y2="61214"/>
                        <a14:foregroundMark x1="9838" y1="61214" x2="35714" y2="57336"/>
                        <a14:foregroundMark x1="35714" y1="57336" x2="42049" y2="51433"/>
                        <a14:foregroundMark x1="42049" y1="51433" x2="60782" y2="15008"/>
                        <a14:foregroundMark x1="69542" y1="5228" x2="75606" y2="11298"/>
                        <a14:foregroundMark x1="75606" y1="11298" x2="75606" y2="16526"/>
                        <a14:foregroundMark x1="64690" y1="12648" x2="57682" y2="17369"/>
                        <a14:foregroundMark x1="57682" y1="17369" x2="38140" y2="49916"/>
                        <a14:foregroundMark x1="38140" y1="49916" x2="32345" y2="56492"/>
                        <a14:foregroundMark x1="32345" y1="56492" x2="26819" y2="59191"/>
                        <a14:foregroundMark x1="26011" y1="82968" x2="7143" y2="66442"/>
                        <a14:foregroundMark x1="7143" y1="66442" x2="12534" y2="60034"/>
                        <a14:foregroundMark x1="12534" y1="60034" x2="38005" y2="55987"/>
                        <a14:foregroundMark x1="6873" y1="60877" x2="7547" y2="70320"/>
                        <a14:foregroundMark x1="7547" y1="70320" x2="28167" y2="83474"/>
                        <a14:foregroundMark x1="28167" y1="83474" x2="30863" y2="84486"/>
                        <a14:foregroundMark x1="26280" y1="83642" x2="32884" y2="89882"/>
                        <a14:foregroundMark x1="32884" y1="89882" x2="55795" y2="91906"/>
                        <a14:foregroundMark x1="55795" y1="91906" x2="65903" y2="87521"/>
                        <a14:foregroundMark x1="15499" y1="77066" x2="23720" y2="81113"/>
                        <a14:backgroundMark x1="25876" y1="91400" x2="31536" y2="94435"/>
                        <a14:backgroundMark x1="73585" y1="87690" x2="66173" y2="90388"/>
                        <a14:backgroundMark x1="66173" y1="90388" x2="63477" y2="92917"/>
                        <a14:backgroundMark x1="69137" y1="84992" x2="62938" y2="91400"/>
                        <a14:backgroundMark x1="62938" y1="91400" x2="53100" y2="952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47020" y="2640657"/>
            <a:ext cx="3085772" cy="246127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B738856-80F2-4A4F-A882-15E39A24EB2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6438" b="93013" l="20555" r="74138">
                        <a14:foregroundMark x1="44343" y1="16478" x2="45663" y2="18619"/>
                        <a14:foregroundMark x1="23949" y1="50404" x2="27398" y2="55210"/>
                        <a14:foregroundMark x1="27398" y1="55210" x2="37284" y2="62359"/>
                        <a14:foregroundMark x1="27344" y1="67851" x2="24084" y2="78837"/>
                        <a14:foregroundMark x1="27478" y1="66680" x2="26697" y2="70961"/>
                        <a14:foregroundMark x1="24219" y1="78635" x2="21552" y2="84976"/>
                        <a14:foregroundMark x1="22861" y1="88192" x2="24084" y2="91195"/>
                        <a14:foregroundMark x1="22380" y1="87011" x2="22662" y2="87703"/>
                        <a14:foregroundMark x1="21582" y1="85050" x2="22219" y2="86615"/>
                        <a14:foregroundMark x1="24084" y1="91195" x2="29176" y2="90792"/>
                        <a14:foregroundMark x1="29176" y1="90792" x2="31412" y2="91357"/>
                        <a14:foregroundMark x1="33890" y1="92730" x2="38524" y2="93013"/>
                        <a14:foregroundMark x1="38524" y1="93013" x2="40032" y2="92367"/>
                        <a14:foregroundMark x1="22629" y1="81583" x2="20555" y2="88611"/>
                        <a14:foregroundMark x1="20555" y1="88611" x2="20555" y2="89620"/>
                        <a14:backgroundMark x1="49569" y1="72738" x2="47360" y2="72738"/>
                        <a14:backgroundMark x1="21983" y1="89015" x2="23545" y2="86874"/>
                        <a14:backgroundMark x1="23949" y1="90388" x2="22629" y2="85864"/>
                        <a14:backgroundMark x1="21579" y1="88045" x2="23303" y2="85097"/>
                        <a14:backgroundMark x1="22387" y1="85299" x2="25242" y2="896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4426" t="8889" r="19211" b="3588"/>
          <a:stretch/>
        </p:blipFill>
        <p:spPr>
          <a:xfrm rot="732408">
            <a:off x="6980768" y="2156970"/>
            <a:ext cx="3897638" cy="342864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E7B7236-569F-4167-BF3F-FAD7FD2B3F91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6747" y="221315"/>
            <a:ext cx="1150741" cy="320040"/>
          </a:xfrm>
          <a:prstGeom prst="rect">
            <a:avLst/>
          </a:prstGeom>
        </p:spPr>
      </p:pic>
      <p:pic>
        <p:nvPicPr>
          <p:cNvPr id="17" name="Picture 57">
            <a:hlinkClick r:id="rId8" action="ppaction://hlinksldjump"/>
            <a:extLst>
              <a:ext uri="{FF2B5EF4-FFF2-40B4-BE49-F238E27FC236}">
                <a16:creationId xmlns:a16="http://schemas.microsoft.com/office/drawing/2014/main" id="{75108552-1BCA-43DB-896E-3F9CA692DA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57000" y="6143625"/>
            <a:ext cx="458788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0D7D342-0985-43B5-B1F0-FD1D70CD3D2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56036" y="5598645"/>
            <a:ext cx="3267739" cy="81693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7A4CFEE-2C11-4041-9173-12AEE5C8410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606640" y="5559259"/>
            <a:ext cx="2645893" cy="81693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CA85337-BF9D-4CA7-950E-0EF0C13D2AD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23860" y="1368276"/>
            <a:ext cx="4932091" cy="81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138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E0091A8-74D5-4F8A-94F8-12908417475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308188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6586D6D-5ADF-49BB-A9DF-226C9027B9D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7036" y="2188535"/>
            <a:ext cx="5254752" cy="35067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0B1AF1A-CE04-451A-9528-3ED0A32CA78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6747" y="221315"/>
            <a:ext cx="1150741" cy="320040"/>
          </a:xfrm>
          <a:prstGeom prst="rect">
            <a:avLst/>
          </a:prstGeom>
        </p:spPr>
      </p:pic>
      <p:pic>
        <p:nvPicPr>
          <p:cNvPr id="9" name="Picture 57">
            <a:hlinkClick r:id="rId5" action="ppaction://hlinksldjump"/>
            <a:extLst>
              <a:ext uri="{FF2B5EF4-FFF2-40B4-BE49-F238E27FC236}">
                <a16:creationId xmlns:a16="http://schemas.microsoft.com/office/drawing/2014/main" id="{665F5C08-704E-41F4-BCEA-D638847ACE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57000" y="6143625"/>
            <a:ext cx="458788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727796D-89D4-4758-AA52-CA2A2337EAD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77562" y="5867400"/>
            <a:ext cx="2633700" cy="81693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D7D7DA4-E960-452A-A36A-2E15FDA098D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0412" y="1371600"/>
            <a:ext cx="3535986" cy="81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217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27DDBFD-2900-4F92-BF40-F4F62493B46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84812" y="2379813"/>
            <a:ext cx="5499041" cy="39452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4FA7B92-3530-455B-AF6B-AE0E6819A77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62662" y="2416452"/>
            <a:ext cx="2912500" cy="39086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91F0E37-697B-4526-894B-59B83A26B70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308188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D7A6847-0CFC-4B2D-BE1E-6BD12A13A9F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6747" y="221315"/>
            <a:ext cx="1150741" cy="320040"/>
          </a:xfrm>
          <a:prstGeom prst="rect">
            <a:avLst/>
          </a:prstGeom>
        </p:spPr>
      </p:pic>
      <p:pic>
        <p:nvPicPr>
          <p:cNvPr id="15" name="Picture 57">
            <a:hlinkClick r:id="rId6" action="ppaction://hlinksldjump"/>
            <a:extLst>
              <a:ext uri="{FF2B5EF4-FFF2-40B4-BE49-F238E27FC236}">
                <a16:creationId xmlns:a16="http://schemas.microsoft.com/office/drawing/2014/main" id="{C6A7E778-EAC0-4F88-80EF-0540E13EC6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57000" y="6143625"/>
            <a:ext cx="458788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B90BF20-8DC1-4486-B046-940EE9D5C63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16731" y="5967726"/>
            <a:ext cx="1877731" cy="81693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E35A0A8-31C0-4CEB-ADDA-279B1E72ADF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12076" y="5916645"/>
            <a:ext cx="2670279" cy="81693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8A2A318-A397-4CE4-9F8B-3723213FBEF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66057" y="1394728"/>
            <a:ext cx="5206435" cy="81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854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456F27C8-145E-4062-BB46-DBFF7105217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8252" y="2383510"/>
            <a:ext cx="5318285" cy="35453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9A24361-225F-4868-844D-E73B33B5849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663" y="2383510"/>
            <a:ext cx="5317960" cy="35453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91F0E37-697B-4526-894B-59B83A26B70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308188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D7A6847-0CFC-4B2D-BE1E-6BD12A13A9F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6747" y="221315"/>
            <a:ext cx="1150741" cy="320040"/>
          </a:xfrm>
          <a:prstGeom prst="rect">
            <a:avLst/>
          </a:prstGeom>
        </p:spPr>
      </p:pic>
      <p:pic>
        <p:nvPicPr>
          <p:cNvPr id="15" name="Picture 57">
            <a:hlinkClick r:id="rId6" action="ppaction://hlinksldjump"/>
            <a:extLst>
              <a:ext uri="{FF2B5EF4-FFF2-40B4-BE49-F238E27FC236}">
                <a16:creationId xmlns:a16="http://schemas.microsoft.com/office/drawing/2014/main" id="{C6A7E778-EAC0-4F88-80EF-0540E13EC6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57000" y="6143625"/>
            <a:ext cx="458788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A0BF8EC-EC0D-4CFF-BDE3-84D2D069EEF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34281" y="5583865"/>
            <a:ext cx="2066723" cy="81693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FFAEB3A-2B57-49C0-8F72-9ED558163DD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38819" y="5583864"/>
            <a:ext cx="2182557" cy="81693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8A2A318-A397-4CE4-9F8B-3723213FBEF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66057" y="1394728"/>
            <a:ext cx="5206435" cy="81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878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3CFF91B-EBC3-4A19-8A3B-FF17FB72892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9949" y="2867192"/>
            <a:ext cx="3490088" cy="223323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2392AE6-985D-4710-860F-2F48C5322F9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3031" y="2387195"/>
            <a:ext cx="3022761" cy="307469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BEC9353-CBF9-421F-81E4-B907C046BCC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3569" y="2615344"/>
            <a:ext cx="3975843" cy="264245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DFADBEF-CFB4-4A3E-A41A-BAA3D89DD0E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308188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3D46EE4-1A02-43AF-B447-BA0BE623C0B3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6747" y="221315"/>
            <a:ext cx="1150741" cy="320040"/>
          </a:xfrm>
          <a:prstGeom prst="rect">
            <a:avLst/>
          </a:prstGeom>
        </p:spPr>
      </p:pic>
      <p:pic>
        <p:nvPicPr>
          <p:cNvPr id="19" name="Picture 57">
            <a:hlinkClick r:id="rId8" action="ppaction://hlinksldjump"/>
            <a:extLst>
              <a:ext uri="{FF2B5EF4-FFF2-40B4-BE49-F238E27FC236}">
                <a16:creationId xmlns:a16="http://schemas.microsoft.com/office/drawing/2014/main" id="{E68294C1-DAEA-4E3C-A069-E53C26E825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57000" y="6143625"/>
            <a:ext cx="458788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D4078F6-FF7F-42EE-8BC9-D51E3FCE8E4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47078" y="5279065"/>
            <a:ext cx="2694666" cy="81693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FB19859-F4A2-4F28-B385-6637C63078A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23860" y="1368276"/>
            <a:ext cx="4932091" cy="81693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74E82B9-B34A-40F9-82C2-BC7F4E794E2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489957" y="5279065"/>
            <a:ext cx="1877731" cy="81693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97E1E0A-CF5C-4F48-9475-511D8DD4BFF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607733" y="5279065"/>
            <a:ext cx="2237426" cy="81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838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410BDAF1-D2BD-4796-96FA-EEC0D1378F4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358" b="89981" l="4180" r="94534">
                        <a14:foregroundMark x1="28617" y1="32755" x2="15863" y2="32563"/>
                        <a14:foregroundMark x1="15863" y1="32563" x2="10075" y2="36609"/>
                        <a14:foregroundMark x1="10075" y1="36609" x2="6324" y2="43738"/>
                        <a14:foregroundMark x1="6324" y1="43738" x2="5252" y2="55877"/>
                        <a14:foregroundMark x1="5252" y1="55877" x2="9003" y2="65511"/>
                        <a14:foregroundMark x1="9003" y1="65511" x2="18864" y2="76686"/>
                        <a14:foregroundMark x1="18864" y1="76686" x2="28189" y2="82081"/>
                        <a14:foregroundMark x1="7395" y1="39884" x2="5466" y2="49518"/>
                        <a14:foregroundMark x1="5466" y1="49518" x2="5681" y2="60501"/>
                        <a14:foregroundMark x1="5681" y1="60501" x2="8574" y2="52023"/>
                        <a14:foregroundMark x1="8574" y1="52023" x2="8574" y2="47592"/>
                        <a14:foregroundMark x1="7181" y1="41233" x2="4609" y2="51252"/>
                        <a14:foregroundMark x1="4609" y1="51252" x2="6109" y2="62235"/>
                        <a14:foregroundMark x1="6109" y1="62235" x2="8039" y2="68401"/>
                        <a14:foregroundMark x1="4502" y1="48362" x2="4287" y2="58189"/>
                        <a14:foregroundMark x1="4287" y1="58189" x2="4502" y2="58574"/>
                        <a14:foregroundMark x1="72454" y1="86898" x2="78457" y2="85934"/>
                        <a14:foregroundMark x1="78457" y1="85934" x2="81779" y2="80154"/>
                        <a14:foregroundMark x1="87460" y1="75530" x2="92819" y2="72832"/>
                        <a14:foregroundMark x1="92819" y1="72832" x2="94534" y2="63006"/>
                        <a14:foregroundMark x1="94534" y1="63006" x2="91318" y2="11753"/>
                        <a14:foregroundMark x1="71490" y1="9827" x2="77278" y2="5588"/>
                        <a14:foregroundMark x1="77278" y1="5588" x2="83173" y2="6358"/>
                        <a14:foregroundMark x1="83173" y1="6358" x2="86281" y2="117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10071" y="3081885"/>
            <a:ext cx="3876323" cy="216005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BE098B1-556F-406B-9679-37F289724B3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606" y="2693881"/>
            <a:ext cx="4207278" cy="268117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DFADBEF-CFB4-4A3E-A41A-BAA3D89DD0E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308188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08046E3-CC35-4B99-8D21-E0145CC0BE5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931" b="92148" l="9894" r="89753">
                        <a14:foregroundMark x1="41343" y1="10739" x2="34276" y2="27714"/>
                        <a14:foregroundMark x1="34276" y1="27714" x2="21908" y2="35566"/>
                        <a14:foregroundMark x1="21908" y1="35566" x2="31449" y2="89376"/>
                        <a14:foregroundMark x1="31449" y1="89376" x2="55477" y2="92148"/>
                        <a14:foregroundMark x1="55477" y1="92148" x2="73145" y2="84988"/>
                        <a14:foregroundMark x1="73145" y1="84988" x2="79859" y2="75635"/>
                        <a14:foregroundMark x1="79859" y1="75635" x2="80565" y2="75289"/>
                        <a14:foregroundMark x1="65018" y1="30600" x2="71378" y2="30600"/>
                        <a14:foregroundMark x1="57597" y1="14434" x2="57597" y2="14434"/>
                        <a14:foregroundMark x1="41343" y1="15127" x2="57244" y2="26790"/>
                        <a14:foregroundMark x1="57244" y1="26790" x2="70318" y2="77829"/>
                        <a14:foregroundMark x1="70318" y1="77829" x2="63604" y2="87298"/>
                        <a14:foregroundMark x1="22615" y1="56005" x2="20495" y2="81293"/>
                        <a14:foregroundMark x1="20495" y1="81293" x2="32862" y2="91570"/>
                        <a14:foregroundMark x1="57244" y1="23557" x2="61484" y2="31871"/>
                        <a14:foregroundMark x1="21555" y1="83949" x2="20495" y2="89607"/>
                        <a14:foregroundMark x1="49470" y1="58776" x2="47350" y2="70670"/>
                        <a14:foregroundMark x1="47350" y1="70670" x2="24382" y2="60508"/>
                        <a14:foregroundMark x1="24382" y1="60508" x2="52297" y2="76905"/>
                        <a14:foregroundMark x1="38163" y1="72864" x2="32862" y2="74827"/>
                        <a14:foregroundMark x1="42049" y1="60393" x2="33922" y2="688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56686" y="1905000"/>
            <a:ext cx="1176814" cy="360150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3D46EE4-1A02-43AF-B447-BA0BE623C0B3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6747" y="221315"/>
            <a:ext cx="1150741" cy="320040"/>
          </a:xfrm>
          <a:prstGeom prst="rect">
            <a:avLst/>
          </a:prstGeom>
        </p:spPr>
      </p:pic>
      <p:pic>
        <p:nvPicPr>
          <p:cNvPr id="19" name="Picture 57">
            <a:hlinkClick r:id="rId10" action="ppaction://hlinksldjump"/>
            <a:extLst>
              <a:ext uri="{FF2B5EF4-FFF2-40B4-BE49-F238E27FC236}">
                <a16:creationId xmlns:a16="http://schemas.microsoft.com/office/drawing/2014/main" id="{E68294C1-DAEA-4E3C-A069-E53C26E825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57000" y="6143625"/>
            <a:ext cx="458788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F101CAE-4CBA-421E-9BC9-355240BD3BE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520368" y="5421311"/>
            <a:ext cx="3249450" cy="81693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2048BFE-0960-4A56-BC88-515C8FB0558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84409" y="5441240"/>
            <a:ext cx="1304657" cy="81693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FB19859-F4A2-4F28-B385-6637C63078AD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23860" y="1368276"/>
            <a:ext cx="4932091" cy="81693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8292421-80B3-4A00-828F-05AB9F51B4B0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527699" y="5410200"/>
            <a:ext cx="2816596" cy="81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727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7F8E8973-249D-4DFD-A522-CE777C4BD4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907" y="2482294"/>
            <a:ext cx="4810161" cy="411515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CEB95A7-A558-4FF5-9FA9-9BC44F62C1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9757" y="2482294"/>
            <a:ext cx="4810161" cy="406638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8E862F3E-0216-48CE-9C3B-F1DDEF46A45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3081885"/>
          </a:xfrm>
          <a:prstGeom prst="rect">
            <a:avLst/>
          </a:prstGeom>
        </p:spPr>
      </p:pic>
      <p:cxnSp>
        <p:nvCxnSpPr>
          <p:cNvPr id="20" name="ตัวเชื่อมต่อตรง 19"/>
          <p:cNvCxnSpPr>
            <a:cxnSpLocks/>
          </p:cNvCxnSpPr>
          <p:nvPr/>
        </p:nvCxnSpPr>
        <p:spPr>
          <a:xfrm>
            <a:off x="3884612" y="3481366"/>
            <a:ext cx="3276600" cy="426710"/>
          </a:xfrm>
          <a:prstGeom prst="line">
            <a:avLst/>
          </a:prstGeom>
          <a:ln w="1905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ตัวเชื่อมต่อตรง 20"/>
          <p:cNvCxnSpPr>
            <a:cxnSpLocks/>
          </p:cNvCxnSpPr>
          <p:nvPr/>
        </p:nvCxnSpPr>
        <p:spPr>
          <a:xfrm flipV="1">
            <a:off x="3884612" y="4649310"/>
            <a:ext cx="3962400" cy="1016634"/>
          </a:xfrm>
          <a:prstGeom prst="line">
            <a:avLst/>
          </a:prstGeom>
          <a:ln w="1905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ตัวเชื่อมต่อตรง 24"/>
          <p:cNvCxnSpPr>
            <a:cxnSpLocks/>
          </p:cNvCxnSpPr>
          <p:nvPr/>
        </p:nvCxnSpPr>
        <p:spPr>
          <a:xfrm>
            <a:off x="3768017" y="4098322"/>
            <a:ext cx="3393195" cy="1130055"/>
          </a:xfrm>
          <a:prstGeom prst="line">
            <a:avLst/>
          </a:prstGeom>
          <a:ln w="1905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ตัวเชื่อมต่อตรง 27"/>
          <p:cNvCxnSpPr>
            <a:cxnSpLocks/>
          </p:cNvCxnSpPr>
          <p:nvPr/>
        </p:nvCxnSpPr>
        <p:spPr>
          <a:xfrm>
            <a:off x="3768017" y="4649309"/>
            <a:ext cx="3512306" cy="1016635"/>
          </a:xfrm>
          <a:prstGeom prst="line">
            <a:avLst/>
          </a:prstGeom>
          <a:ln w="1905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ตัวเชื่อมต่อตรง 29"/>
          <p:cNvCxnSpPr>
            <a:cxnSpLocks/>
          </p:cNvCxnSpPr>
          <p:nvPr/>
        </p:nvCxnSpPr>
        <p:spPr>
          <a:xfrm flipV="1">
            <a:off x="4763572" y="3481366"/>
            <a:ext cx="2854840" cy="1676260"/>
          </a:xfrm>
          <a:prstGeom prst="line">
            <a:avLst/>
          </a:prstGeom>
          <a:ln w="1905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ตัวเชื่อมต่อตรง 32"/>
          <p:cNvCxnSpPr>
            <a:cxnSpLocks/>
          </p:cNvCxnSpPr>
          <p:nvPr/>
        </p:nvCxnSpPr>
        <p:spPr>
          <a:xfrm>
            <a:off x="5256212" y="6248400"/>
            <a:ext cx="1630960" cy="0"/>
          </a:xfrm>
          <a:prstGeom prst="line">
            <a:avLst/>
          </a:prstGeom>
          <a:ln w="1905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30">
            <a:extLst>
              <a:ext uri="{FF2B5EF4-FFF2-40B4-BE49-F238E27FC236}">
                <a16:creationId xmlns:a16="http://schemas.microsoft.com/office/drawing/2014/main" id="{D8FA1998-E51B-4B29-A34A-5F4CF20BF7A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6747" y="221315"/>
            <a:ext cx="1150741" cy="320040"/>
          </a:xfrm>
          <a:prstGeom prst="rect">
            <a:avLst/>
          </a:prstGeom>
        </p:spPr>
      </p:pic>
      <p:pic>
        <p:nvPicPr>
          <p:cNvPr id="32" name="Picture 57">
            <a:hlinkClick r:id="rId7" action="ppaction://hlinksldjump"/>
            <a:extLst>
              <a:ext uri="{FF2B5EF4-FFF2-40B4-BE49-F238E27FC236}">
                <a16:creationId xmlns:a16="http://schemas.microsoft.com/office/drawing/2014/main" id="{BCC0FF31-1484-4E70-BADB-8E9D4F7D43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57000" y="6143625"/>
            <a:ext cx="458788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A3D9E99-A487-4125-B1BD-C4B8C522611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2094" y="1188032"/>
            <a:ext cx="6139204" cy="91447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8B4DA26-18D2-4CF0-B490-9F3248A74FE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41132" y="1769853"/>
            <a:ext cx="11449280" cy="81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962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extLst>
              <a:ext uri="{FF2B5EF4-FFF2-40B4-BE49-F238E27FC236}">
                <a16:creationId xmlns:a16="http://schemas.microsoft.com/office/drawing/2014/main" id="{514D4664-49A8-4E63-96F6-AAE33306133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6747" y="221315"/>
            <a:ext cx="1150741" cy="32004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796B58E2-68F5-41EB-B69E-0E56EB28F4D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7073660" cy="1281113"/>
          </a:xfrm>
          <a:prstGeom prst="rect">
            <a:avLst/>
          </a:prstGeom>
        </p:spPr>
      </p:pic>
      <p:pic>
        <p:nvPicPr>
          <p:cNvPr id="13" name="Picture 57">
            <a:hlinkClick r:id="rId5" action="ppaction://hlinksldjump"/>
            <a:extLst>
              <a:ext uri="{FF2B5EF4-FFF2-40B4-BE49-F238E27FC236}">
                <a16:creationId xmlns:a16="http://schemas.microsoft.com/office/drawing/2014/main" id="{C0B6CF5A-8B91-4E59-B62B-3B4F355C74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57000" y="6143625"/>
            <a:ext cx="458788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>
            <a:hlinkClick r:id="rId7" action="ppaction://hlinksldjump"/>
            <a:extLst>
              <a:ext uri="{FF2B5EF4-FFF2-40B4-BE49-F238E27FC236}">
                <a16:creationId xmlns:a16="http://schemas.microsoft.com/office/drawing/2014/main" id="{84C15A24-6C45-44B1-840A-9AC275089B4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33087" y="4637517"/>
            <a:ext cx="5925826" cy="1646063"/>
          </a:xfrm>
          <a:prstGeom prst="rect">
            <a:avLst/>
          </a:prstGeom>
        </p:spPr>
      </p:pic>
      <p:pic>
        <p:nvPicPr>
          <p:cNvPr id="15" name="Picture 14">
            <a:hlinkClick r:id="rId9" action="ppaction://hlinksldjump" highlightClick="1"/>
            <a:extLst>
              <a:ext uri="{FF2B5EF4-FFF2-40B4-BE49-F238E27FC236}">
                <a16:creationId xmlns:a16="http://schemas.microsoft.com/office/drawing/2014/main" id="{5DF2CA1E-CF2B-45E3-A980-28ABA9A845C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33087" y="3505515"/>
            <a:ext cx="5925826" cy="1646063"/>
          </a:xfrm>
          <a:prstGeom prst="rect">
            <a:avLst/>
          </a:prstGeom>
        </p:spPr>
      </p:pic>
      <p:pic>
        <p:nvPicPr>
          <p:cNvPr id="16" name="Picture 15">
            <a:hlinkClick r:id="rId11" action="ppaction://hlinksldjump"/>
            <a:extLst>
              <a:ext uri="{FF2B5EF4-FFF2-40B4-BE49-F238E27FC236}">
                <a16:creationId xmlns:a16="http://schemas.microsoft.com/office/drawing/2014/main" id="{5B8A27BE-4DD8-45C7-9E43-FEFDCABE0A1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133087" y="2316551"/>
            <a:ext cx="5907536" cy="164606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700B15F-3240-4B6A-997C-E0C3CD1E7AB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1147135"/>
            <a:ext cx="4755292" cy="179237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ED22CE3-5CC7-4685-8CD5-B68361C48A80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3661" y="2876071"/>
            <a:ext cx="976375" cy="97478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F1AA26C-931F-4F19-A448-92BDF95F7B60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3661" y="4070631"/>
            <a:ext cx="976375" cy="97478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DDB6FE3-224B-425A-BB76-4EAD1B789BC3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3661" y="5265192"/>
            <a:ext cx="976375" cy="974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7117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5FBB0AF-B9D4-424B-8B26-CC63BA3DBD3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7912" y="2560244"/>
            <a:ext cx="4953000" cy="33027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BA78707-D72F-4C65-848F-CF64B2A2346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3081885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4372881" y="6172200"/>
            <a:ext cx="3124200" cy="442674"/>
          </a:xfrm>
          <a:prstGeom prst="round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PF Catalog" pitchFamily="50" charset="0"/>
              </a:rPr>
              <a:t>.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46B4238-98CB-421D-A668-5D6F64FB48D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6747" y="221315"/>
            <a:ext cx="1150741" cy="320040"/>
          </a:xfrm>
          <a:prstGeom prst="rect">
            <a:avLst/>
          </a:prstGeom>
        </p:spPr>
      </p:pic>
      <p:pic>
        <p:nvPicPr>
          <p:cNvPr id="20" name="Picture 57">
            <a:hlinkClick r:id="rId6" action="ppaction://hlinksldjump"/>
            <a:extLst>
              <a:ext uri="{FF2B5EF4-FFF2-40B4-BE49-F238E27FC236}">
                <a16:creationId xmlns:a16="http://schemas.microsoft.com/office/drawing/2014/main" id="{85FBB2C8-B9E2-4292-A705-4A844CEA76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57000" y="6143625"/>
            <a:ext cx="458788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3A3F711-8446-4BE0-BD0A-C8003A9EA64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2799" y="1148235"/>
            <a:ext cx="10687214" cy="90838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9B8A4C9-0342-44C3-8BA1-D6DBA924206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6941" y="2682548"/>
            <a:ext cx="2865368" cy="53649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B09BC62-CABA-47EB-ABC5-AB3D17F6BEF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6941" y="3266205"/>
            <a:ext cx="2865368" cy="54259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9329C49-BF12-468E-A430-8054ED5C60E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23452" y="3885528"/>
            <a:ext cx="2865368" cy="53649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B217296-B672-4A17-9429-6BD2FBA6A18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06941" y="4577017"/>
            <a:ext cx="2865368" cy="53649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53A55F2-BA00-434C-95BA-D8FF080A54A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06941" y="5268506"/>
            <a:ext cx="2865368" cy="54259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86C4C6B-4FFA-4811-9278-2DB42D8E877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823522" y="2644448"/>
            <a:ext cx="3121423" cy="54259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BDC3ACB-7D45-491A-A2EE-DCC35D3282A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819157" y="3237251"/>
            <a:ext cx="3121423" cy="53649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6A3A4D1-D8D4-4086-9DA9-CFD0E89B7CCD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819157" y="3850477"/>
            <a:ext cx="3121423" cy="53649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2E50780-D81B-4A6B-B231-6177B7FBAE6D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819157" y="4551345"/>
            <a:ext cx="3121423" cy="53649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644EE18-E186-492C-8744-B2745912F3B9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810012" y="5233455"/>
            <a:ext cx="3139712" cy="54259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08F9DF8-92E0-40C7-BEF7-D2376A1013DE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18016" y="1752600"/>
            <a:ext cx="3974937" cy="81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810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8 0.00973 L -0.18286 0.00973 C -0.26439 0.00973 -0.3648 0.09977 -0.3648 0.17338 L -0.3648 0.33704 " pathEditMode="relative" rAng="0" ptsTypes="AAAA">
                                      <p:cBhvr>
                                        <p:cTn id="7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08" y="16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5E1A590-1EE6-495C-B3F4-6DCA28FFD19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7357" y="2191924"/>
            <a:ext cx="5161026" cy="34406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4915491-9810-4F57-B621-5BE9E52EA4E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308188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372881" y="6172200"/>
            <a:ext cx="3124200" cy="442674"/>
          </a:xfrm>
          <a:prstGeom prst="round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PF Catalog" pitchFamily="50" charset="0"/>
              </a:rPr>
              <a:t>.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C1797919-401C-4A92-966F-556E09966B6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6747" y="221315"/>
            <a:ext cx="1150741" cy="320040"/>
          </a:xfrm>
          <a:prstGeom prst="rect">
            <a:avLst/>
          </a:prstGeom>
        </p:spPr>
      </p:pic>
      <p:pic>
        <p:nvPicPr>
          <p:cNvPr id="21" name="Picture 57">
            <a:hlinkClick r:id="rId6" action="ppaction://hlinksldjump"/>
            <a:extLst>
              <a:ext uri="{FF2B5EF4-FFF2-40B4-BE49-F238E27FC236}">
                <a16:creationId xmlns:a16="http://schemas.microsoft.com/office/drawing/2014/main" id="{CC033CD6-CC65-42C7-8CC6-C8781BFF6A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57000" y="6143625"/>
            <a:ext cx="458788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97758B8-CF8E-4F56-9D0D-1AE5D531A18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7838" y="2351340"/>
            <a:ext cx="2865368" cy="53649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27B3C72-7EEF-4177-9CB2-53BCF8CC9C7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7107" y="2981167"/>
            <a:ext cx="2865368" cy="54259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9897BF4-8B6B-4385-AA11-DA9DAA0EBAF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3081" y="3618400"/>
            <a:ext cx="2865368" cy="53649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F1819CA-6233-4098-8910-7CCB307C66B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67107" y="4298184"/>
            <a:ext cx="2865368" cy="53649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8FF3768-F6E6-440E-81A2-A34436805C9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67107" y="4943768"/>
            <a:ext cx="2865368" cy="54259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2DAEAB9-9AE0-4A79-B034-E7C29769FDF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854065" y="2322765"/>
            <a:ext cx="3121423" cy="54259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FD87ADD9-5B85-49FF-9DA5-E9D23D70E01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850557" y="2947291"/>
            <a:ext cx="3121423" cy="53649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DB1B868B-061A-4C2E-9B10-17BF1AFC277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841596" y="3585868"/>
            <a:ext cx="3121423" cy="53649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A1D6840D-00C2-448A-9544-E871EFC68F36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840008" y="4272658"/>
            <a:ext cx="3121423" cy="53649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7DAD5198-C633-4B05-86E7-A971A519FA48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821719" y="4924830"/>
            <a:ext cx="3139712" cy="542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467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8 0.00833 L -0.18429 0.00833 C -0.26661 0.00833 -0.36767 0.16019 -0.36767 0.2838 L -0.36767 0.55972 " pathEditMode="relative" rAng="0" ptsTypes="AAAA">
                                      <p:cBhvr>
                                        <p:cTn id="6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51" y="27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D7EA4B09-8269-49F5-B2D1-CBAFA4E2E2B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308188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716E16E-4680-4658-A552-A5CD62C9671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3610" y="2179438"/>
            <a:ext cx="5350732" cy="35668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5" name="วงรี 4"/>
          <p:cNvSpPr/>
          <p:nvPr/>
        </p:nvSpPr>
        <p:spPr>
          <a:xfrm rot="21176009">
            <a:off x="4836666" y="2939920"/>
            <a:ext cx="3854325" cy="179851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4494212" y="6172200"/>
            <a:ext cx="2819400" cy="442674"/>
          </a:xfrm>
          <a:prstGeom prst="round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PF Catalog" pitchFamily="50" charset="0"/>
              </a:rPr>
              <a:t>.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51A4E9CA-17DE-4BE7-A662-DE44E2BBA5E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6747" y="221315"/>
            <a:ext cx="1150741" cy="320040"/>
          </a:xfrm>
          <a:prstGeom prst="rect">
            <a:avLst/>
          </a:prstGeom>
        </p:spPr>
      </p:pic>
      <p:pic>
        <p:nvPicPr>
          <p:cNvPr id="21" name="Picture 57">
            <a:hlinkClick r:id="rId5" action="ppaction://hlinksldjump"/>
            <a:extLst>
              <a:ext uri="{FF2B5EF4-FFF2-40B4-BE49-F238E27FC236}">
                <a16:creationId xmlns:a16="http://schemas.microsoft.com/office/drawing/2014/main" id="{3AFE5E33-C187-4C56-8B20-181B2A4FD2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57000" y="6143625"/>
            <a:ext cx="458788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036EF95-58BE-4CF0-84A1-C6F6731F407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9987" y="2437814"/>
            <a:ext cx="2865368" cy="53649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7C4906A-E4AF-44EA-8636-5E391363991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9987" y="3081885"/>
            <a:ext cx="2865368" cy="54259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8EB4081-38E6-4805-B2FD-B9E33CE3EBB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9987" y="3699409"/>
            <a:ext cx="2865368" cy="53649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E989E6F-BA62-4C02-8546-4A5F3EC098D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8526" y="4366408"/>
            <a:ext cx="2865368" cy="53649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556F477-7520-430D-BB48-A2F103A020B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53690" y="5001060"/>
            <a:ext cx="2865368" cy="54259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691CA42-0C5E-434E-A786-C4FB026DB8B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844131" y="2438372"/>
            <a:ext cx="3121423" cy="54259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AD03B21-3106-480A-A85B-7142F2E36B5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844131" y="3104318"/>
            <a:ext cx="3121423" cy="53649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9714F145-447C-47F5-862F-6362EDE73D3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843565" y="3706064"/>
            <a:ext cx="3121423" cy="53649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11E96D7A-F598-4BDD-93E8-B426723E833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843564" y="4375957"/>
            <a:ext cx="3121423" cy="53649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DCAC61D3-9C89-4CEA-BB1A-0C768B69AC8D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843564" y="5007714"/>
            <a:ext cx="3139712" cy="542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177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69 0.00972 L 0.17113 0.00972 C 0.2498 0.00972 0.34696 0.15671 0.34696 0.27592 L 0.34696 0.54282 " pathEditMode="relative" rAng="0" ptsTypes="AAAA">
                                      <p:cBhvr>
                                        <p:cTn id="7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83" y="26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35EAD99-0E0C-4CB1-BB42-675432BE939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65239" y="2209800"/>
            <a:ext cx="5406390" cy="36042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7ECFD5B-3C66-4FC1-8940-5485E2D653E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3081885"/>
          </a:xfrm>
          <a:prstGeom prst="rect">
            <a:avLst/>
          </a:prstGeom>
        </p:spPr>
      </p:pic>
      <p:sp>
        <p:nvSpPr>
          <p:cNvPr id="5" name="ลูกศรขวา 4"/>
          <p:cNvSpPr/>
          <p:nvPr/>
        </p:nvSpPr>
        <p:spPr>
          <a:xfrm rot="14122624">
            <a:off x="3909882" y="3419005"/>
            <a:ext cx="925996" cy="498613"/>
          </a:xfrm>
          <a:prstGeom prst="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4372880" y="6029325"/>
            <a:ext cx="3124200" cy="442674"/>
          </a:xfrm>
          <a:prstGeom prst="round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PF Catalog" pitchFamily="50" charset="0"/>
              </a:rPr>
              <a:t>.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70D1CA6A-D42C-4F77-B966-6D761DF2186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6747" y="221315"/>
            <a:ext cx="1150741" cy="320040"/>
          </a:xfrm>
          <a:prstGeom prst="rect">
            <a:avLst/>
          </a:prstGeom>
        </p:spPr>
      </p:pic>
      <p:pic>
        <p:nvPicPr>
          <p:cNvPr id="21" name="Picture 57">
            <a:hlinkClick r:id="rId5" action="ppaction://hlinksldjump"/>
            <a:extLst>
              <a:ext uri="{FF2B5EF4-FFF2-40B4-BE49-F238E27FC236}">
                <a16:creationId xmlns:a16="http://schemas.microsoft.com/office/drawing/2014/main" id="{9FCED31D-AF72-4603-934F-498B204C4F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57000" y="6143625"/>
            <a:ext cx="458788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FBF55AF-A1BA-4ABC-B905-D13E6A41305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1383" y="2478658"/>
            <a:ext cx="2865368" cy="53649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CB46866-53CB-4427-91DE-59F564A9DE2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1383" y="3122729"/>
            <a:ext cx="2865368" cy="54259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7018311-4F1F-44B3-A1A5-2B20A9EDC39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1383" y="3740253"/>
            <a:ext cx="2865368" cy="53649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A0462F7E-8B49-4CD1-BCFE-7C895572744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9922" y="4407252"/>
            <a:ext cx="2865368" cy="53649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2F3FA0B1-7FAA-44F6-AC34-7283EBAAE36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55086" y="5041904"/>
            <a:ext cx="2865368" cy="54259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19F53CE7-EFB0-46E9-8479-113E76070A4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843968" y="2505928"/>
            <a:ext cx="3121423" cy="542591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72C481C0-B07F-449B-AFBC-1FE6585BF3B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843968" y="3171874"/>
            <a:ext cx="3121423" cy="53649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6C5CE822-AEAD-42F9-BF4C-00C5E8C872A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843402" y="3773620"/>
            <a:ext cx="3121423" cy="53649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4A3F5DE9-5BAA-4DEC-971A-507878E0FFED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843401" y="4443513"/>
            <a:ext cx="3121423" cy="53649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D321958C-F063-4693-9D94-2528F4C242AD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843401" y="5075270"/>
            <a:ext cx="3139712" cy="542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177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3 -0.00556 L -0.1856 -0.00556 C -0.26726 -0.00556 -0.36781 0.0331 -0.36781 0.06505 L -0.36781 0.13588 " pathEditMode="relative" rAng="0" ptsTypes="AAAA">
                                      <p:cBhvr>
                                        <p:cTn id="7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34" y="7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C8B8C6C5-7784-4313-952F-3861E5C737F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8973" y="2135323"/>
            <a:ext cx="5368856" cy="35796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6866709-4CB1-4491-A187-F3B44AC0DC5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308188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494212" y="6172200"/>
            <a:ext cx="2819400" cy="442674"/>
          </a:xfrm>
          <a:prstGeom prst="round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PF Catalog" pitchFamily="50" charset="0"/>
              </a:rPr>
              <a:t>.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5D8F4484-A2FA-44D4-AE7B-DA215B76CAD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6747" y="221315"/>
            <a:ext cx="1150741" cy="320040"/>
          </a:xfrm>
          <a:prstGeom prst="rect">
            <a:avLst/>
          </a:prstGeom>
        </p:spPr>
      </p:pic>
      <p:pic>
        <p:nvPicPr>
          <p:cNvPr id="21" name="Picture 57">
            <a:hlinkClick r:id="rId5" action="ppaction://hlinksldjump"/>
            <a:extLst>
              <a:ext uri="{FF2B5EF4-FFF2-40B4-BE49-F238E27FC236}">
                <a16:creationId xmlns:a16="http://schemas.microsoft.com/office/drawing/2014/main" id="{96514A33-87F7-4C96-AC6F-A485DC0797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57000" y="6143625"/>
            <a:ext cx="458788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F140FA8-70CF-4149-A63F-254BDD23A43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9574" y="2400300"/>
            <a:ext cx="2865368" cy="53649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F980682-37F5-4E86-826C-8419E0D1C0E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9574" y="3044371"/>
            <a:ext cx="2865368" cy="54259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E0792351-56D3-4901-A056-42595DE4247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9574" y="3661895"/>
            <a:ext cx="2865368" cy="53649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03C8FB5C-E828-4C33-B2BD-48A6677D0D9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8113" y="4328894"/>
            <a:ext cx="2865368" cy="53649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512B17D2-BF55-46BF-A350-F47DDF3DCDC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53277" y="4963546"/>
            <a:ext cx="2865368" cy="54259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6746EBD-C21B-4332-9B74-538A4E799F6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799350" y="2438400"/>
            <a:ext cx="3121423" cy="542591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D95C697D-C449-4EB6-A6DC-22EF2149EB5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799350" y="3104346"/>
            <a:ext cx="3121423" cy="53649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8C956BB5-26AD-4E3A-8B4E-382596E59C6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798784" y="3706092"/>
            <a:ext cx="3121423" cy="53649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EE473D17-520D-43F3-88A1-3137E85D60F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798783" y="4375985"/>
            <a:ext cx="3121423" cy="53649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99A87333-A65F-4E2D-A5B3-C18952F3DA28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798783" y="5007742"/>
            <a:ext cx="3139712" cy="542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177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47 0.00972 L 0.17035 0.00972 C 0.24902 0.00972 0.34618 0.10741 0.34618 0.1868 L 0.34618 0.36435 " pathEditMode="relative" rAng="0" ptsTypes="AAAA">
                                      <p:cBhvr>
                                        <p:cTn id="6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83" y="17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461253B-1EF5-4501-942C-5C73B3DBE35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7548" y="1987229"/>
            <a:ext cx="5426138" cy="36171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8A389E2-5DE1-4AD2-9E42-FD1B9A45BEF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308188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372881" y="6172200"/>
            <a:ext cx="3124200" cy="442674"/>
          </a:xfrm>
          <a:prstGeom prst="round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PF Catalog" pitchFamily="50" charset="0"/>
              </a:rPr>
              <a:t>.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61510B9B-F640-4DA9-8FFB-13F2FB5C985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6747" y="221315"/>
            <a:ext cx="1150741" cy="320040"/>
          </a:xfrm>
          <a:prstGeom prst="rect">
            <a:avLst/>
          </a:prstGeom>
        </p:spPr>
      </p:pic>
      <p:pic>
        <p:nvPicPr>
          <p:cNvPr id="20" name="Picture 57">
            <a:hlinkClick r:id="rId5" action="ppaction://hlinksldjump"/>
            <a:extLst>
              <a:ext uri="{FF2B5EF4-FFF2-40B4-BE49-F238E27FC236}">
                <a16:creationId xmlns:a16="http://schemas.microsoft.com/office/drawing/2014/main" id="{C4C7A1E1-FE7B-46FD-BFD7-B52878F330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57000" y="6143625"/>
            <a:ext cx="458788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E84B786-2871-4D96-93C3-A4E4FE22517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0318" y="2242604"/>
            <a:ext cx="2865368" cy="53649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D1BED6F-3502-4786-B115-0F75A27C4D6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0318" y="2886675"/>
            <a:ext cx="2865368" cy="54259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6911690-A164-48A2-A361-39E9E626CBF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0318" y="3504199"/>
            <a:ext cx="2865368" cy="53649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4137D8E3-0C82-4F67-9FC1-F146DDA4487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8857" y="4171198"/>
            <a:ext cx="2865368" cy="53649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5445A735-1506-4E35-9FAF-A34136A4715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4021" y="4805850"/>
            <a:ext cx="2865368" cy="54259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F0AAB464-8A9C-4B31-8A36-2FB72EA8765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853391" y="2331771"/>
            <a:ext cx="3121423" cy="54259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314C3606-7F4F-4418-B5F1-8722FAB2F11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853391" y="2997717"/>
            <a:ext cx="3121423" cy="53649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07EEE5DC-7F07-4D80-8D28-F32982CC833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852825" y="3599463"/>
            <a:ext cx="3121423" cy="53649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53CCF858-94E8-4BD9-B92F-8509A910925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852824" y="4269356"/>
            <a:ext cx="3121423" cy="53649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77B6C4E8-1433-4C00-8B63-73AC44FDA8C7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852824" y="4901113"/>
            <a:ext cx="3139712" cy="542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177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0.0125 L -0.18455 0.0125 C -0.26661 0.0125 -0.36741 0.13611 -0.36741 0.23703 L -0.36741 0.4618 " pathEditMode="relative" rAng="0" ptsTypes="AAAA">
                                      <p:cBhvr>
                                        <p:cTn id="6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99" y="224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478E82B-5C18-4559-9D29-344CB1B2098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1348" y="2015945"/>
            <a:ext cx="5564437" cy="37096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A414F0B-B830-4E76-8F13-DEA1ECC2722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308188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570412" y="6172200"/>
            <a:ext cx="2895600" cy="442674"/>
          </a:xfrm>
          <a:prstGeom prst="round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PF Catalog" pitchFamily="50" charset="0"/>
              </a:rPr>
              <a:t>.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21304836-1C9F-4A56-86EA-CBC9DBB2777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6747" y="221315"/>
            <a:ext cx="1150741" cy="320040"/>
          </a:xfrm>
          <a:prstGeom prst="rect">
            <a:avLst/>
          </a:prstGeom>
        </p:spPr>
      </p:pic>
      <p:pic>
        <p:nvPicPr>
          <p:cNvPr id="20" name="Picture 57">
            <a:hlinkClick r:id="rId5" action="ppaction://hlinksldjump"/>
            <a:extLst>
              <a:ext uri="{FF2B5EF4-FFF2-40B4-BE49-F238E27FC236}">
                <a16:creationId xmlns:a16="http://schemas.microsoft.com/office/drawing/2014/main" id="{7B5F4FDC-AA86-4217-AB40-29F348B95E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57000" y="6143625"/>
            <a:ext cx="458788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0C78F67-D8AA-4D8F-88E3-B5820506A86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2094" y="2390421"/>
            <a:ext cx="2865368" cy="53649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C4F3E99-8796-4846-A3BB-48AAB1E4DF8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2094" y="3034492"/>
            <a:ext cx="2865368" cy="54259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E797753-2DED-40FE-9413-FEE2C5D73EF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2094" y="3652016"/>
            <a:ext cx="2865368" cy="53649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6BEF4E04-E211-4957-B649-7E300A265B5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0633" y="4319015"/>
            <a:ext cx="2865368" cy="53649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2E619B49-7BD1-437C-B981-F3A1D7B6352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15797" y="4953667"/>
            <a:ext cx="2865368" cy="54259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C63FD1C3-4107-4DAD-809B-D6F624C6E7C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894855" y="2384325"/>
            <a:ext cx="3121423" cy="54259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5A2D3CAF-3F8C-4F9C-B2D2-8473FC932CC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894855" y="3050271"/>
            <a:ext cx="3121423" cy="53649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5CFB8226-BCC0-4108-8136-5BA6252D986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894289" y="3652017"/>
            <a:ext cx="3121423" cy="53649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3427BA06-C6C3-41E3-BDBF-BF8FBD448D1A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894288" y="4321910"/>
            <a:ext cx="3121423" cy="53649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24181573-928B-4B79-9C1A-6E0DC62CE0F4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894288" y="4953667"/>
            <a:ext cx="3139712" cy="542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177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8 0.00972 L 0.18013 0.00972 C 0.26049 0.00972 0.35973 0.08102 0.35973 0.13889 L 0.35973 0.26852 " pathEditMode="relative" rAng="0" ptsTypes="AAAA">
                                      <p:cBhvr>
                                        <p:cTn id="6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47" y="12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545B342-C4B7-4AB0-975E-90DC080FACE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2161" y="2113147"/>
            <a:ext cx="5358557" cy="35723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AEE5A43-4EE5-484C-8622-0AB46A2A0A0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308188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570412" y="6186726"/>
            <a:ext cx="2819400" cy="442674"/>
          </a:xfrm>
          <a:prstGeom prst="round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PF Catalog" pitchFamily="50" charset="0"/>
              </a:rPr>
              <a:t>.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58278CC-AD25-4B6E-8947-66C37BC405C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6747" y="221315"/>
            <a:ext cx="1150741" cy="320040"/>
          </a:xfrm>
          <a:prstGeom prst="rect">
            <a:avLst/>
          </a:prstGeom>
        </p:spPr>
      </p:pic>
      <p:pic>
        <p:nvPicPr>
          <p:cNvPr id="20" name="Picture 57">
            <a:hlinkClick r:id="rId6" action="ppaction://hlinksldjump"/>
            <a:extLst>
              <a:ext uri="{FF2B5EF4-FFF2-40B4-BE49-F238E27FC236}">
                <a16:creationId xmlns:a16="http://schemas.microsoft.com/office/drawing/2014/main" id="{860012FA-5E42-430D-AA36-BB89E92DD5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57000" y="6143625"/>
            <a:ext cx="458788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0007979-991D-41BB-B69B-AF6BFEB6F58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3893" y="2422035"/>
            <a:ext cx="2865368" cy="53649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0D0CF5E-CDD1-4C40-96B5-FF2B659935E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3893" y="3066106"/>
            <a:ext cx="2865368" cy="54259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8E06F5B-2824-4D8F-96CC-AA12BCB609F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83893" y="3683630"/>
            <a:ext cx="2865368" cy="53649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96908AD-6DC3-4442-9900-E1EB535515E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82432" y="4350629"/>
            <a:ext cx="2865368" cy="53649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0C26137B-9442-471B-9F1A-81142A5A66E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87596" y="4985281"/>
            <a:ext cx="2865368" cy="54259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4CC4878B-6964-4705-BE04-17DA3DD8749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869915" y="2415939"/>
            <a:ext cx="3121423" cy="54259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7EA14EE8-D667-4AEF-8D90-7CF76403084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869915" y="3081885"/>
            <a:ext cx="3121423" cy="53649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50ACD62E-828F-4A30-8038-A7855BD0941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869349" y="3683631"/>
            <a:ext cx="3121423" cy="53649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59E09547-9AA8-4255-BAC0-E7E30876581E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869348" y="4353524"/>
            <a:ext cx="3121423" cy="53649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44DE5EE8-E614-48F7-B77E-51168B50245F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869348" y="4985281"/>
            <a:ext cx="3139712" cy="542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22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8 0.02362 L 0.17557 0.02362 C 0.25371 0.02362 0.35061 0.14167 0.35061 0.23866 L 0.35061 0.45371 " pathEditMode="relative" rAng="0" ptsTypes="AAAA">
                                      <p:cBhvr>
                                        <p:cTn id="6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92" y="21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B45C7D9-F165-42CB-BF14-A24EF766F03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71157" y="2099616"/>
            <a:ext cx="5313426" cy="35422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C9EA49F-191A-40C1-B76C-3F06D66C7ED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308188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372881" y="6172200"/>
            <a:ext cx="3124200" cy="442674"/>
          </a:xfrm>
          <a:prstGeom prst="round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PF Catalog" pitchFamily="50" charset="0"/>
              </a:rPr>
              <a:t>.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68C6945-DFE3-446B-A3C3-B3F398F92D7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6747" y="221315"/>
            <a:ext cx="1150741" cy="320040"/>
          </a:xfrm>
          <a:prstGeom prst="rect">
            <a:avLst/>
          </a:prstGeom>
        </p:spPr>
      </p:pic>
      <p:pic>
        <p:nvPicPr>
          <p:cNvPr id="20" name="Picture 57">
            <a:hlinkClick r:id="rId5" action="ppaction://hlinksldjump"/>
            <a:extLst>
              <a:ext uri="{FF2B5EF4-FFF2-40B4-BE49-F238E27FC236}">
                <a16:creationId xmlns:a16="http://schemas.microsoft.com/office/drawing/2014/main" id="{AF01FC11-7BFD-4B52-B351-F00605B2E2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57000" y="6143625"/>
            <a:ext cx="458788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2BF1391-6AB6-4AF5-96E7-72404413FD7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0664" y="2356917"/>
            <a:ext cx="2865368" cy="53649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6EBDC5A-317F-42BD-BBAC-791E2D05A98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0664" y="3000988"/>
            <a:ext cx="2865368" cy="54259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D6E03A3-8300-4F43-80E7-0184DB3A232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0664" y="3618512"/>
            <a:ext cx="2865368" cy="53649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C62B1730-F0FB-458B-AAB8-A5FC06D8FA7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9203" y="4285511"/>
            <a:ext cx="2865368" cy="53649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90C8898E-3988-4763-A264-CCC1B9A2D4E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34367" y="4920163"/>
            <a:ext cx="2865368" cy="54259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E7ABB455-D767-4860-9EA7-3F817D375C9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856005" y="2350821"/>
            <a:ext cx="3121423" cy="54259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3BF4CF5-D752-4EB3-9720-B7DE9A94C63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856005" y="3016767"/>
            <a:ext cx="3121423" cy="53649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8AFAA9AB-46BD-42D6-95C8-AF6C28D306F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855439" y="3618513"/>
            <a:ext cx="3121423" cy="53649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79A14DE2-F66C-43D4-B279-D80D19A5FCC9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855438" y="4288406"/>
            <a:ext cx="3121423" cy="53649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1AC4B7F9-935F-48D7-BCF5-D1545F36B231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855438" y="4920163"/>
            <a:ext cx="3139712" cy="542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22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8 0.01389 L -0.18429 0.01389 C -0.26661 0.01389 -0.3678 0.08542 -0.3678 0.14352 L -0.3678 0.27384 " pathEditMode="relative" rAng="0" ptsTypes="AAAA">
                                      <p:cBhvr>
                                        <p:cTn id="6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51" y="12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3116A41-3BA4-4C47-9FBF-EFF41705C4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06695" y="1981200"/>
            <a:ext cx="5183267" cy="38874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7861D91-9D0E-4EFC-AC6A-4603887206B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308188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494211" y="6172200"/>
            <a:ext cx="2895601" cy="442674"/>
          </a:xfrm>
          <a:prstGeom prst="round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PF Catalog" pitchFamily="50" charset="0"/>
              </a:rPr>
              <a:t>.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73880CE9-AC2D-41B1-AD8B-A5C3CAEAD1E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6747" y="221315"/>
            <a:ext cx="1150741" cy="320040"/>
          </a:xfrm>
          <a:prstGeom prst="rect">
            <a:avLst/>
          </a:prstGeom>
        </p:spPr>
      </p:pic>
      <p:pic>
        <p:nvPicPr>
          <p:cNvPr id="20" name="Picture 57">
            <a:hlinkClick r:id="rId6" action="ppaction://hlinksldjump"/>
            <a:extLst>
              <a:ext uri="{FF2B5EF4-FFF2-40B4-BE49-F238E27FC236}">
                <a16:creationId xmlns:a16="http://schemas.microsoft.com/office/drawing/2014/main" id="{E4903133-B84B-4750-B1D1-C2E6A1D4A7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57000" y="6143625"/>
            <a:ext cx="458788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4D4AD63-DB9F-47EB-931C-6DDCD135E95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5871" y="2415766"/>
            <a:ext cx="2865368" cy="53649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7E25E07-7D6C-4B7A-A4DF-3D6DDED6752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5871" y="3059837"/>
            <a:ext cx="2865368" cy="54259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65526EA-1963-4816-9E5F-A1E598E9A69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5871" y="3677361"/>
            <a:ext cx="2865368" cy="53649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9164CD8-99A0-4DF5-AC66-C44189ABD64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24410" y="4344360"/>
            <a:ext cx="2865368" cy="53649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54CF5841-05FF-4DEB-85F8-828BE376BB8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29574" y="4979012"/>
            <a:ext cx="2865368" cy="54259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0FCEBC00-484F-4A92-AEAC-D7AC1385775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761782" y="2450333"/>
            <a:ext cx="3121423" cy="54259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135D46F6-F0F2-4C83-BEEB-0F614510028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761782" y="3116279"/>
            <a:ext cx="3121423" cy="53649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F4FBCF1F-C87F-48F1-91B1-FE600A5D5CE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761216" y="3718025"/>
            <a:ext cx="3121423" cy="53649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E66495B9-83C2-410E-A175-0A5CC759536F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761215" y="4387918"/>
            <a:ext cx="3121423" cy="53649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FF171C67-0D29-43D0-99F3-664208CD42C9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761215" y="5019675"/>
            <a:ext cx="3139712" cy="542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140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0185E-6 -0.00833 L 0.1714 -0.00833 C 0.24811 -0.00833 0.34293 0.04097 0.34293 0.08102 L 0.34293 0.1706 " pathEditMode="relative" rAng="0" ptsTypes="AAAA">
                                      <p:cBhvr>
                                        <p:cTn id="6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40" y="8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DBD56A9-A993-4674-9655-4122BAD2CB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412" y="855371"/>
            <a:ext cx="10661705" cy="622455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8167E50-6BD2-432A-A3BC-FEBDA6D6689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308188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48827350-D05E-408A-9DC8-0AF6AC089B0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6747" y="221315"/>
            <a:ext cx="1150741" cy="320040"/>
          </a:xfrm>
          <a:prstGeom prst="rect">
            <a:avLst/>
          </a:prstGeom>
        </p:spPr>
      </p:pic>
      <p:pic>
        <p:nvPicPr>
          <p:cNvPr id="12" name="Picture 57">
            <a:hlinkClick r:id="rId6" action="ppaction://hlinksldjump"/>
            <a:extLst>
              <a:ext uri="{FF2B5EF4-FFF2-40B4-BE49-F238E27FC236}">
                <a16:creationId xmlns:a16="http://schemas.microsoft.com/office/drawing/2014/main" id="{D9873E48-EA60-48F9-AD05-A386F24A94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57000" y="6143625"/>
            <a:ext cx="458788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hlinkClick r:id="rId8" action="ppaction://hlinksldjump"/>
            <a:extLst>
              <a:ext uri="{FF2B5EF4-FFF2-40B4-BE49-F238E27FC236}">
                <a16:creationId xmlns:a16="http://schemas.microsoft.com/office/drawing/2014/main" id="{4CC2E1EC-FD21-4EE6-B16D-D822DED78273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257"/>
          <a:stretch/>
        </p:blipFill>
        <p:spPr>
          <a:xfrm>
            <a:off x="2132012" y="2209800"/>
            <a:ext cx="4953000" cy="816935"/>
          </a:xfrm>
          <a:prstGeom prst="rect">
            <a:avLst/>
          </a:prstGeom>
        </p:spPr>
      </p:pic>
      <p:pic>
        <p:nvPicPr>
          <p:cNvPr id="4" name="Picture 3">
            <a:hlinkClick r:id="rId10" action="ppaction://hlinksldjump"/>
            <a:extLst>
              <a:ext uri="{FF2B5EF4-FFF2-40B4-BE49-F238E27FC236}">
                <a16:creationId xmlns:a16="http://schemas.microsoft.com/office/drawing/2014/main" id="{4DA61978-D430-4E69-913A-6E4D15FD77C2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307"/>
          <a:stretch/>
        </p:blipFill>
        <p:spPr>
          <a:xfrm>
            <a:off x="2132011" y="2880137"/>
            <a:ext cx="4916421" cy="816935"/>
          </a:xfrm>
          <a:prstGeom prst="rect">
            <a:avLst/>
          </a:prstGeom>
        </p:spPr>
      </p:pic>
      <p:pic>
        <p:nvPicPr>
          <p:cNvPr id="5" name="Picture 4">
            <a:hlinkClick r:id="rId12" action="ppaction://hlinksldjump"/>
            <a:extLst>
              <a:ext uri="{FF2B5EF4-FFF2-40B4-BE49-F238E27FC236}">
                <a16:creationId xmlns:a16="http://schemas.microsoft.com/office/drawing/2014/main" id="{FDC33409-E1FA-4B3F-B43E-9E4DC7E4BD35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036"/>
          <a:stretch/>
        </p:blipFill>
        <p:spPr>
          <a:xfrm>
            <a:off x="2132011" y="3544816"/>
            <a:ext cx="9214474" cy="816935"/>
          </a:xfrm>
          <a:prstGeom prst="rect">
            <a:avLst/>
          </a:prstGeom>
        </p:spPr>
      </p:pic>
      <p:pic>
        <p:nvPicPr>
          <p:cNvPr id="7" name="Picture 6">
            <a:hlinkClick r:id="rId14" action="ppaction://hlinksldjump"/>
            <a:extLst>
              <a:ext uri="{FF2B5EF4-FFF2-40B4-BE49-F238E27FC236}">
                <a16:creationId xmlns:a16="http://schemas.microsoft.com/office/drawing/2014/main" id="{964DDD66-1DEC-43E3-9C1D-809237DA9206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251"/>
          <a:stretch/>
        </p:blipFill>
        <p:spPr>
          <a:xfrm>
            <a:off x="2132011" y="4175082"/>
            <a:ext cx="5812611" cy="816935"/>
          </a:xfrm>
          <a:prstGeom prst="rect">
            <a:avLst/>
          </a:prstGeom>
        </p:spPr>
      </p:pic>
      <p:pic>
        <p:nvPicPr>
          <p:cNvPr id="8" name="Picture 7">
            <a:hlinkClick r:id="rId16" action="ppaction://hlinksldjump"/>
            <a:extLst>
              <a:ext uri="{FF2B5EF4-FFF2-40B4-BE49-F238E27FC236}">
                <a16:creationId xmlns:a16="http://schemas.microsoft.com/office/drawing/2014/main" id="{60B0CA7A-3EEA-4396-9D63-2AAC27860F27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172"/>
          <a:stretch/>
        </p:blipFill>
        <p:spPr>
          <a:xfrm>
            <a:off x="2132011" y="4818204"/>
            <a:ext cx="7186002" cy="816935"/>
          </a:xfrm>
          <a:prstGeom prst="rect">
            <a:avLst/>
          </a:prstGeom>
        </p:spPr>
      </p:pic>
      <p:pic>
        <p:nvPicPr>
          <p:cNvPr id="9" name="Picture 8">
            <a:hlinkClick r:id="rId18" action="ppaction://hlinksldjump"/>
            <a:extLst>
              <a:ext uri="{FF2B5EF4-FFF2-40B4-BE49-F238E27FC236}">
                <a16:creationId xmlns:a16="http://schemas.microsoft.com/office/drawing/2014/main" id="{10129E80-39EC-463D-8566-99D4CD1040CF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336"/>
          <a:stretch/>
        </p:blipFill>
        <p:spPr>
          <a:xfrm>
            <a:off x="2132010" y="5448470"/>
            <a:ext cx="8649169" cy="81693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66539D1-D367-4FAD-9F1F-2A923A1ABB18}"/>
              </a:ext>
            </a:extLst>
          </p:cNvPr>
          <p:cNvPicPr>
            <a:picLocks noChangeAspect="1"/>
          </p:cNvPicPr>
          <p:nvPr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65368" flipH="1">
            <a:off x="1570016" y="2250717"/>
            <a:ext cx="659500" cy="68598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67EA0B2-4267-4B02-8A43-5C64DD729A67}"/>
              </a:ext>
            </a:extLst>
          </p:cNvPr>
          <p:cNvPicPr>
            <a:picLocks noChangeAspect="1"/>
          </p:cNvPicPr>
          <p:nvPr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65368" flipH="1">
            <a:off x="1597452" y="2929927"/>
            <a:ext cx="659500" cy="68598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363DB08-2EE0-4A92-8B61-7F0BE012A61D}"/>
              </a:ext>
            </a:extLst>
          </p:cNvPr>
          <p:cNvPicPr>
            <a:picLocks noChangeAspect="1"/>
          </p:cNvPicPr>
          <p:nvPr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65368" flipH="1">
            <a:off x="1597452" y="3604439"/>
            <a:ext cx="659500" cy="68598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13B89CE-6825-4084-8ED1-273703774C16}"/>
              </a:ext>
            </a:extLst>
          </p:cNvPr>
          <p:cNvPicPr>
            <a:picLocks noChangeAspect="1"/>
          </p:cNvPicPr>
          <p:nvPr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65368" flipH="1">
            <a:off x="1597450" y="4219627"/>
            <a:ext cx="659500" cy="68598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07F5879-89E8-4199-A28F-3B4293A11458}"/>
              </a:ext>
            </a:extLst>
          </p:cNvPr>
          <p:cNvPicPr>
            <a:picLocks noChangeAspect="1"/>
          </p:cNvPicPr>
          <p:nvPr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65368" flipH="1">
            <a:off x="1597451" y="4857459"/>
            <a:ext cx="659500" cy="68598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8A9B5C4-0DC7-4F5D-8FAA-94B7E1FB2441}"/>
              </a:ext>
            </a:extLst>
          </p:cNvPr>
          <p:cNvPicPr>
            <a:picLocks noChangeAspect="1"/>
          </p:cNvPicPr>
          <p:nvPr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65368" flipH="1">
            <a:off x="1597451" y="5514085"/>
            <a:ext cx="659500" cy="685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625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D7536A9-D081-494F-BE9A-61F69C5BFFE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3081885"/>
          </a:xfrm>
          <a:prstGeom prst="rect">
            <a:avLst/>
          </a:prstGeom>
        </p:spPr>
      </p:pic>
      <p:sp>
        <p:nvSpPr>
          <p:cNvPr id="34" name="วงรี 33"/>
          <p:cNvSpPr/>
          <p:nvPr/>
        </p:nvSpPr>
        <p:spPr>
          <a:xfrm>
            <a:off x="1210463" y="4202632"/>
            <a:ext cx="426249" cy="410669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CD07DDD-8D39-46F0-9834-D078B36B4E4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6747" y="221315"/>
            <a:ext cx="1150741" cy="320040"/>
          </a:xfrm>
          <a:prstGeom prst="rect">
            <a:avLst/>
          </a:prstGeom>
        </p:spPr>
      </p:pic>
      <p:pic>
        <p:nvPicPr>
          <p:cNvPr id="9" name="Picture 57">
            <a:hlinkClick r:id="rId5" action="ppaction://hlinksldjump"/>
            <a:extLst>
              <a:ext uri="{FF2B5EF4-FFF2-40B4-BE49-F238E27FC236}">
                <a16:creationId xmlns:a16="http://schemas.microsoft.com/office/drawing/2014/main" id="{B09E37CE-7FE7-443C-A226-533F2E0B03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57000" y="6143625"/>
            <a:ext cx="458788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AC129E4-7AD1-4A46-A97B-2F7A7114EDE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3260" y="2579717"/>
            <a:ext cx="10882303" cy="273734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F232F6A-6471-4513-8154-BB33EB05F8B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3894" y="1686582"/>
            <a:ext cx="11181033" cy="81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850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DE8F998-DEF1-4521-9A60-98B1C48B4E5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3081885"/>
          </a:xfrm>
          <a:prstGeom prst="rect">
            <a:avLst/>
          </a:prstGeom>
        </p:spPr>
      </p:pic>
      <p:sp>
        <p:nvSpPr>
          <p:cNvPr id="34" name="วงรี 33"/>
          <p:cNvSpPr/>
          <p:nvPr/>
        </p:nvSpPr>
        <p:spPr>
          <a:xfrm>
            <a:off x="1227137" y="3352800"/>
            <a:ext cx="460081" cy="441407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E21F8D-0FF2-485A-A7CD-A6B424BE10E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6747" y="221315"/>
            <a:ext cx="1150741" cy="320040"/>
          </a:xfrm>
          <a:prstGeom prst="rect">
            <a:avLst/>
          </a:prstGeom>
        </p:spPr>
      </p:pic>
      <p:pic>
        <p:nvPicPr>
          <p:cNvPr id="8" name="Picture 57">
            <a:hlinkClick r:id="rId4" action="ppaction://hlinksldjump"/>
            <a:extLst>
              <a:ext uri="{FF2B5EF4-FFF2-40B4-BE49-F238E27FC236}">
                <a16:creationId xmlns:a16="http://schemas.microsoft.com/office/drawing/2014/main" id="{7C99D63F-552D-4010-81CF-08E46996C2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57000" y="6143625"/>
            <a:ext cx="458788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85E3600-68B8-4A1D-A09C-37FF3CA39A1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4212" y="2362200"/>
            <a:ext cx="11193226" cy="2737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445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วงรี 31"/>
          <p:cNvSpPr/>
          <p:nvPr/>
        </p:nvSpPr>
        <p:spPr>
          <a:xfrm>
            <a:off x="1522412" y="4467225"/>
            <a:ext cx="457199" cy="448577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BF49AF7-77DE-458F-9EA1-53055ADDEC4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308188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CC28674-073B-44A6-AEBD-29CC42D61D2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6747" y="221315"/>
            <a:ext cx="1150741" cy="320040"/>
          </a:xfrm>
          <a:prstGeom prst="rect">
            <a:avLst/>
          </a:prstGeom>
        </p:spPr>
      </p:pic>
      <p:pic>
        <p:nvPicPr>
          <p:cNvPr id="8" name="Picture 57">
            <a:hlinkClick r:id="rId4" action="ppaction://hlinksldjump"/>
            <a:extLst>
              <a:ext uri="{FF2B5EF4-FFF2-40B4-BE49-F238E27FC236}">
                <a16:creationId xmlns:a16="http://schemas.microsoft.com/office/drawing/2014/main" id="{287C7B72-A31F-4281-B173-77650D4C72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57000" y="6143625"/>
            <a:ext cx="458788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FD3ED26-D70D-4D45-B338-A0E9EB18E67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9012" y="2286000"/>
            <a:ext cx="10882303" cy="2737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941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835B9EF-5940-42BE-B7F1-626C0338D7D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3081885"/>
          </a:xfrm>
          <a:prstGeom prst="rect">
            <a:avLst/>
          </a:prstGeom>
        </p:spPr>
      </p:pic>
      <p:sp>
        <p:nvSpPr>
          <p:cNvPr id="32" name="วงรี 31"/>
          <p:cNvSpPr/>
          <p:nvPr/>
        </p:nvSpPr>
        <p:spPr>
          <a:xfrm>
            <a:off x="1598612" y="4181475"/>
            <a:ext cx="471881" cy="493769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9D31544-2302-46C6-8647-FB231F10AC5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6747" y="221315"/>
            <a:ext cx="1150741" cy="320040"/>
          </a:xfrm>
          <a:prstGeom prst="rect">
            <a:avLst/>
          </a:prstGeom>
        </p:spPr>
      </p:pic>
      <p:pic>
        <p:nvPicPr>
          <p:cNvPr id="8" name="Picture 57">
            <a:hlinkClick r:id="rId4" action="ppaction://hlinksldjump"/>
            <a:extLst>
              <a:ext uri="{FF2B5EF4-FFF2-40B4-BE49-F238E27FC236}">
                <a16:creationId xmlns:a16="http://schemas.microsoft.com/office/drawing/2014/main" id="{DD3AA5DF-9218-4C6E-9228-67D47135AB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57000" y="6143625"/>
            <a:ext cx="458788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D016E4E-52E1-47D8-874A-27341E74397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5212" y="2227598"/>
            <a:ext cx="10882303" cy="3097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941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FD949F0-3D08-42B5-B3CB-365CF662A89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3081885"/>
          </a:xfrm>
          <a:prstGeom prst="rect">
            <a:avLst/>
          </a:prstGeom>
        </p:spPr>
      </p:pic>
      <p:sp>
        <p:nvSpPr>
          <p:cNvPr id="32" name="วงรี 31"/>
          <p:cNvSpPr/>
          <p:nvPr/>
        </p:nvSpPr>
        <p:spPr>
          <a:xfrm>
            <a:off x="1370012" y="4019550"/>
            <a:ext cx="463998" cy="439158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1A56D33-3F80-43DE-8A80-798DB40D921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6747" y="221315"/>
            <a:ext cx="1150741" cy="320040"/>
          </a:xfrm>
          <a:prstGeom prst="rect">
            <a:avLst/>
          </a:prstGeom>
        </p:spPr>
      </p:pic>
      <p:pic>
        <p:nvPicPr>
          <p:cNvPr id="8" name="Picture 57">
            <a:hlinkClick r:id="rId4" action="ppaction://hlinksldjump"/>
            <a:extLst>
              <a:ext uri="{FF2B5EF4-FFF2-40B4-BE49-F238E27FC236}">
                <a16:creationId xmlns:a16="http://schemas.microsoft.com/office/drawing/2014/main" id="{45FC7B4A-8577-46A6-A56F-E0368A1EF9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57000" y="6143625"/>
            <a:ext cx="458788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D947841-24EB-4792-B8C5-E46A3FF5441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6612" y="2407445"/>
            <a:ext cx="10882303" cy="2737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941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>
            <a:extLst>
              <a:ext uri="{FF2B5EF4-FFF2-40B4-BE49-F238E27FC236}">
                <a16:creationId xmlns:a16="http://schemas.microsoft.com/office/drawing/2014/main" id="{7DBD300E-F03C-4CCC-90F7-5336CAD4148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3081885"/>
          </a:xfrm>
          <a:prstGeom prst="rect">
            <a:avLst/>
          </a:prstGeom>
        </p:spPr>
      </p:pic>
      <p:sp>
        <p:nvSpPr>
          <p:cNvPr id="38" name="วงรี 37"/>
          <p:cNvSpPr/>
          <p:nvPr/>
        </p:nvSpPr>
        <p:spPr>
          <a:xfrm>
            <a:off x="7142162" y="2417883"/>
            <a:ext cx="266700" cy="28333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 rotWithShape="1">
          <a:blip r:embed="rId4" cstate="screen">
            <a:biLevel thresh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5212" y="2694632"/>
            <a:ext cx="1034143" cy="863891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7" name="รูปภาพ 26"/>
          <p:cNvPicPr>
            <a:picLocks noChangeAspect="1"/>
          </p:cNvPicPr>
          <p:nvPr/>
        </p:nvPicPr>
        <p:blipFill rotWithShape="1">
          <a:blip r:embed="rId5" cstate="screen">
            <a:biLevel thresh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5211" y="4064284"/>
            <a:ext cx="1034143" cy="863891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8" name="รูปภาพ 27"/>
          <p:cNvPicPr>
            <a:picLocks noChangeAspect="1"/>
          </p:cNvPicPr>
          <p:nvPr/>
        </p:nvPicPr>
        <p:blipFill rotWithShape="1">
          <a:blip r:embed="rId6" cstate="screen">
            <a:biLevel thresh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41582" y="2673594"/>
            <a:ext cx="1034142" cy="863449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9" name="รูปภาพ 28"/>
          <p:cNvPicPr>
            <a:picLocks noChangeAspect="1"/>
          </p:cNvPicPr>
          <p:nvPr/>
        </p:nvPicPr>
        <p:blipFill rotWithShape="1">
          <a:blip r:embed="rId7" cstate="screen">
            <a:biLevel thresh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64941" y="4064284"/>
            <a:ext cx="1034142" cy="863449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0" name="รูปภาพ 29"/>
          <p:cNvPicPr>
            <a:picLocks noChangeAspect="1"/>
          </p:cNvPicPr>
          <p:nvPr/>
        </p:nvPicPr>
        <p:blipFill rotWithShape="1">
          <a:blip r:embed="rId8" cstate="screen">
            <a:biLevel thresh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5211" y="5377393"/>
            <a:ext cx="1022549" cy="89129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5" name="รูปภาพ 4"/>
          <p:cNvPicPr>
            <a:picLocks noChangeAspect="1"/>
          </p:cNvPicPr>
          <p:nvPr/>
        </p:nvPicPr>
        <p:blipFill rotWithShape="1">
          <a:blip r:embed="rId9" cstate="screen">
            <a:biLevel thresh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53175" y="5377393"/>
            <a:ext cx="1022549" cy="89958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8" name="รูปภาพ 7"/>
          <p:cNvPicPr>
            <a:picLocks noChangeAspect="1"/>
          </p:cNvPicPr>
          <p:nvPr/>
        </p:nvPicPr>
        <p:blipFill rotWithShape="1">
          <a:blip r:embed="rId10" cstate="screen">
            <a:biLevel thresh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16472" y="5388280"/>
            <a:ext cx="998227" cy="880412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3" name="รูปภาพ 32"/>
          <p:cNvPicPr>
            <a:picLocks noChangeAspect="1"/>
          </p:cNvPicPr>
          <p:nvPr/>
        </p:nvPicPr>
        <p:blipFill rotWithShape="1">
          <a:blip r:embed="rId11" cstate="screen">
            <a:biLevel thresh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13212" y="2684480"/>
            <a:ext cx="1001487" cy="894867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4" name="รูปภาพ 33"/>
          <p:cNvPicPr>
            <a:picLocks noChangeAspect="1"/>
          </p:cNvPicPr>
          <p:nvPr/>
        </p:nvPicPr>
        <p:blipFill rotWithShape="1">
          <a:blip r:embed="rId12" cstate="screen">
            <a:biLevel thresh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33395" y="4032866"/>
            <a:ext cx="952321" cy="894867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C939FE1C-74CF-4A7B-AC94-C7E09727F7AF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6747" y="221315"/>
            <a:ext cx="1150741" cy="320040"/>
          </a:xfrm>
          <a:prstGeom prst="rect">
            <a:avLst/>
          </a:prstGeom>
        </p:spPr>
      </p:pic>
      <p:pic>
        <p:nvPicPr>
          <p:cNvPr id="69" name="Picture 57">
            <a:hlinkClick r:id="rId14" action="ppaction://hlinksldjump"/>
            <a:extLst>
              <a:ext uri="{FF2B5EF4-FFF2-40B4-BE49-F238E27FC236}">
                <a16:creationId xmlns:a16="http://schemas.microsoft.com/office/drawing/2014/main" id="{33730E37-17F8-4132-8163-6F99F96FB3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57000" y="6143625"/>
            <a:ext cx="458788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38D26B5-E3DA-4187-8DCC-BA4789E67BC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5502" y="1152920"/>
            <a:ext cx="6139204" cy="90838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2B929C4-99E3-4805-BEA9-9BB44D4D1F11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5870" y="2272302"/>
            <a:ext cx="865707" cy="85961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22876EA-E457-4897-AA9F-B216E77C7A3B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991696" y="2255174"/>
            <a:ext cx="865707" cy="85351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2389B8C-B888-45DD-AB71-BF4A86ECC37F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599429" y="2264974"/>
            <a:ext cx="865707" cy="85961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A8AB284-1C47-437F-985E-39A11EFD0662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475870" y="3642286"/>
            <a:ext cx="865707" cy="85351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639828C-1414-42F6-810A-54E30587DBEE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991696" y="3628748"/>
            <a:ext cx="865707" cy="85961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BEB3764-4F98-40E9-AFDD-AC56604A9633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3586242" y="3611148"/>
            <a:ext cx="865707" cy="85961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EF7E2F1-17A0-4D7F-B4DE-E184F53A827B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475869" y="4931589"/>
            <a:ext cx="865707" cy="85961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BACC2C2-2360-402F-8788-7428086DA380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996731" y="4931589"/>
            <a:ext cx="865707" cy="85961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6776243-0366-49BA-A773-6E8EF0C6274E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3599083" y="4923895"/>
            <a:ext cx="865707" cy="85961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268E498-3AE6-489C-AEF1-E2D6D04E719B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5486091" y="2554023"/>
            <a:ext cx="6437934" cy="378594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0A7B113-4369-4C0F-AB99-CFE280FD7AC1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739545" y="1759365"/>
            <a:ext cx="11449280" cy="81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656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3266E-6 -1.48148E-6 L 0.20643 -1.48148E-6 C 0.2989 -1.48148E-6 0.413 0.13033 0.413 0.23634 L 0.413 0.47269 " pathEditMode="relative" rAng="0" ptsTypes="AAAA">
                                      <p:cBhvr>
                                        <p:cTn id="1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643" y="23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55E-8 -2.22222E-6 L 0.27247 -2.22222E-6 C 0.3945 -2.22222E-6 0.54493 0.05718 0.54493 0.10394 L 0.54493 0.20787 " pathEditMode="relative" rAng="0" ptsTypes="AAAA">
                                      <p:cBhvr>
                                        <p:cTn id="1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247" y="10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68351E-6 -4.07407E-6 L 0.20643 -4.07407E-6 C 0.2989 -4.07407E-6 0.41299 0.08473 0.41299 0.15348 L 0.41299 0.30718 " pathEditMode="relative" rAng="0" ptsTypes="AAAA">
                                      <p:cBhvr>
                                        <p:cTn id="12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643" y="15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3266E-6 2.96296E-6 L 0.33459 2.96296E-6 C 0.4845 2.96296E-6 0.66931 0.06111 0.66931 0.11088 L 0.66931 0.22199 " pathEditMode="relative" rAng="0" ptsTypes="AAAA">
                                      <p:cBhvr>
                                        <p:cTn id="12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459" y="11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55E-8 3.33333E-6 L 0.14431 3.33333E-6 C 0.20891 3.33333E-6 0.28862 0.01713 0.28862 0.03125 L 0.28862 0.06273 " pathEditMode="relative" rAng="0" ptsTypes="AAAA">
                                      <p:cBhvr>
                                        <p:cTn id="13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31" y="3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3623E-6 -3.7037E-7 L 0.07893 -3.7037E-7 C 0.11423 -3.7037E-7 0.15786 -0.04097 0.15786 -0.07407 L 0.15786 -0.14815 " pathEditMode="relative" rAng="0" ptsTypes="AAAA">
                                      <p:cBhvr>
                                        <p:cTn id="13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93" y="-7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3266E-6 -2.96296E-6 L 0.33459 -2.96296E-6 C 0.4845 -2.96296E-6 0.66931 -0.08032 0.66931 -0.14514 L 0.66931 -0.29027 " pathEditMode="relative" rAng="0" ptsTypes="AAAA">
                                      <p:cBhvr>
                                        <p:cTn id="14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459" y="-14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43397E-7 -2.96296E-6 L 0.14405 -2.96296E-6 C 0.20865 -2.96296E-6 0.28823 -0.00509 0.28823 -0.00902 L 0.28823 -0.01782 " pathEditMode="relative" rAng="0" ptsTypes="AAAA">
                                      <p:cBhvr>
                                        <p:cTn id="14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05" y="-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92576E-6 4.44444E-6 L 0.07931 4.44444E-6 C 0.11474 4.44444E-6 0.15863 -0.06598 0.15863 -0.11945 L 0.15863 -0.23889 " pathEditMode="relative" rAng="0" ptsTypes="AAAA">
                                      <p:cBhvr>
                                        <p:cTn id="14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32" y="-11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737122FC-3D95-411C-BA8A-42E28DB39F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0257" y="4201776"/>
            <a:ext cx="3176291" cy="1700931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6ECEF5BC-984A-48DA-88CA-DE709A9B7B5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308188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8D67412-0306-461C-B4D3-3C7B228213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22957" y="1101216"/>
            <a:ext cx="2877561" cy="170093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D11453C-6A4F-456F-A513-266FF0EAE82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74496" y="2385126"/>
            <a:ext cx="2871465" cy="169483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1A4DB05-E12A-4F61-8C47-0CEA5671D9E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74782" y="4201777"/>
            <a:ext cx="2877561" cy="170093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DCE472D-63F1-4EA6-82B7-6E7D5690C4D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89104" y="5326722"/>
            <a:ext cx="2871465" cy="170093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E7A866A-0176-447B-A289-AACEA55C08D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0257" y="2368670"/>
            <a:ext cx="3176291" cy="1694835"/>
          </a:xfrm>
          <a:prstGeom prst="rect">
            <a:avLst/>
          </a:prstGeom>
        </p:spPr>
      </p:pic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B64E84F9-8497-4217-B187-3A363B5F0EC4}"/>
              </a:ext>
            </a:extLst>
          </p:cNvPr>
          <p:cNvCxnSpPr>
            <a:cxnSpLocks/>
          </p:cNvCxnSpPr>
          <p:nvPr/>
        </p:nvCxnSpPr>
        <p:spPr>
          <a:xfrm>
            <a:off x="5997913" y="2593356"/>
            <a:ext cx="0" cy="934167"/>
          </a:xfrm>
          <a:prstGeom prst="line">
            <a:avLst/>
          </a:prstGeom>
          <a:ln w="28575" cap="rnd">
            <a:solidFill>
              <a:srgbClr val="0070C0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3E12A89E-1076-4D39-A20B-69C8658120D8}"/>
              </a:ext>
            </a:extLst>
          </p:cNvPr>
          <p:cNvCxnSpPr>
            <a:cxnSpLocks/>
          </p:cNvCxnSpPr>
          <p:nvPr/>
        </p:nvCxnSpPr>
        <p:spPr>
          <a:xfrm flipV="1">
            <a:off x="5977534" y="4838553"/>
            <a:ext cx="0" cy="835762"/>
          </a:xfrm>
          <a:prstGeom prst="line">
            <a:avLst/>
          </a:prstGeom>
          <a:ln w="28575" cap="rnd">
            <a:solidFill>
              <a:srgbClr val="0070C0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9346F466-3376-4BB9-BFCE-06616E33DB12}"/>
              </a:ext>
            </a:extLst>
          </p:cNvPr>
          <p:cNvCxnSpPr>
            <a:cxnSpLocks/>
          </p:cNvCxnSpPr>
          <p:nvPr/>
        </p:nvCxnSpPr>
        <p:spPr>
          <a:xfrm>
            <a:off x="3421154" y="3400690"/>
            <a:ext cx="912668" cy="390816"/>
          </a:xfrm>
          <a:prstGeom prst="line">
            <a:avLst/>
          </a:prstGeom>
          <a:ln w="28575" cap="rnd">
            <a:solidFill>
              <a:srgbClr val="0070C0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01D2CE76-BDE8-471D-B7DB-2774E844482B}"/>
              </a:ext>
            </a:extLst>
          </p:cNvPr>
          <p:cNvCxnSpPr>
            <a:cxnSpLocks/>
          </p:cNvCxnSpPr>
          <p:nvPr/>
        </p:nvCxnSpPr>
        <p:spPr>
          <a:xfrm flipH="1">
            <a:off x="7689721" y="3415620"/>
            <a:ext cx="976726" cy="418247"/>
          </a:xfrm>
          <a:prstGeom prst="line">
            <a:avLst/>
          </a:prstGeom>
          <a:ln w="28575" cap="rnd">
            <a:solidFill>
              <a:srgbClr val="0070C0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521DB274-6844-4CC5-ACDB-071FC696CCE9}"/>
              </a:ext>
            </a:extLst>
          </p:cNvPr>
          <p:cNvCxnSpPr>
            <a:cxnSpLocks/>
          </p:cNvCxnSpPr>
          <p:nvPr/>
        </p:nvCxnSpPr>
        <p:spPr>
          <a:xfrm flipH="1" flipV="1">
            <a:off x="7448925" y="4649827"/>
            <a:ext cx="1171580" cy="508393"/>
          </a:xfrm>
          <a:prstGeom prst="line">
            <a:avLst/>
          </a:prstGeom>
          <a:ln w="28575" cap="rnd">
            <a:solidFill>
              <a:srgbClr val="0070C0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9C50E722-2459-465F-B142-48F268A36CC4}"/>
              </a:ext>
            </a:extLst>
          </p:cNvPr>
          <p:cNvCxnSpPr>
            <a:cxnSpLocks/>
          </p:cNvCxnSpPr>
          <p:nvPr/>
        </p:nvCxnSpPr>
        <p:spPr>
          <a:xfrm flipV="1">
            <a:off x="3459737" y="4617134"/>
            <a:ext cx="1063676" cy="461570"/>
          </a:xfrm>
          <a:prstGeom prst="line">
            <a:avLst/>
          </a:prstGeom>
          <a:ln w="28575" cap="rnd">
            <a:solidFill>
              <a:srgbClr val="0070C0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6" name="Picture 105">
            <a:extLst>
              <a:ext uri="{FF2B5EF4-FFF2-40B4-BE49-F238E27FC236}">
                <a16:creationId xmlns:a16="http://schemas.microsoft.com/office/drawing/2014/main" id="{B573598F-254C-4D50-97E7-63FEB2B0629B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6747" y="221315"/>
            <a:ext cx="1150741" cy="320040"/>
          </a:xfrm>
          <a:prstGeom prst="rect">
            <a:avLst/>
          </a:prstGeom>
        </p:spPr>
      </p:pic>
      <p:pic>
        <p:nvPicPr>
          <p:cNvPr id="103" name="Picture 57">
            <a:hlinkClick r:id="rId11" action="ppaction://hlinksldjump"/>
            <a:extLst>
              <a:ext uri="{FF2B5EF4-FFF2-40B4-BE49-F238E27FC236}">
                <a16:creationId xmlns:a16="http://schemas.microsoft.com/office/drawing/2014/main" id="{94CC1498-5F99-4F5C-978E-9D787B9C60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57000" y="6143625"/>
            <a:ext cx="458788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3CD6554-AF56-4E72-9EA2-FEAA2A167F0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42187" y="1353539"/>
            <a:ext cx="6139204" cy="90838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F6BBD31-2E09-45A6-9CD4-8D5C2C78745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977551" y="2984255"/>
            <a:ext cx="4249280" cy="2176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894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49C5247-CAFB-43AB-8090-765A9978043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3081885"/>
          </a:xfrm>
          <a:prstGeom prst="rect">
            <a:avLst/>
          </a:prstGeom>
        </p:spPr>
      </p:pic>
      <p:sp>
        <p:nvSpPr>
          <p:cNvPr id="37" name="วงรี 36"/>
          <p:cNvSpPr/>
          <p:nvPr/>
        </p:nvSpPr>
        <p:spPr>
          <a:xfrm>
            <a:off x="1112552" y="4212433"/>
            <a:ext cx="569447" cy="541355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EDBD6BA-F8A8-4232-862D-C953B6469AC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6747" y="221315"/>
            <a:ext cx="1150741" cy="320040"/>
          </a:xfrm>
          <a:prstGeom prst="rect">
            <a:avLst/>
          </a:prstGeom>
        </p:spPr>
      </p:pic>
      <p:pic>
        <p:nvPicPr>
          <p:cNvPr id="9" name="Picture 57">
            <a:hlinkClick r:id="rId5" action="ppaction://hlinksldjump"/>
            <a:extLst>
              <a:ext uri="{FF2B5EF4-FFF2-40B4-BE49-F238E27FC236}">
                <a16:creationId xmlns:a16="http://schemas.microsoft.com/office/drawing/2014/main" id="{1964AD15-B74C-4181-BA68-432B5D0E8B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57000" y="6143625"/>
            <a:ext cx="458788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44DC109-B275-4801-9A0A-599CFF3B0C6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7536" y="2667308"/>
            <a:ext cx="10973751" cy="273734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1B47B06-F0AF-4B1B-AD4A-14CF926E215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3894" y="1689157"/>
            <a:ext cx="11181033" cy="81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850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19ACC08-E456-49B4-84BD-FF86FCF2561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3081885"/>
          </a:xfrm>
          <a:prstGeom prst="rect">
            <a:avLst/>
          </a:prstGeom>
        </p:spPr>
      </p:pic>
      <p:sp>
        <p:nvSpPr>
          <p:cNvPr id="34" name="วงรี 33"/>
          <p:cNvSpPr/>
          <p:nvPr/>
        </p:nvSpPr>
        <p:spPr>
          <a:xfrm>
            <a:off x="1787753" y="4354364"/>
            <a:ext cx="597840" cy="565641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0939259-DBB8-47BC-9D07-2B5AEB20AE1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6747" y="221315"/>
            <a:ext cx="1150741" cy="320040"/>
          </a:xfrm>
          <a:prstGeom prst="rect">
            <a:avLst/>
          </a:prstGeom>
        </p:spPr>
      </p:pic>
      <p:pic>
        <p:nvPicPr>
          <p:cNvPr id="8" name="Picture 57">
            <a:hlinkClick r:id="rId4" action="ppaction://hlinksldjump"/>
            <a:extLst>
              <a:ext uri="{FF2B5EF4-FFF2-40B4-BE49-F238E27FC236}">
                <a16:creationId xmlns:a16="http://schemas.microsoft.com/office/drawing/2014/main" id="{978732C0-D122-408B-842D-F95D06643B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57000" y="6143625"/>
            <a:ext cx="458788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F130F95-F38F-4484-8C68-EE368901918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43034" y="2234424"/>
            <a:ext cx="10882303" cy="2737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519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A88D4BC-C3F7-41FA-A6BA-064B94C9A29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308188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0DAA73E-8FE1-41A0-BDC8-3C98EC4EB31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6747" y="221315"/>
            <a:ext cx="1150741" cy="320040"/>
          </a:xfrm>
          <a:prstGeom prst="rect">
            <a:avLst/>
          </a:prstGeom>
        </p:spPr>
      </p:pic>
      <p:pic>
        <p:nvPicPr>
          <p:cNvPr id="8" name="Picture 57">
            <a:hlinkClick r:id="rId4" action="ppaction://hlinksldjump"/>
            <a:extLst>
              <a:ext uri="{FF2B5EF4-FFF2-40B4-BE49-F238E27FC236}">
                <a16:creationId xmlns:a16="http://schemas.microsoft.com/office/drawing/2014/main" id="{1408F71D-2B07-4859-800D-11A84897EA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57000" y="6143625"/>
            <a:ext cx="458788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58AD57A-103B-405C-AA45-557ADC2D525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9432" y="2370237"/>
            <a:ext cx="10870110" cy="3011685"/>
          </a:xfrm>
          <a:prstGeom prst="rect">
            <a:avLst/>
          </a:prstGeom>
        </p:spPr>
      </p:pic>
      <p:sp>
        <p:nvSpPr>
          <p:cNvPr id="32" name="วงรี 31"/>
          <p:cNvSpPr/>
          <p:nvPr/>
        </p:nvSpPr>
        <p:spPr>
          <a:xfrm>
            <a:off x="1522412" y="3723636"/>
            <a:ext cx="472505" cy="492345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368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3CCA542-9867-49E3-941E-5037A5184F6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308188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A0FBA9E-5B22-4C7D-B40E-30F3AF678BD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6012" y="2662218"/>
            <a:ext cx="4651411" cy="31009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1832A66-D015-41A9-99A5-4475E464240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6747" y="221315"/>
            <a:ext cx="1150741" cy="320040"/>
          </a:xfrm>
          <a:prstGeom prst="rect">
            <a:avLst/>
          </a:prstGeom>
        </p:spPr>
      </p:pic>
      <p:pic>
        <p:nvPicPr>
          <p:cNvPr id="9" name="Picture 57">
            <a:hlinkClick r:id="rId6" action="ppaction://hlinksldjump"/>
            <a:extLst>
              <a:ext uri="{FF2B5EF4-FFF2-40B4-BE49-F238E27FC236}">
                <a16:creationId xmlns:a16="http://schemas.microsoft.com/office/drawing/2014/main" id="{E34D1219-2C4B-4A8F-8AC8-20F3D8AFE1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57000" y="6143625"/>
            <a:ext cx="458788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D44EC5F-9CFE-4085-9AA5-04A38FDF1A1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4212" y="1191320"/>
            <a:ext cx="6139204" cy="91447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6633834-7535-4EB0-B566-EAD98BBD8EB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60862" y="5876925"/>
            <a:ext cx="3048264" cy="81693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FDB84D9-7E4B-430B-AE3F-ABD1FE5C104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67600" y="1828377"/>
            <a:ext cx="3535986" cy="81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856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B329C2C-3891-4613-96C3-0CCF7D9FC84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3081885"/>
          </a:xfrm>
          <a:prstGeom prst="rect">
            <a:avLst/>
          </a:prstGeom>
        </p:spPr>
      </p:pic>
      <p:sp>
        <p:nvSpPr>
          <p:cNvPr id="32" name="วงรี 31"/>
          <p:cNvSpPr/>
          <p:nvPr/>
        </p:nvSpPr>
        <p:spPr>
          <a:xfrm>
            <a:off x="1187133" y="4236720"/>
            <a:ext cx="476196" cy="493497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BE00EB4-E1CE-417D-BC00-8B25C5EBC3A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6747" y="221315"/>
            <a:ext cx="1150741" cy="320040"/>
          </a:xfrm>
          <a:prstGeom prst="rect">
            <a:avLst/>
          </a:prstGeom>
        </p:spPr>
      </p:pic>
      <p:pic>
        <p:nvPicPr>
          <p:cNvPr id="8" name="Picture 57">
            <a:hlinkClick r:id="rId4" action="ppaction://hlinksldjump"/>
            <a:extLst>
              <a:ext uri="{FF2B5EF4-FFF2-40B4-BE49-F238E27FC236}">
                <a16:creationId xmlns:a16="http://schemas.microsoft.com/office/drawing/2014/main" id="{0689540B-3D77-46C6-A966-E514E71A75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57000" y="6143625"/>
            <a:ext cx="458788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F94DA44-88CB-433D-81E4-0A798EA9575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1068" y="2313164"/>
            <a:ext cx="10985944" cy="3097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759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4BCB70D-E35F-40FE-B777-0A444CE0470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3081885"/>
          </a:xfrm>
          <a:prstGeom prst="rect">
            <a:avLst/>
          </a:prstGeom>
        </p:spPr>
      </p:pic>
      <p:sp>
        <p:nvSpPr>
          <p:cNvPr id="32" name="วงรี 31"/>
          <p:cNvSpPr/>
          <p:nvPr/>
        </p:nvSpPr>
        <p:spPr>
          <a:xfrm>
            <a:off x="1404518" y="3665957"/>
            <a:ext cx="540198" cy="503738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807167F-8ACC-4F5C-A74D-77E040B5C9A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6747" y="221315"/>
            <a:ext cx="1150741" cy="320040"/>
          </a:xfrm>
          <a:prstGeom prst="rect">
            <a:avLst/>
          </a:prstGeom>
        </p:spPr>
      </p:pic>
      <p:pic>
        <p:nvPicPr>
          <p:cNvPr id="8" name="Picture 57">
            <a:hlinkClick r:id="rId4" action="ppaction://hlinksldjump"/>
            <a:extLst>
              <a:ext uri="{FF2B5EF4-FFF2-40B4-BE49-F238E27FC236}">
                <a16:creationId xmlns:a16="http://schemas.microsoft.com/office/drawing/2014/main" id="{0227ED91-944D-46B2-B62A-FEB1B27C16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57000" y="6143625"/>
            <a:ext cx="458788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D00EB06-165D-4B24-852D-76B0BEB0CFB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2812" y="2362200"/>
            <a:ext cx="10882303" cy="3097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492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162A1DD-2F78-4F57-A9B4-8768B1195DF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3081885"/>
          </a:xfrm>
          <a:prstGeom prst="rect">
            <a:avLst/>
          </a:prstGeom>
        </p:spPr>
      </p:pic>
      <p:sp>
        <p:nvSpPr>
          <p:cNvPr id="32" name="วงรี 31"/>
          <p:cNvSpPr/>
          <p:nvPr/>
        </p:nvSpPr>
        <p:spPr>
          <a:xfrm>
            <a:off x="1225232" y="4648200"/>
            <a:ext cx="551302" cy="5334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1148014-6A50-4EE9-B8F8-2E743217F97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6747" y="221315"/>
            <a:ext cx="1150741" cy="320040"/>
          </a:xfrm>
          <a:prstGeom prst="rect">
            <a:avLst/>
          </a:prstGeom>
        </p:spPr>
      </p:pic>
      <p:pic>
        <p:nvPicPr>
          <p:cNvPr id="8" name="Picture 57">
            <a:hlinkClick r:id="rId4" action="ppaction://hlinksldjump"/>
            <a:extLst>
              <a:ext uri="{FF2B5EF4-FFF2-40B4-BE49-F238E27FC236}">
                <a16:creationId xmlns:a16="http://schemas.microsoft.com/office/drawing/2014/main" id="{7650EA56-42AD-496F-ADCB-4BF4802D83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57000" y="6143625"/>
            <a:ext cx="458788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80943F7-0866-42A7-B656-BFA8B040F60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9309" y="2522220"/>
            <a:ext cx="10882303" cy="2731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887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581AC29-1627-4F26-884B-CC6F2A9894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011" y="1279073"/>
            <a:ext cx="10534801" cy="90838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79F0188-4F15-43B1-8AA7-16A446220FA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308188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12FA801-0149-47D4-9C02-70D97F539DE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6747" y="221315"/>
            <a:ext cx="1150741" cy="320040"/>
          </a:xfrm>
          <a:prstGeom prst="rect">
            <a:avLst/>
          </a:prstGeom>
        </p:spPr>
      </p:pic>
      <p:pic>
        <p:nvPicPr>
          <p:cNvPr id="10" name="Picture 57">
            <a:hlinkClick r:id="rId6" action="ppaction://hlinksldjump"/>
            <a:extLst>
              <a:ext uri="{FF2B5EF4-FFF2-40B4-BE49-F238E27FC236}">
                <a16:creationId xmlns:a16="http://schemas.microsoft.com/office/drawing/2014/main" id="{97F4C73C-5189-4EDD-80F7-6D192C9A9B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57000" y="6143625"/>
            <a:ext cx="458788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C579BB8-D3BA-4A98-93AC-1204832AB35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53184" y="2079430"/>
            <a:ext cx="8815580" cy="79864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DF7EAE3-6D93-4DB4-8440-34DE5334D8D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7011" y="2651698"/>
            <a:ext cx="8943607" cy="79864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9A08799-AD1E-46AE-AEEF-3FBBFC4C6AC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57884" y="3212997"/>
            <a:ext cx="8315665" cy="3395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19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3FD3CB0-DC7B-4846-BB86-F09A57C87E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8822" y="2042463"/>
            <a:ext cx="9010669" cy="45663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C8D6F84-DCB1-4B15-8EFD-F30A2E65101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3081885"/>
          </a:xfrm>
          <a:prstGeom prst="rect">
            <a:avLst/>
          </a:prstGeom>
        </p:spPr>
      </p:pic>
      <p:sp>
        <p:nvSpPr>
          <p:cNvPr id="15" name="ลูกศรขวา 14"/>
          <p:cNvSpPr/>
          <p:nvPr/>
        </p:nvSpPr>
        <p:spPr>
          <a:xfrm>
            <a:off x="3404454" y="2324981"/>
            <a:ext cx="3637238" cy="148930"/>
          </a:xfrm>
          <a:prstGeom prst="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ลูกศรขวา 15"/>
          <p:cNvSpPr/>
          <p:nvPr/>
        </p:nvSpPr>
        <p:spPr>
          <a:xfrm>
            <a:off x="3385444" y="2874450"/>
            <a:ext cx="3637238" cy="148930"/>
          </a:xfrm>
          <a:prstGeom prst="righ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ลูกศรขวา 19"/>
          <p:cNvSpPr/>
          <p:nvPr/>
        </p:nvSpPr>
        <p:spPr>
          <a:xfrm>
            <a:off x="3385444" y="3424026"/>
            <a:ext cx="3637238" cy="148930"/>
          </a:xfrm>
          <a:prstGeom prst="rightArrow">
            <a:avLst/>
          </a:prstGeom>
          <a:solidFill>
            <a:srgbClr val="003399"/>
          </a:solidFill>
          <a:ln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ลูกศรขวา 27"/>
          <p:cNvSpPr/>
          <p:nvPr/>
        </p:nvSpPr>
        <p:spPr>
          <a:xfrm>
            <a:off x="3385444" y="3973495"/>
            <a:ext cx="3637238" cy="148930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ลูกศรขวา 28"/>
          <p:cNvSpPr/>
          <p:nvPr/>
        </p:nvSpPr>
        <p:spPr>
          <a:xfrm>
            <a:off x="3423962" y="4495111"/>
            <a:ext cx="3637238" cy="148930"/>
          </a:xfrm>
          <a:prstGeom prst="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ลูกศรขวา 30"/>
          <p:cNvSpPr/>
          <p:nvPr/>
        </p:nvSpPr>
        <p:spPr>
          <a:xfrm>
            <a:off x="3423962" y="5044580"/>
            <a:ext cx="3637238" cy="148930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ลูกศรขวา 31"/>
          <p:cNvSpPr/>
          <p:nvPr/>
        </p:nvSpPr>
        <p:spPr>
          <a:xfrm>
            <a:off x="3423962" y="5594156"/>
            <a:ext cx="3637238" cy="148930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ลูกศรขวา 32"/>
          <p:cNvSpPr/>
          <p:nvPr/>
        </p:nvSpPr>
        <p:spPr>
          <a:xfrm>
            <a:off x="3423962" y="6143625"/>
            <a:ext cx="3637238" cy="14893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F89740D5-95CD-4A18-BB10-318BF86863F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6747" y="221315"/>
            <a:ext cx="1150741" cy="320040"/>
          </a:xfrm>
          <a:prstGeom prst="rect">
            <a:avLst/>
          </a:prstGeom>
        </p:spPr>
      </p:pic>
      <p:pic>
        <p:nvPicPr>
          <p:cNvPr id="25" name="Picture 57">
            <a:hlinkClick r:id="rId6" action="ppaction://hlinksldjump"/>
            <a:extLst>
              <a:ext uri="{FF2B5EF4-FFF2-40B4-BE49-F238E27FC236}">
                <a16:creationId xmlns:a16="http://schemas.microsoft.com/office/drawing/2014/main" id="{B1E1D059-3890-469B-A939-D312406122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57000" y="6143625"/>
            <a:ext cx="458788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E5798AB-FC85-4FA4-8827-038D8258076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35484" y="2048991"/>
            <a:ext cx="2158171" cy="6462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5BDD247-2EDA-4C5F-9CA2-EC735DEE20E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16101" y="2606724"/>
            <a:ext cx="2133785" cy="6462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EA8BFE3-D069-4FFF-AD5D-3F4F9AB0528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41692" y="3129884"/>
            <a:ext cx="2133785" cy="6462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635B938-AA16-4AFC-8132-B157E6A2E88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316101" y="3679655"/>
            <a:ext cx="3749365" cy="6462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34404CA-99BC-4BB7-BE34-328A4D3AA9B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022682" y="4246460"/>
            <a:ext cx="2359356" cy="6462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87C3EBF-CD18-43E4-8B7F-C6E6A22B4F8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169784" y="4793023"/>
            <a:ext cx="3895682" cy="6462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26E1785-1347-4475-B87D-89C23DDF71C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359144" y="5325479"/>
            <a:ext cx="2164268" cy="64623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CAE7BE6-EEB9-4303-A2B2-864038B581AA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913142" y="5894974"/>
            <a:ext cx="2133785" cy="64623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E9DE91F-5C19-4204-8303-24133B377817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15625" y="1322699"/>
            <a:ext cx="10961558" cy="81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210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20" grpId="0" animBg="1"/>
      <p:bldP spid="28" grpId="0" animBg="1"/>
      <p:bldP spid="29" grpId="0" animBg="1"/>
      <p:bldP spid="31" grpId="0" animBg="1"/>
      <p:bldP spid="32" grpId="0" animBg="1"/>
      <p:bldP spid="33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B7DC8DA4-2280-45EE-A1E6-EB9C1F0680F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2511" y="880647"/>
            <a:ext cx="9838361" cy="600955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3A6E699-9EDB-4A97-AA2B-C11FA9D22C2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308188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F127E2A-FF8D-4012-A957-2FA6C920EF3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6747" y="221315"/>
            <a:ext cx="1150741" cy="320040"/>
          </a:xfrm>
          <a:prstGeom prst="rect">
            <a:avLst/>
          </a:prstGeom>
        </p:spPr>
      </p:pic>
      <p:pic>
        <p:nvPicPr>
          <p:cNvPr id="12" name="Picture 57">
            <a:hlinkClick r:id="rId6" action="ppaction://hlinksldjump"/>
            <a:extLst>
              <a:ext uri="{FF2B5EF4-FFF2-40B4-BE49-F238E27FC236}">
                <a16:creationId xmlns:a16="http://schemas.microsoft.com/office/drawing/2014/main" id="{E869357B-F806-45CD-A0D3-ECC6D364F7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57000" y="6143625"/>
            <a:ext cx="458788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1">
            <a:hlinkClick r:id="rId8" action="ppaction://hlinksldjump"/>
            <a:extLst>
              <a:ext uri="{FF2B5EF4-FFF2-40B4-BE49-F238E27FC236}">
                <a16:creationId xmlns:a16="http://schemas.microsoft.com/office/drawing/2014/main" id="{D9B19D88-5AC3-4FDE-9F43-3F588B763C66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958"/>
          <a:stretch/>
        </p:blipFill>
        <p:spPr>
          <a:xfrm>
            <a:off x="2513012" y="2166807"/>
            <a:ext cx="7000304" cy="816935"/>
          </a:xfrm>
          <a:prstGeom prst="rect">
            <a:avLst/>
          </a:prstGeom>
        </p:spPr>
      </p:pic>
      <p:pic>
        <p:nvPicPr>
          <p:cNvPr id="23" name="Picture 22">
            <a:hlinkClick r:id="rId8" action="ppaction://hlinksldjump"/>
            <a:extLst>
              <a:ext uri="{FF2B5EF4-FFF2-40B4-BE49-F238E27FC236}">
                <a16:creationId xmlns:a16="http://schemas.microsoft.com/office/drawing/2014/main" id="{4854DCF1-1A57-4569-935C-782EAF96024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374112" y="2741713"/>
            <a:ext cx="5322269" cy="816935"/>
          </a:xfrm>
          <a:prstGeom prst="rect">
            <a:avLst/>
          </a:prstGeom>
        </p:spPr>
      </p:pic>
      <p:pic>
        <p:nvPicPr>
          <p:cNvPr id="24" name="Picture 23">
            <a:hlinkClick r:id="rId11" action="ppaction://hlinksldjump"/>
            <a:extLst>
              <a:ext uri="{FF2B5EF4-FFF2-40B4-BE49-F238E27FC236}">
                <a16:creationId xmlns:a16="http://schemas.microsoft.com/office/drawing/2014/main" id="{EF0ED0E3-511F-4474-8283-6BCCB222F60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360612" y="3352800"/>
            <a:ext cx="5322269" cy="816935"/>
          </a:xfrm>
          <a:prstGeom prst="rect">
            <a:avLst/>
          </a:prstGeom>
        </p:spPr>
      </p:pic>
      <p:pic>
        <p:nvPicPr>
          <p:cNvPr id="25" name="Picture 24">
            <a:hlinkClick r:id="rId13" action="ppaction://hlinksldjump"/>
            <a:extLst>
              <a:ext uri="{FF2B5EF4-FFF2-40B4-BE49-F238E27FC236}">
                <a16:creationId xmlns:a16="http://schemas.microsoft.com/office/drawing/2014/main" id="{590D3660-CD7B-4671-813C-DA84BD98CFA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374112" y="3962400"/>
            <a:ext cx="5322269" cy="816935"/>
          </a:xfrm>
          <a:prstGeom prst="rect">
            <a:avLst/>
          </a:prstGeom>
        </p:spPr>
      </p:pic>
      <p:pic>
        <p:nvPicPr>
          <p:cNvPr id="26" name="Picture 25">
            <a:hlinkClick r:id="rId15" action="ppaction://hlinksldjump"/>
            <a:extLst>
              <a:ext uri="{FF2B5EF4-FFF2-40B4-BE49-F238E27FC236}">
                <a16:creationId xmlns:a16="http://schemas.microsoft.com/office/drawing/2014/main" id="{1CB561C6-1EEE-4053-A83F-7DA0D36EA368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03718" y="4532300"/>
            <a:ext cx="5322269" cy="877900"/>
          </a:xfrm>
          <a:prstGeom prst="rect">
            <a:avLst/>
          </a:prstGeom>
        </p:spPr>
      </p:pic>
      <p:pic>
        <p:nvPicPr>
          <p:cNvPr id="27" name="Picture 26">
            <a:hlinkClick r:id="rId17" action="ppaction://hlinksldjump"/>
            <a:extLst>
              <a:ext uri="{FF2B5EF4-FFF2-40B4-BE49-F238E27FC236}">
                <a16:creationId xmlns:a16="http://schemas.microsoft.com/office/drawing/2014/main" id="{8F679E88-8500-4DBC-B678-AD8ABB2E888C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958"/>
          <a:stretch/>
        </p:blipFill>
        <p:spPr>
          <a:xfrm>
            <a:off x="2513012" y="5202865"/>
            <a:ext cx="7000304" cy="81693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5D703AF5-19A7-4865-A831-D3F0D5D15EE9}"/>
              </a:ext>
            </a:extLst>
          </p:cNvPr>
          <p:cNvPicPr>
            <a:picLocks noChangeAspect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65368" flipH="1">
            <a:off x="1919537" y="2207117"/>
            <a:ext cx="659500" cy="685989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73F21627-05C1-4785-8324-4805CD969A6D}"/>
              </a:ext>
            </a:extLst>
          </p:cNvPr>
          <p:cNvPicPr>
            <a:picLocks noChangeAspect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65368" flipH="1">
            <a:off x="1919537" y="5244433"/>
            <a:ext cx="659500" cy="685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424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5FDAC3A-8C00-4806-9AC7-F97A6FD07D0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308188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21CC50C-F779-4D9E-A4C8-BE8C78E1F72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6747" y="221315"/>
            <a:ext cx="1150741" cy="320040"/>
          </a:xfrm>
          <a:prstGeom prst="rect">
            <a:avLst/>
          </a:prstGeom>
        </p:spPr>
      </p:pic>
      <p:pic>
        <p:nvPicPr>
          <p:cNvPr id="11" name="Picture 57">
            <a:hlinkClick r:id="rId5" action="ppaction://hlinksldjump"/>
            <a:extLst>
              <a:ext uri="{FF2B5EF4-FFF2-40B4-BE49-F238E27FC236}">
                <a16:creationId xmlns:a16="http://schemas.microsoft.com/office/drawing/2014/main" id="{93BFE9F9-4AD4-4013-8F11-697C30D6FD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57000" y="6143625"/>
            <a:ext cx="458788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9BA5223-2461-41E2-827E-67D46E9233C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12402" y="3353461"/>
            <a:ext cx="9992210" cy="78035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0DABFEB-850F-4A62-95F2-90175F1E3A6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31052" y="4097799"/>
            <a:ext cx="1310754" cy="75597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74FE8A4-28AD-4D43-865E-1219E6F0FA9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65115" y="4853769"/>
            <a:ext cx="6858594" cy="85961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13245DE-DEC2-4B5F-8ABA-9D6FC169BF3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6612" y="1600153"/>
            <a:ext cx="8925318" cy="91447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5EB1CA8-A5BE-460F-AF57-7472921059A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446212" y="2587679"/>
            <a:ext cx="6468417" cy="841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850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BECDEEC-6D84-4E47-8748-782A2BB76FF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308188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A31035B-C3FF-41E8-9E50-67FC20BBD22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6747" y="221315"/>
            <a:ext cx="1150741" cy="320040"/>
          </a:xfrm>
          <a:prstGeom prst="rect">
            <a:avLst/>
          </a:prstGeom>
        </p:spPr>
      </p:pic>
      <p:pic>
        <p:nvPicPr>
          <p:cNvPr id="8" name="Picture 57">
            <a:hlinkClick r:id="rId4" action="ppaction://hlinksldjump"/>
            <a:extLst>
              <a:ext uri="{FF2B5EF4-FFF2-40B4-BE49-F238E27FC236}">
                <a16:creationId xmlns:a16="http://schemas.microsoft.com/office/drawing/2014/main" id="{689D7912-AC64-405B-B85B-C101386E4E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57000" y="6143625"/>
            <a:ext cx="458788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361C6E9-099A-4993-8A75-857C2099034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70012" y="2648644"/>
            <a:ext cx="9071634" cy="78035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CC1EA61-2152-4500-ABDB-B37839D2F04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95823" y="3468948"/>
            <a:ext cx="1310754" cy="74987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A804F2F-69D8-4FB4-9174-C5911B939B5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49280" y="4134078"/>
            <a:ext cx="7090263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576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DBC87BD-98C0-4906-8575-768D91F3536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308188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A31035B-C3FF-41E8-9E50-67FC20BBD22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6747" y="221315"/>
            <a:ext cx="1150741" cy="320040"/>
          </a:xfrm>
          <a:prstGeom prst="rect">
            <a:avLst/>
          </a:prstGeom>
        </p:spPr>
      </p:pic>
      <p:pic>
        <p:nvPicPr>
          <p:cNvPr id="8" name="Picture 57">
            <a:hlinkClick r:id="rId4" action="ppaction://hlinksldjump"/>
            <a:extLst>
              <a:ext uri="{FF2B5EF4-FFF2-40B4-BE49-F238E27FC236}">
                <a16:creationId xmlns:a16="http://schemas.microsoft.com/office/drawing/2014/main" id="{28837146-0FB1-4BE1-BE25-31CB0CC063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57000" y="6143625"/>
            <a:ext cx="458788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29CD979-E610-4480-ADDC-CDF3BE1C87C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70012" y="2603932"/>
            <a:ext cx="9071634" cy="78035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A99CC7C-2535-4A9E-8E7D-C443670BC6F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74812" y="3405070"/>
            <a:ext cx="1310754" cy="74987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CF36730-8B70-471F-9A5E-CF549BD7DCD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55627" y="4182949"/>
            <a:ext cx="8803387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900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D68D976-6229-410D-9334-7A7FF3A9A0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8145" y="5238473"/>
            <a:ext cx="7230483" cy="85961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DA37384-93AB-4B96-87F9-E4C4F0DE92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8907" y="3841412"/>
            <a:ext cx="6395258" cy="85961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D775A32-C803-4DBB-924F-AA89BE19F41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308188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A31035B-C3FF-41E8-9E50-67FC20BBD22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6747" y="221315"/>
            <a:ext cx="1150741" cy="320040"/>
          </a:xfrm>
          <a:prstGeom prst="rect">
            <a:avLst/>
          </a:prstGeom>
        </p:spPr>
      </p:pic>
      <p:sp>
        <p:nvSpPr>
          <p:cNvPr id="2" name="สี่เหลี่ยมผืนผ้า 1"/>
          <p:cNvSpPr/>
          <p:nvPr/>
        </p:nvSpPr>
        <p:spPr>
          <a:xfrm>
            <a:off x="3103562" y="3979168"/>
            <a:ext cx="1029207" cy="50450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สี่เหลี่ยมผืนผ้า 21"/>
          <p:cNvSpPr/>
          <p:nvPr/>
        </p:nvSpPr>
        <p:spPr>
          <a:xfrm>
            <a:off x="2970212" y="5335477"/>
            <a:ext cx="1933605" cy="61774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57">
            <a:hlinkClick r:id="rId7" action="ppaction://hlinksldjump"/>
            <a:extLst>
              <a:ext uri="{FF2B5EF4-FFF2-40B4-BE49-F238E27FC236}">
                <a16:creationId xmlns:a16="http://schemas.microsoft.com/office/drawing/2014/main" id="{60CD4A93-B3A0-4AEA-86AC-DFE2D0C561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57000" y="6143625"/>
            <a:ext cx="458788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7370F76-A43B-43B0-989E-F119FD8C607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99559" y="1540942"/>
            <a:ext cx="1853345" cy="75597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7378C5B-2204-4D2D-B8DE-B70CD08D811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99559" y="3381842"/>
            <a:ext cx="1310754" cy="75597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D5078E4-1B49-4427-B5C8-3BE86175DD8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983197" y="4590782"/>
            <a:ext cx="6724471" cy="74987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9B57D01-CA31-44B2-ABC2-9DB8D8E5DD1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36812" y="4506312"/>
            <a:ext cx="829128" cy="79254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3AA69E77-2770-4A64-A7F5-E7F226A2DC0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984248" y="6001257"/>
            <a:ext cx="6553768" cy="74987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7C2E245C-1A64-45E2-9C43-5C461C17905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37998" y="5953226"/>
            <a:ext cx="829128" cy="79254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69687B8-81EA-45CF-BA26-744A9E45743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816153" y="1454038"/>
            <a:ext cx="8571719" cy="2121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977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9813D30-4F0D-4F30-9FC3-725739DF6D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5235" y="2211662"/>
            <a:ext cx="6179142" cy="41194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ED2A050-41CB-42D1-A044-C5D093C5696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393"/>
          <a:stretch/>
        </p:blipFill>
        <p:spPr>
          <a:xfrm>
            <a:off x="1435451" y="2218246"/>
            <a:ext cx="2917372" cy="41194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FC1CA42-3DFA-493F-B7FE-A1BD7D77C7C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308188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1818A13-B214-4851-AF1F-FCA166CA60E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6747" y="221315"/>
            <a:ext cx="1150741" cy="32004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E37A35D-E6F5-4B1D-B943-ED026A4CBCC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33279" y="5922043"/>
            <a:ext cx="3432345" cy="816935"/>
          </a:xfrm>
          <a:prstGeom prst="rect">
            <a:avLst/>
          </a:prstGeom>
        </p:spPr>
      </p:pic>
      <p:pic>
        <p:nvPicPr>
          <p:cNvPr id="14" name="Picture 57">
            <a:hlinkClick r:id="rId8" action="ppaction://hlinksldjump"/>
            <a:extLst>
              <a:ext uri="{FF2B5EF4-FFF2-40B4-BE49-F238E27FC236}">
                <a16:creationId xmlns:a16="http://schemas.microsoft.com/office/drawing/2014/main" id="{2F41385F-7932-4569-9E67-06AA83E734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57000" y="6143625"/>
            <a:ext cx="458788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24C8997-BC15-4322-8719-BDED5D632C4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66057" y="1394728"/>
            <a:ext cx="5206435" cy="81693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BAD459C-5F30-444C-866B-7D893CA4262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79006" y="5963452"/>
            <a:ext cx="3535986" cy="75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084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4059CDC-ACAC-48CA-ADFF-3E6167B3BFF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308188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1E77F31-12B9-4BD4-9BD0-3568A87E4D0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6747" y="221315"/>
            <a:ext cx="1150741" cy="320040"/>
          </a:xfrm>
          <a:prstGeom prst="rect">
            <a:avLst/>
          </a:prstGeom>
        </p:spPr>
      </p:pic>
      <p:pic>
        <p:nvPicPr>
          <p:cNvPr id="7" name="Picture 11">
            <a:hlinkClick r:id="rId5" action="ppaction://hlinksldjump"/>
            <a:extLst>
              <a:ext uri="{FF2B5EF4-FFF2-40B4-BE49-F238E27FC236}">
                <a16:creationId xmlns:a16="http://schemas.microsoft.com/office/drawing/2014/main" id="{0F7134EA-3ADE-4A66-AB98-9230499247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53990" y="6143625"/>
            <a:ext cx="458669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7">
            <a:hlinkClick r:id="rId5" action="ppaction://hlinksldjump"/>
            <a:extLst>
              <a:ext uri="{FF2B5EF4-FFF2-40B4-BE49-F238E27FC236}">
                <a16:creationId xmlns:a16="http://schemas.microsoft.com/office/drawing/2014/main" id="{06FEBEB1-AE87-4613-8361-2BC50B31C2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57000" y="6143625"/>
            <a:ext cx="458788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08A5F09-E33E-42E7-9E25-D51B916D737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9012" y="1295400"/>
            <a:ext cx="9406943" cy="86570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3283F8B-E025-49D5-864D-18D381545B7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2274" y="1932726"/>
            <a:ext cx="9394750" cy="4676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547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B8700EF-6B4A-4F9C-B569-5C098ECD9B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2012" y="5332448"/>
            <a:ext cx="8888738" cy="859611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746CFEE1-0FC8-479B-84A3-5E0715D055D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308188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A31035B-C3FF-41E8-9E50-67FC20BBD22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6747" y="221315"/>
            <a:ext cx="1150741" cy="320040"/>
          </a:xfrm>
          <a:prstGeom prst="rect">
            <a:avLst/>
          </a:prstGeom>
        </p:spPr>
      </p:pic>
      <p:grpSp>
        <p:nvGrpSpPr>
          <p:cNvPr id="27" name="กลุ่ม 26"/>
          <p:cNvGrpSpPr/>
          <p:nvPr/>
        </p:nvGrpSpPr>
        <p:grpSpPr>
          <a:xfrm>
            <a:off x="2706289" y="5270612"/>
            <a:ext cx="2286000" cy="238777"/>
            <a:chOff x="4332513" y="5267260"/>
            <a:chExt cx="2215841" cy="238777"/>
          </a:xfrm>
        </p:grpSpPr>
        <p:cxnSp>
          <p:nvCxnSpPr>
            <p:cNvPr id="28" name="ตัวเชื่อมต่อตรง 27"/>
            <p:cNvCxnSpPr/>
            <p:nvPr/>
          </p:nvCxnSpPr>
          <p:spPr>
            <a:xfrm>
              <a:off x="4332513" y="5277437"/>
              <a:ext cx="2215841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ตัวเชื่อมต่อตรง 28"/>
            <p:cNvCxnSpPr/>
            <p:nvPr/>
          </p:nvCxnSpPr>
          <p:spPr>
            <a:xfrm flipV="1">
              <a:off x="4332513" y="5269255"/>
              <a:ext cx="0" cy="23678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ตัวเชื่อมต่อตรง 29"/>
            <p:cNvCxnSpPr/>
            <p:nvPr/>
          </p:nvCxnSpPr>
          <p:spPr>
            <a:xfrm flipV="1">
              <a:off x="6548354" y="5267260"/>
              <a:ext cx="0" cy="23678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กลุ่ม 36"/>
          <p:cNvGrpSpPr/>
          <p:nvPr/>
        </p:nvGrpSpPr>
        <p:grpSpPr>
          <a:xfrm flipV="1">
            <a:off x="9918404" y="5293209"/>
            <a:ext cx="674550" cy="238951"/>
            <a:chOff x="4624613" y="5108600"/>
            <a:chExt cx="1264010" cy="238951"/>
          </a:xfrm>
        </p:grpSpPr>
        <p:cxnSp>
          <p:nvCxnSpPr>
            <p:cNvPr id="38" name="ตัวเชื่อมต่อตรง 37"/>
            <p:cNvCxnSpPr/>
            <p:nvPr/>
          </p:nvCxnSpPr>
          <p:spPr>
            <a:xfrm>
              <a:off x="4624613" y="5345382"/>
              <a:ext cx="126401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ตัวเชื่อมต่อตรง 38"/>
            <p:cNvCxnSpPr/>
            <p:nvPr/>
          </p:nvCxnSpPr>
          <p:spPr>
            <a:xfrm flipV="1">
              <a:off x="4628786" y="5110769"/>
              <a:ext cx="0" cy="23678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ตัวเชื่อมต่อตรง 39"/>
            <p:cNvCxnSpPr/>
            <p:nvPr/>
          </p:nvCxnSpPr>
          <p:spPr>
            <a:xfrm flipV="1">
              <a:off x="5887954" y="5108600"/>
              <a:ext cx="0" cy="23678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2" name="Picture 57">
            <a:hlinkClick r:id="rId6" action="ppaction://hlinksldjump"/>
            <a:extLst>
              <a:ext uri="{FF2B5EF4-FFF2-40B4-BE49-F238E27FC236}">
                <a16:creationId xmlns:a16="http://schemas.microsoft.com/office/drawing/2014/main" id="{F021FA0F-82F2-4E97-8CB4-73F981E11D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57000" y="6143625"/>
            <a:ext cx="458788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F800863-E75B-4810-AAB8-3FB0751E2A9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98613" y="4532402"/>
            <a:ext cx="1310754" cy="74987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0B66801-4F60-4651-92B4-BCD718C26E5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39554" y="4791503"/>
            <a:ext cx="2780017" cy="64013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9F08E25-61FF-4AAF-9170-12CA7306F38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15252" y="4810553"/>
            <a:ext cx="2213040" cy="64013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470B44B-6B0C-4B83-BBCC-A8F2B45C43A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88501" y="1391479"/>
            <a:ext cx="10333616" cy="8779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8592CFF-255A-44E5-988C-CE0DEEBBABA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653857" y="3295647"/>
            <a:ext cx="10918882" cy="810838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921CB020-38DF-4925-85B6-52040249C021}"/>
              </a:ext>
            </a:extLst>
          </p:cNvPr>
          <p:cNvGrpSpPr/>
          <p:nvPr/>
        </p:nvGrpSpPr>
        <p:grpSpPr>
          <a:xfrm>
            <a:off x="1674040" y="3879093"/>
            <a:ext cx="8283212" cy="845307"/>
            <a:chOff x="1674040" y="3879093"/>
            <a:chExt cx="8283212" cy="845307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98B3A072-A42A-4F85-8E32-7CA16370B4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/>
            <a:srcRect r="94689"/>
            <a:stretch/>
          </p:blipFill>
          <p:spPr>
            <a:xfrm>
              <a:off x="1674040" y="3913562"/>
              <a:ext cx="579950" cy="810838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E0243D7-6A2B-47EA-9943-374F92A5D944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2086634" y="3879093"/>
              <a:ext cx="7870618" cy="804742"/>
            </a:xfrm>
            <a:prstGeom prst="rect">
              <a:avLst/>
            </a:prstGeom>
          </p:spPr>
        </p:pic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DC0DDAA4-C60F-4E51-B0AB-43F94C912229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198899" y="2137691"/>
            <a:ext cx="9791025" cy="1280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14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DFFB997-FDFB-4268-9AB3-EA7AD9F17ED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308188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A31035B-C3FF-41E8-9E50-67FC20BBD22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6747" y="221315"/>
            <a:ext cx="1150741" cy="320040"/>
          </a:xfrm>
          <a:prstGeom prst="rect">
            <a:avLst/>
          </a:prstGeom>
        </p:spPr>
      </p:pic>
      <p:pic>
        <p:nvPicPr>
          <p:cNvPr id="8" name="Picture 57">
            <a:hlinkClick r:id="rId4" action="ppaction://hlinksldjump"/>
            <a:extLst>
              <a:ext uri="{FF2B5EF4-FFF2-40B4-BE49-F238E27FC236}">
                <a16:creationId xmlns:a16="http://schemas.microsoft.com/office/drawing/2014/main" id="{8FE9E570-41F7-46C3-AEE7-1543C28B08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57000" y="6143625"/>
            <a:ext cx="458788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F4F55D6-5868-4975-8D00-09AB49A2C05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74812" y="3098214"/>
            <a:ext cx="1310754" cy="74987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50C422D-A4D8-411B-AEBE-67A767FEA94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48420" y="3848087"/>
            <a:ext cx="6809822" cy="134733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4667A60-9814-4B25-B698-77D7318E3A2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70012" y="2333100"/>
            <a:ext cx="9766638" cy="780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542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EC72322-483A-4D79-A5D2-B2BCEFD89ED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308188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A31035B-C3FF-41E8-9E50-67FC20BBD22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6747" y="221315"/>
            <a:ext cx="1150741" cy="320040"/>
          </a:xfrm>
          <a:prstGeom prst="rect">
            <a:avLst/>
          </a:prstGeom>
        </p:spPr>
      </p:pic>
      <p:pic>
        <p:nvPicPr>
          <p:cNvPr id="8" name="Picture 57">
            <a:hlinkClick r:id="rId4" action="ppaction://hlinksldjump"/>
            <a:extLst>
              <a:ext uri="{FF2B5EF4-FFF2-40B4-BE49-F238E27FC236}">
                <a16:creationId xmlns:a16="http://schemas.microsoft.com/office/drawing/2014/main" id="{07273D26-0DAD-415F-8346-63DD301552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57000" y="6143625"/>
            <a:ext cx="458788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66C905D-BBAD-4B62-98D1-BD5A7680C9F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29493" y="1904894"/>
            <a:ext cx="10327519" cy="121930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EE39C12-381B-40B5-81AB-D624732D062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59458" y="3244564"/>
            <a:ext cx="1310754" cy="74987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35B22C9-111C-4B68-B4DF-BAB41D22405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74285" y="3994437"/>
            <a:ext cx="6437934" cy="134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792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0CE04BF-0485-4433-9E30-601C14394C9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308188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A31035B-C3FF-41E8-9E50-67FC20BBD22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6747" y="221315"/>
            <a:ext cx="1150741" cy="320040"/>
          </a:xfrm>
          <a:prstGeom prst="rect">
            <a:avLst/>
          </a:prstGeom>
        </p:spPr>
      </p:pic>
      <p:pic>
        <p:nvPicPr>
          <p:cNvPr id="10" name="Picture 57">
            <a:hlinkClick r:id="rId4" action="ppaction://hlinksldjump"/>
            <a:extLst>
              <a:ext uri="{FF2B5EF4-FFF2-40B4-BE49-F238E27FC236}">
                <a16:creationId xmlns:a16="http://schemas.microsoft.com/office/drawing/2014/main" id="{D91F0075-6D35-445A-90B7-0EC7987E3E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57000" y="6143625"/>
            <a:ext cx="458788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5B03D27-BE96-4F60-B495-396E42E7EB2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03290" y="2106362"/>
            <a:ext cx="9766638" cy="121930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BF3FCFB-E2F5-4452-88B3-78C0882D010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98612" y="3282630"/>
            <a:ext cx="1310754" cy="75597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66421A3-6B55-4DDE-A7F9-CF040747CD2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51012" y="4090140"/>
            <a:ext cx="9211854" cy="134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340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E09E050-170C-4714-876E-EC92872184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9950" y="3855047"/>
            <a:ext cx="10071465" cy="85961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B54A5A3-958B-4A6D-951E-E28CA7E4EFA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308188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A31035B-C3FF-41E8-9E50-67FC20BBD22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6747" y="221315"/>
            <a:ext cx="1150741" cy="320040"/>
          </a:xfrm>
          <a:prstGeom prst="rect">
            <a:avLst/>
          </a:prstGeom>
        </p:spPr>
      </p:pic>
      <p:sp>
        <p:nvSpPr>
          <p:cNvPr id="33" name="คูณ 32"/>
          <p:cNvSpPr/>
          <p:nvPr/>
        </p:nvSpPr>
        <p:spPr>
          <a:xfrm>
            <a:off x="6850982" y="3848489"/>
            <a:ext cx="843630" cy="799711"/>
          </a:xfrm>
          <a:prstGeom prst="mathMultiply">
            <a:avLst>
              <a:gd name="adj1" fmla="val 850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57">
            <a:hlinkClick r:id="rId6" action="ppaction://hlinksldjump"/>
            <a:extLst>
              <a:ext uri="{FF2B5EF4-FFF2-40B4-BE49-F238E27FC236}">
                <a16:creationId xmlns:a16="http://schemas.microsoft.com/office/drawing/2014/main" id="{F2CEACF8-30C1-48C5-B48D-6EFD4AF1F3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57000" y="6143625"/>
            <a:ext cx="458788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86D5EE5-EE08-4BBC-8D73-9FA6BAC4E6B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28408" y="1917127"/>
            <a:ext cx="1853345" cy="74987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3B4CCB8-CDE3-4391-8121-6527AF6A539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28408" y="3099077"/>
            <a:ext cx="1310754" cy="7559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BD3B3A2-25BA-4B1D-9599-5C50129A3F7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98137" y="4598797"/>
            <a:ext cx="792549" cy="82303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F7B61A5-A811-42AA-879F-77EBF29BCF1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134628" y="5421362"/>
            <a:ext cx="8931414" cy="85961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AAD5D4B-EF15-4785-AE22-8079FBB45D5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628028" y="1803454"/>
            <a:ext cx="8803387" cy="1499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192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8C1D7E6-EB7A-451C-BDB3-D1E0F2E0DD7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308188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1E77F31-12B9-4BD4-9BD0-3568A87E4D0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6747" y="221315"/>
            <a:ext cx="1150741" cy="320040"/>
          </a:xfrm>
          <a:prstGeom prst="rect">
            <a:avLst/>
          </a:prstGeom>
        </p:spPr>
      </p:pic>
      <p:pic>
        <p:nvPicPr>
          <p:cNvPr id="7" name="Picture 57">
            <a:hlinkClick r:id="rId5" action="ppaction://hlinksldjump"/>
            <a:extLst>
              <a:ext uri="{FF2B5EF4-FFF2-40B4-BE49-F238E27FC236}">
                <a16:creationId xmlns:a16="http://schemas.microsoft.com/office/drawing/2014/main" id="{831C942F-43CA-4B0F-8BDE-B33CCC8DFB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57000" y="6143625"/>
            <a:ext cx="458788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85A20FB-0C8F-4E97-AA5E-B97B70ABCA3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0997" y="1801293"/>
            <a:ext cx="9406943" cy="86570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341F969-D7FE-4036-BB18-4C915439046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83190" y="2592028"/>
            <a:ext cx="9394750" cy="2731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230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50467B1E-18E2-4BF5-87C2-8B69F0BAD80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308188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1E77F31-12B9-4BD4-9BD0-3568A87E4D0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6747" y="221315"/>
            <a:ext cx="1150741" cy="320040"/>
          </a:xfrm>
          <a:prstGeom prst="rect">
            <a:avLst/>
          </a:prstGeom>
        </p:spPr>
      </p:pic>
      <p:pic>
        <p:nvPicPr>
          <p:cNvPr id="12" name="Picture 57">
            <a:hlinkClick r:id="rId5" action="ppaction://hlinksldjump"/>
            <a:extLst>
              <a:ext uri="{FF2B5EF4-FFF2-40B4-BE49-F238E27FC236}">
                <a16:creationId xmlns:a16="http://schemas.microsoft.com/office/drawing/2014/main" id="{253BE17A-84C7-4FAB-86C8-9055F9784D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57000" y="6143625"/>
            <a:ext cx="458788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04435AA-FF08-4808-B43D-95EE0453293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15725" y="2662944"/>
            <a:ext cx="9955631" cy="120711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05F9C2E-5BB7-4035-A920-C88B453DDBC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98612" y="3797535"/>
            <a:ext cx="1310754" cy="74987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76EB169-BDC6-44B0-B46E-4C24A588BE0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09060" y="4547408"/>
            <a:ext cx="7370703" cy="85961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2C28DCF-4A5B-4C4B-9FFC-E169188D42B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27603" y="1826608"/>
            <a:ext cx="10333616" cy="87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058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63521B1-FEA6-4B04-B32A-75C622EEF8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9441" y="4168102"/>
            <a:ext cx="7620660" cy="1347333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6A8DC204-EBAB-4B6F-A55B-34DAFDD40B6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308188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A31035B-C3FF-41E8-9E50-67FC20BBD22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6747" y="221315"/>
            <a:ext cx="1150741" cy="320040"/>
          </a:xfrm>
          <a:prstGeom prst="rect">
            <a:avLst/>
          </a:prstGeom>
        </p:spPr>
      </p:pic>
      <p:grpSp>
        <p:nvGrpSpPr>
          <p:cNvPr id="10" name="กลุ่ม 9"/>
          <p:cNvGrpSpPr/>
          <p:nvPr/>
        </p:nvGrpSpPr>
        <p:grpSpPr>
          <a:xfrm flipV="1">
            <a:off x="3566510" y="4144718"/>
            <a:ext cx="1944747" cy="236782"/>
            <a:chOff x="4407919" y="5108600"/>
            <a:chExt cx="3022600" cy="238951"/>
          </a:xfrm>
        </p:grpSpPr>
        <p:cxnSp>
          <p:nvCxnSpPr>
            <p:cNvPr id="11" name="ตัวเชื่อมต่อตรง 10"/>
            <p:cNvCxnSpPr/>
            <p:nvPr/>
          </p:nvCxnSpPr>
          <p:spPr>
            <a:xfrm flipV="1">
              <a:off x="4407919" y="5345382"/>
              <a:ext cx="3022600" cy="2169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ตัวเชื่อมต่อตรง 11"/>
            <p:cNvCxnSpPr/>
            <p:nvPr/>
          </p:nvCxnSpPr>
          <p:spPr>
            <a:xfrm flipV="1">
              <a:off x="4425586" y="5108600"/>
              <a:ext cx="0" cy="23678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ตัวเชื่อมต่อตรง 12"/>
            <p:cNvCxnSpPr/>
            <p:nvPr/>
          </p:nvCxnSpPr>
          <p:spPr>
            <a:xfrm flipV="1">
              <a:off x="7417819" y="5108600"/>
              <a:ext cx="0" cy="23678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กลุ่ม 21"/>
          <p:cNvGrpSpPr/>
          <p:nvPr/>
        </p:nvGrpSpPr>
        <p:grpSpPr>
          <a:xfrm>
            <a:off x="5130466" y="5257795"/>
            <a:ext cx="2590799" cy="236782"/>
            <a:chOff x="4401047" y="5108600"/>
            <a:chExt cx="1670572" cy="241033"/>
          </a:xfrm>
        </p:grpSpPr>
        <p:cxnSp>
          <p:nvCxnSpPr>
            <p:cNvPr id="23" name="ตัวเชื่อมต่อตรง 22"/>
            <p:cNvCxnSpPr/>
            <p:nvPr/>
          </p:nvCxnSpPr>
          <p:spPr>
            <a:xfrm flipV="1">
              <a:off x="4407919" y="5347551"/>
              <a:ext cx="1663700" cy="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ตัวเชื่อมต่อตรง 23"/>
            <p:cNvCxnSpPr/>
            <p:nvPr/>
          </p:nvCxnSpPr>
          <p:spPr>
            <a:xfrm flipV="1">
              <a:off x="4401047" y="5108600"/>
              <a:ext cx="0" cy="23678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ตัวเชื่อมต่อตรง 24"/>
            <p:cNvCxnSpPr/>
            <p:nvPr/>
          </p:nvCxnSpPr>
          <p:spPr>
            <a:xfrm flipV="1">
              <a:off x="6071619" y="5112851"/>
              <a:ext cx="0" cy="23678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7" name="Picture 57">
            <a:hlinkClick r:id="rId5" action="ppaction://hlinksldjump"/>
            <a:extLst>
              <a:ext uri="{FF2B5EF4-FFF2-40B4-BE49-F238E27FC236}">
                <a16:creationId xmlns:a16="http://schemas.microsoft.com/office/drawing/2014/main" id="{5703722C-9026-41FD-8FB9-978E300AFE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57000" y="6143625"/>
            <a:ext cx="458788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A819840-C2B8-44D9-8B29-D18134547CD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35228" y="3184786"/>
            <a:ext cx="1310754" cy="74987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E037FDD-2CE9-4027-A331-4CF6182C79A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03980" y="3679896"/>
            <a:ext cx="3682303" cy="6462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847E706-A9E4-4378-9544-525292617DE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07905" y="5525968"/>
            <a:ext cx="4377307" cy="6462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E8AEB79-772B-47A1-BEB1-4C0659C54CA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89585" y="2012713"/>
            <a:ext cx="10193395" cy="1219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275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0E1A6FE-66C5-4BD2-8057-CFDC6F68699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308188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A31035B-C3FF-41E8-9E50-67FC20BBD22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6747" y="221315"/>
            <a:ext cx="1150741" cy="320040"/>
          </a:xfrm>
          <a:prstGeom prst="rect">
            <a:avLst/>
          </a:prstGeom>
        </p:spPr>
      </p:pic>
      <p:pic>
        <p:nvPicPr>
          <p:cNvPr id="7" name="Picture 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86B1C0CB-5828-4B18-8104-9F5616EF330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54523" y="6142965"/>
            <a:ext cx="457509" cy="465069"/>
          </a:xfrm>
          <a:prstGeom prst="rect">
            <a:avLst/>
          </a:prstGeom>
        </p:spPr>
      </p:pic>
      <p:pic>
        <p:nvPicPr>
          <p:cNvPr id="11" name="Picture 57">
            <a:hlinkClick r:id="rId5" action="ppaction://hlinksldjump"/>
            <a:extLst>
              <a:ext uri="{FF2B5EF4-FFF2-40B4-BE49-F238E27FC236}">
                <a16:creationId xmlns:a16="http://schemas.microsoft.com/office/drawing/2014/main" id="{EB3680F0-E0D7-46D5-96ED-04A4D5202C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57000" y="6143625"/>
            <a:ext cx="458788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3406F11-A53A-4B1D-9B05-3CD0FB6C557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44920" y="3048000"/>
            <a:ext cx="1310754" cy="74987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D6C855A-8669-4987-9A1B-793985E194B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68840" y="3991716"/>
            <a:ext cx="7651143" cy="85961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14249B8-5C7B-4E87-9988-7E27517688C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70012" y="2280747"/>
            <a:ext cx="10120237" cy="780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357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6FC1CA42-3DFA-493F-B7FE-A1BD7D77C7C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308188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C77DB39-22AC-46ED-9F00-A4DBAC7984A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2205" y="2514600"/>
            <a:ext cx="4955498" cy="33036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BC35DC9-2D14-4AED-9C13-1ABEFD304B7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850" y="2514600"/>
            <a:ext cx="4955786" cy="33036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1818A13-B214-4851-AF1F-FCA166CA60E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6747" y="221315"/>
            <a:ext cx="1150741" cy="3200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287CA5D-A603-4376-8B10-BD173E20F9D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9247" y="5615535"/>
            <a:ext cx="4828450" cy="81693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97948C3-102A-4FAD-9C71-77050763DF3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69360" y="5618174"/>
            <a:ext cx="4907705" cy="816935"/>
          </a:xfrm>
          <a:prstGeom prst="rect">
            <a:avLst/>
          </a:prstGeom>
        </p:spPr>
      </p:pic>
      <p:pic>
        <p:nvPicPr>
          <p:cNvPr id="14" name="Picture 57">
            <a:hlinkClick r:id="rId9" action="ppaction://hlinksldjump"/>
            <a:extLst>
              <a:ext uri="{FF2B5EF4-FFF2-40B4-BE49-F238E27FC236}">
                <a16:creationId xmlns:a16="http://schemas.microsoft.com/office/drawing/2014/main" id="{2F41385F-7932-4569-9E67-06AA83E734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57000" y="6143625"/>
            <a:ext cx="458788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24C8997-BC15-4322-8719-BDED5D632C4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66057" y="1394728"/>
            <a:ext cx="5206435" cy="81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888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AE7C8A6A-D8E9-422C-85F4-CACB220C11F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308188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1E77F31-12B9-4BD4-9BD0-3568A87E4D0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6747" y="221315"/>
            <a:ext cx="1150741" cy="320040"/>
          </a:xfrm>
          <a:prstGeom prst="rect">
            <a:avLst/>
          </a:prstGeom>
        </p:spPr>
      </p:pic>
      <p:pic>
        <p:nvPicPr>
          <p:cNvPr id="8" name="Picture 57">
            <a:hlinkClick r:id="rId5" action="ppaction://hlinksldjump"/>
            <a:extLst>
              <a:ext uri="{FF2B5EF4-FFF2-40B4-BE49-F238E27FC236}">
                <a16:creationId xmlns:a16="http://schemas.microsoft.com/office/drawing/2014/main" id="{6D8F0DD1-BDA4-4586-841B-40BF8B1B1C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57000" y="6143625"/>
            <a:ext cx="458788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8EDBA99-1C34-4DE0-93BF-540BE23218C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5212" y="1752600"/>
            <a:ext cx="9406943" cy="86570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616839B-0E56-4AA4-AB52-F5426E10763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85395" y="2618307"/>
            <a:ext cx="8102286" cy="3371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669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93CF4FB-174B-44F1-8E12-DBE9869A6D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8944" y="4835735"/>
            <a:ext cx="9705673" cy="1347333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A18E9367-99DB-43C2-9B14-23B4C9EBF5B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308188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1E77F31-12B9-4BD4-9BD0-3568A87E4D0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6747" y="221315"/>
            <a:ext cx="1150741" cy="320040"/>
          </a:xfrm>
          <a:prstGeom prst="rect">
            <a:avLst/>
          </a:prstGeom>
        </p:spPr>
      </p:pic>
      <p:grpSp>
        <p:nvGrpSpPr>
          <p:cNvPr id="16" name="กลุ่ม 15"/>
          <p:cNvGrpSpPr/>
          <p:nvPr/>
        </p:nvGrpSpPr>
        <p:grpSpPr>
          <a:xfrm flipV="1">
            <a:off x="3255545" y="4786818"/>
            <a:ext cx="3316236" cy="238951"/>
            <a:chOff x="4407919" y="5108600"/>
            <a:chExt cx="3022600" cy="238951"/>
          </a:xfrm>
        </p:grpSpPr>
        <p:cxnSp>
          <p:nvCxnSpPr>
            <p:cNvPr id="17" name="ตัวเชื่อมต่อตรง 16"/>
            <p:cNvCxnSpPr/>
            <p:nvPr/>
          </p:nvCxnSpPr>
          <p:spPr>
            <a:xfrm flipV="1">
              <a:off x="4407919" y="5345382"/>
              <a:ext cx="3022600" cy="2169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ตัวเชื่อมต่อตรง 18"/>
            <p:cNvCxnSpPr/>
            <p:nvPr/>
          </p:nvCxnSpPr>
          <p:spPr>
            <a:xfrm flipV="1">
              <a:off x="4425586" y="5108600"/>
              <a:ext cx="0" cy="23678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ตัวเชื่อมต่อตรง 19"/>
            <p:cNvCxnSpPr/>
            <p:nvPr/>
          </p:nvCxnSpPr>
          <p:spPr>
            <a:xfrm flipV="1">
              <a:off x="7417819" y="5108600"/>
              <a:ext cx="0" cy="23678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กลุ่ม 21"/>
          <p:cNvGrpSpPr/>
          <p:nvPr/>
        </p:nvGrpSpPr>
        <p:grpSpPr>
          <a:xfrm>
            <a:off x="3255545" y="5906562"/>
            <a:ext cx="4820067" cy="253733"/>
            <a:chOff x="4407919" y="5108600"/>
            <a:chExt cx="1663700" cy="253733"/>
          </a:xfrm>
        </p:grpSpPr>
        <p:cxnSp>
          <p:nvCxnSpPr>
            <p:cNvPr id="23" name="ตัวเชื่อมต่อตรง 22"/>
            <p:cNvCxnSpPr/>
            <p:nvPr/>
          </p:nvCxnSpPr>
          <p:spPr>
            <a:xfrm flipV="1">
              <a:off x="4407919" y="5347551"/>
              <a:ext cx="1663700" cy="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ตัวเชื่อมต่อตรง 23"/>
            <p:cNvCxnSpPr/>
            <p:nvPr/>
          </p:nvCxnSpPr>
          <p:spPr>
            <a:xfrm flipV="1">
              <a:off x="4414638" y="5108600"/>
              <a:ext cx="0" cy="23678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ตัวเชื่อมต่อตรง 24"/>
            <p:cNvCxnSpPr/>
            <p:nvPr/>
          </p:nvCxnSpPr>
          <p:spPr>
            <a:xfrm flipV="1">
              <a:off x="6071619" y="5125551"/>
              <a:ext cx="0" cy="23678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7" name="Picture 57">
            <a:hlinkClick r:id="rId6" action="ppaction://hlinksldjump"/>
            <a:extLst>
              <a:ext uri="{FF2B5EF4-FFF2-40B4-BE49-F238E27FC236}">
                <a16:creationId xmlns:a16="http://schemas.microsoft.com/office/drawing/2014/main" id="{B3752D30-A9A1-4F7F-9CB8-C7524D4550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57000" y="6143625"/>
            <a:ext cx="458788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2BEE6B1-4E90-4A1B-8AE3-0A55FF6AE0E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46212" y="3885970"/>
            <a:ext cx="1310754" cy="74987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DB66784-58CB-4C02-8F7B-7E9F177A9A0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23825" y="4304688"/>
            <a:ext cx="3682303" cy="6462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757D551-C2B2-4F2E-BF46-544802D88D1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49490" y="6229816"/>
            <a:ext cx="4432176" cy="646232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E7C5E9BC-7162-42E0-958C-1CFF1FB7E556}"/>
              </a:ext>
            </a:extLst>
          </p:cNvPr>
          <p:cNvGrpSpPr/>
          <p:nvPr/>
        </p:nvGrpSpPr>
        <p:grpSpPr>
          <a:xfrm>
            <a:off x="1020390" y="1152016"/>
            <a:ext cx="10333616" cy="1537766"/>
            <a:chOff x="1020390" y="1152016"/>
            <a:chExt cx="10333616" cy="1537766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2C2D674-9BA4-4116-AE1D-0A6BAAB1282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52463"/>
            <a:stretch/>
          </p:blipFill>
          <p:spPr>
            <a:xfrm>
              <a:off x="1020390" y="1152016"/>
              <a:ext cx="10333616" cy="762205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87386B47-EFF9-409B-8760-329FA4D4CCD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46671" r="64366"/>
            <a:stretch/>
          </p:blipFill>
          <p:spPr>
            <a:xfrm>
              <a:off x="1020390" y="1834703"/>
              <a:ext cx="3682303" cy="855079"/>
            </a:xfrm>
            <a:prstGeom prst="rect">
              <a:avLst/>
            </a:prstGeom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B75915E3-07F7-43F9-9108-2DCF12E46B1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25741" y="2440722"/>
            <a:ext cx="9937341" cy="164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94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155C4EA-D1B1-4B4F-9A32-B359DD3D13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0189" y="4409249"/>
            <a:ext cx="7468247" cy="134733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CC7D87E3-22E8-40C4-B18C-F8486CF4340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308188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A31035B-C3FF-41E8-9E50-67FC20BBD22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6747" y="221315"/>
            <a:ext cx="1150741" cy="320040"/>
          </a:xfrm>
          <a:prstGeom prst="rect">
            <a:avLst/>
          </a:prstGeom>
        </p:spPr>
      </p:pic>
      <p:grpSp>
        <p:nvGrpSpPr>
          <p:cNvPr id="9" name="กลุ่ม 8"/>
          <p:cNvGrpSpPr/>
          <p:nvPr/>
        </p:nvGrpSpPr>
        <p:grpSpPr>
          <a:xfrm flipV="1">
            <a:off x="4126406" y="4409249"/>
            <a:ext cx="3021813" cy="238951"/>
            <a:chOff x="4407919" y="5108600"/>
            <a:chExt cx="3022600" cy="238951"/>
          </a:xfrm>
        </p:grpSpPr>
        <p:cxnSp>
          <p:nvCxnSpPr>
            <p:cNvPr id="10" name="ตัวเชื่อมต่อตรง 9"/>
            <p:cNvCxnSpPr/>
            <p:nvPr/>
          </p:nvCxnSpPr>
          <p:spPr>
            <a:xfrm flipV="1">
              <a:off x="4407919" y="5345382"/>
              <a:ext cx="3022600" cy="2169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ตัวเชื่อมต่อตรง 10"/>
            <p:cNvCxnSpPr/>
            <p:nvPr/>
          </p:nvCxnSpPr>
          <p:spPr>
            <a:xfrm flipV="1">
              <a:off x="4425586" y="5108600"/>
              <a:ext cx="0" cy="23678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ตัวเชื่อมต่อตรง 11"/>
            <p:cNvCxnSpPr/>
            <p:nvPr/>
          </p:nvCxnSpPr>
          <p:spPr>
            <a:xfrm flipV="1">
              <a:off x="7417819" y="5108600"/>
              <a:ext cx="0" cy="23678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กลุ่ม 13"/>
          <p:cNvGrpSpPr/>
          <p:nvPr/>
        </p:nvGrpSpPr>
        <p:grpSpPr>
          <a:xfrm>
            <a:off x="5504456" y="5495113"/>
            <a:ext cx="2268041" cy="232606"/>
            <a:chOff x="4407919" y="5108600"/>
            <a:chExt cx="1663700" cy="241033"/>
          </a:xfrm>
        </p:grpSpPr>
        <p:cxnSp>
          <p:nvCxnSpPr>
            <p:cNvPr id="15" name="ตัวเชื่อมต่อตรง 14"/>
            <p:cNvCxnSpPr/>
            <p:nvPr/>
          </p:nvCxnSpPr>
          <p:spPr>
            <a:xfrm flipV="1">
              <a:off x="4407919" y="5347551"/>
              <a:ext cx="1663700" cy="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ตัวเชื่อมต่อตรง 15"/>
            <p:cNvCxnSpPr/>
            <p:nvPr/>
          </p:nvCxnSpPr>
          <p:spPr>
            <a:xfrm flipV="1">
              <a:off x="4425586" y="5108600"/>
              <a:ext cx="0" cy="23678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ตัวเชื่อมต่อตรง 20"/>
            <p:cNvCxnSpPr/>
            <p:nvPr/>
          </p:nvCxnSpPr>
          <p:spPr>
            <a:xfrm flipV="1">
              <a:off x="6071619" y="5112851"/>
              <a:ext cx="0" cy="23678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3" name="Picture 57">
            <a:hlinkClick r:id="rId5" action="ppaction://hlinksldjump"/>
            <a:extLst>
              <a:ext uri="{FF2B5EF4-FFF2-40B4-BE49-F238E27FC236}">
                <a16:creationId xmlns:a16="http://schemas.microsoft.com/office/drawing/2014/main" id="{789FC9FD-4D26-447F-B94E-0263A0A047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57000" y="6143625"/>
            <a:ext cx="458788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D867708-01F5-49E5-9292-BFDEE6669A8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74812" y="3466815"/>
            <a:ext cx="1310754" cy="74987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4F89568-049B-4D50-8C62-3F19B079AE4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57843" y="3886200"/>
            <a:ext cx="6090432" cy="6462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BEE8153-1AEF-427D-A9BC-05152C7219A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28484" y="5791200"/>
            <a:ext cx="4419983" cy="6462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C9E526F-8C2D-4369-A08F-6F0CFD879E8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01880" y="2298752"/>
            <a:ext cx="10120237" cy="1219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690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156D9F4-CB4D-4FA6-B69C-B31DB2462DA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308188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1E77F31-12B9-4BD4-9BD0-3568A87E4D0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6747" y="221315"/>
            <a:ext cx="1150741" cy="320040"/>
          </a:xfrm>
          <a:prstGeom prst="rect">
            <a:avLst/>
          </a:prstGeom>
        </p:spPr>
      </p:pic>
      <p:pic>
        <p:nvPicPr>
          <p:cNvPr id="7" name="Picture 57">
            <a:hlinkClick r:id="rId5" action="ppaction://hlinksldjump"/>
            <a:extLst>
              <a:ext uri="{FF2B5EF4-FFF2-40B4-BE49-F238E27FC236}">
                <a16:creationId xmlns:a16="http://schemas.microsoft.com/office/drawing/2014/main" id="{58D5600A-3D99-4B64-8DD5-88C071D482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57000" y="6143625"/>
            <a:ext cx="458788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B871BD4-6A93-4FC3-B265-24EED936A0C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2812" y="1828800"/>
            <a:ext cx="9406943" cy="86570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3EB571B-639F-40CA-960D-F59D637B95A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2812" y="2661850"/>
            <a:ext cx="4029805" cy="3371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007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2905FD0A-3A09-4709-A43F-B0E6DE0DBE4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308188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78CDD55-C011-40C6-9E1C-CC29C9567EB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6747" y="221315"/>
            <a:ext cx="1150741" cy="320040"/>
          </a:xfrm>
          <a:prstGeom prst="rect">
            <a:avLst/>
          </a:prstGeom>
        </p:spPr>
      </p:pic>
      <p:pic>
        <p:nvPicPr>
          <p:cNvPr id="11" name="Picture 57">
            <a:hlinkClick r:id="rId5" action="ppaction://hlinksldjump"/>
            <a:extLst>
              <a:ext uri="{FF2B5EF4-FFF2-40B4-BE49-F238E27FC236}">
                <a16:creationId xmlns:a16="http://schemas.microsoft.com/office/drawing/2014/main" id="{E62B7E74-BBDB-42A2-B06F-5A7612C714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57000" y="6143625"/>
            <a:ext cx="458788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C0A482C-76E3-402B-9515-13A615A9067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17340" y="3184605"/>
            <a:ext cx="10004403" cy="75597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F943093-FEAB-448C-A453-6CA1C044028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17340" y="3878805"/>
            <a:ext cx="1310754" cy="74987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A476B2F-3834-41B3-AE57-BF54B331050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56289" y="4628678"/>
            <a:ext cx="9126503" cy="134733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71A9C3E-EA3B-4436-BBFF-0ACFC581F90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60412" y="1524000"/>
            <a:ext cx="8919221" cy="91447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1FFCA69-F1BD-4ABB-9F07-F88DADF756A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93981" y="2478131"/>
            <a:ext cx="10742083" cy="80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016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85878FB-C5E5-496F-8CFA-4D257FEF31F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308188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A31035B-C3FF-41E8-9E50-67FC20BBD22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6747" y="221315"/>
            <a:ext cx="1150741" cy="320040"/>
          </a:xfrm>
          <a:prstGeom prst="rect">
            <a:avLst/>
          </a:prstGeom>
        </p:spPr>
      </p:pic>
      <p:pic>
        <p:nvPicPr>
          <p:cNvPr id="11" name="Picture 57">
            <a:hlinkClick r:id="rId5" action="ppaction://hlinksldjump"/>
            <a:extLst>
              <a:ext uri="{FF2B5EF4-FFF2-40B4-BE49-F238E27FC236}">
                <a16:creationId xmlns:a16="http://schemas.microsoft.com/office/drawing/2014/main" id="{A2318BB5-7ACE-429B-81E9-BBB1980B05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57000" y="6143625"/>
            <a:ext cx="458788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A4F637C-0CC7-46B6-9A1F-C3863A1C1C3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6678" y="2279638"/>
            <a:ext cx="1865538" cy="74987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41171C9-72CC-4473-B6A4-6A86C3661AB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76375" y="3862881"/>
            <a:ext cx="1310754" cy="74987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B2A7656-3690-4217-8F2B-F4B63EE19B2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92216" y="4562979"/>
            <a:ext cx="6706181" cy="134733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B198854-32D2-489B-AD3A-47FC87DD741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696427" y="2170047"/>
            <a:ext cx="8224217" cy="1487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849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4A179D5-7FC2-46A8-9233-F12480397B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8415" y="5266338"/>
            <a:ext cx="6803726" cy="85961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16EF255-449A-452D-8EC0-DEC82515375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308188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A31035B-C3FF-41E8-9E50-67FC20BBD22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6747" y="221315"/>
            <a:ext cx="1150741" cy="320040"/>
          </a:xfrm>
          <a:prstGeom prst="rect">
            <a:avLst/>
          </a:prstGeom>
        </p:spPr>
      </p:pic>
      <p:sp>
        <p:nvSpPr>
          <p:cNvPr id="30" name="คูณ 29"/>
          <p:cNvSpPr/>
          <p:nvPr/>
        </p:nvSpPr>
        <p:spPr>
          <a:xfrm>
            <a:off x="2654256" y="5296289"/>
            <a:ext cx="3332359" cy="799711"/>
          </a:xfrm>
          <a:prstGeom prst="mathMultiply">
            <a:avLst>
              <a:gd name="adj1" fmla="val 850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57">
            <a:hlinkClick r:id="rId6" action="ppaction://hlinksldjump"/>
            <a:extLst>
              <a:ext uri="{FF2B5EF4-FFF2-40B4-BE49-F238E27FC236}">
                <a16:creationId xmlns:a16="http://schemas.microsoft.com/office/drawing/2014/main" id="{D44403E1-7FF6-4DA9-93C5-EE12179F97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57000" y="6143625"/>
            <a:ext cx="458788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678CE75-5C93-4B09-870B-69B1803C01B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73147" y="1763092"/>
            <a:ext cx="1249788" cy="75597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844571E-0D6A-4E3E-B054-67A6A4EC95A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63774" y="3026243"/>
            <a:ext cx="1310754" cy="74987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39A496C-4915-44A4-ACC9-0ED4F163947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82727" y="3916312"/>
            <a:ext cx="6023370" cy="85961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C73BF3E-7083-468E-A8E0-7231CCE3D63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440549" y="4724400"/>
            <a:ext cx="1176630" cy="74987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99CD7C4-EAA2-40F7-BC57-0D1E41E5F31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263774" y="1676400"/>
            <a:ext cx="8218120" cy="1499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000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1DE726A-DC69-4065-8F04-E332C02F788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308188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A31035B-C3FF-41E8-9E50-67FC20BBD22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6747" y="221315"/>
            <a:ext cx="1150741" cy="320040"/>
          </a:xfrm>
          <a:prstGeom prst="rect">
            <a:avLst/>
          </a:prstGeom>
        </p:spPr>
      </p:pic>
      <p:pic>
        <p:nvPicPr>
          <p:cNvPr id="11" name="Picture 57">
            <a:hlinkClick r:id="rId5" action="ppaction://hlinksldjump"/>
            <a:extLst>
              <a:ext uri="{FF2B5EF4-FFF2-40B4-BE49-F238E27FC236}">
                <a16:creationId xmlns:a16="http://schemas.microsoft.com/office/drawing/2014/main" id="{0DDC9AB5-0ED7-411B-96E2-E9BB5DE255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57000" y="6143625"/>
            <a:ext cx="458788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109DE81-500B-4A6C-BFE8-4AF623080D3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9012" y="2315771"/>
            <a:ext cx="1926503" cy="74987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3004846-4A9D-479C-B25C-3D4DDBD95A6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35479" y="3669727"/>
            <a:ext cx="1024217" cy="74987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92F4F44-198A-45A7-AB09-81E9A939713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52263" y="4503903"/>
            <a:ext cx="8663167" cy="85961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0251C7C-3095-45BC-A73B-E39535DB800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690765" y="2230422"/>
            <a:ext cx="8218120" cy="1487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101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703ED75-83D5-4D5B-8D2A-5A7E5FAC3E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9958" y="4111680"/>
            <a:ext cx="7888908" cy="18228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19FECCA-F65A-4C7E-858F-278614FF4A9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3081885"/>
          </a:xfrm>
          <a:prstGeom prst="rect">
            <a:avLst/>
          </a:prstGeom>
        </p:spPr>
      </p:pic>
      <p:cxnSp>
        <p:nvCxnSpPr>
          <p:cNvPr id="14" name="ตัวเชื่อมต่อตรง 13"/>
          <p:cNvCxnSpPr/>
          <p:nvPr/>
        </p:nvCxnSpPr>
        <p:spPr>
          <a:xfrm>
            <a:off x="3198812" y="5534025"/>
            <a:ext cx="1828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สี่เหลี่ยมผืนผ้า 4"/>
          <p:cNvSpPr/>
          <p:nvPr/>
        </p:nvSpPr>
        <p:spPr>
          <a:xfrm>
            <a:off x="2075259" y="1876425"/>
            <a:ext cx="8038306" cy="42672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E82980B-F722-4722-AC91-579A5F1D08A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6747" y="221315"/>
            <a:ext cx="1150741" cy="320040"/>
          </a:xfrm>
          <a:prstGeom prst="rect">
            <a:avLst/>
          </a:prstGeom>
        </p:spPr>
      </p:pic>
      <p:pic>
        <p:nvPicPr>
          <p:cNvPr id="10" name="Picture 57">
            <a:hlinkClick r:id="rId6" action="ppaction://hlinksldjump"/>
            <a:extLst>
              <a:ext uri="{FF2B5EF4-FFF2-40B4-BE49-F238E27FC236}">
                <a16:creationId xmlns:a16="http://schemas.microsoft.com/office/drawing/2014/main" id="{18AAB42E-7DF2-4E37-9AF5-4B7913E664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57000" y="6143625"/>
            <a:ext cx="458788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C7E6AC7-D9D2-4EFB-B8EA-9878D37F381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17020" y="2077872"/>
            <a:ext cx="7754784" cy="1798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285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03B6D52-F9C0-4C96-8D0C-FB5C23A94C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412" y="2703513"/>
            <a:ext cx="8839966" cy="72548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023F4D1-8F1B-4EF7-BA8B-D2166A8A1C8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3081885"/>
          </a:xfrm>
          <a:prstGeom prst="rect">
            <a:avLst/>
          </a:prstGeom>
        </p:spPr>
      </p:pic>
      <p:sp>
        <p:nvSpPr>
          <p:cNvPr id="11" name="สี่เหลี่ยมผืนผ้ามุมมน 10"/>
          <p:cNvSpPr/>
          <p:nvPr/>
        </p:nvSpPr>
        <p:spPr>
          <a:xfrm>
            <a:off x="3503612" y="2819400"/>
            <a:ext cx="1524000" cy="4572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5835B94D-9F31-4669-9015-1B7C948CEE3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6747" y="221315"/>
            <a:ext cx="1150741" cy="320040"/>
          </a:xfrm>
          <a:prstGeom prst="rect">
            <a:avLst/>
          </a:prstGeom>
        </p:spPr>
      </p:pic>
      <p:pic>
        <p:nvPicPr>
          <p:cNvPr id="23" name="Picture 57">
            <a:hlinkClick r:id="rId6" action="ppaction://hlinksldjump"/>
            <a:extLst>
              <a:ext uri="{FF2B5EF4-FFF2-40B4-BE49-F238E27FC236}">
                <a16:creationId xmlns:a16="http://schemas.microsoft.com/office/drawing/2014/main" id="{0D6AB6E0-8365-4244-AE8D-3732F06B0F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57000" y="6143625"/>
            <a:ext cx="458788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9EDB482-11E3-48A1-8303-AEFD4E24806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1481" y="3635676"/>
            <a:ext cx="9077731" cy="72548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0F9F7FE-0489-4273-A694-C05C0865DAB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0281" y="4706084"/>
            <a:ext cx="1524132" cy="64623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9F69F52-3707-4CC5-BE7A-65ED196615D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367727" y="4701223"/>
            <a:ext cx="8010838" cy="64623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10DC839-17EF-4B2A-B0A2-80E621A2524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60281" y="5450310"/>
            <a:ext cx="1524132" cy="64623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8024168-E888-47FD-BB22-DE740356598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37837" y="5405326"/>
            <a:ext cx="7870618" cy="69500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61E0C6D-D192-4280-A883-A76BA763D04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26704" y="1400404"/>
            <a:ext cx="10961558" cy="1274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438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31831E-6 3.33333E-6 L 0.11253 3.33333E-6 C 0.16294 3.33333E-6 0.22506 -0.10834 0.22506 -0.1963 L 0.22506 -0.39236 " pathEditMode="relative" rAng="0" ptsTypes="AAAA">
                                      <p:cBhvr>
                                        <p:cTn id="3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53" y="-19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39385E-6 2.59259E-6 L -0.03034 2.59259E-6 C -0.04389 2.59259E-6 -0.0603 -0.04005 -0.0603 -0.07246 L -0.0603 -0.14352 " pathEditMode="relative" rAng="0" ptsTypes="AAAA">
                                      <p:cBhvr>
                                        <p:cTn id="4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22" y="-7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049A0D46-B5BF-4109-8257-FEF6F1732A0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308188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635073E-9365-4DDE-8EEA-72FBEC51B7C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192" b="88949" l="0" r="100000">
                        <a14:foregroundMark x1="28005" y1="15276" x2="28005" y2="15276"/>
                        <a14:foregroundMark x1="27873" y1="15276" x2="27873" y2="15276"/>
                        <a14:foregroundMark x1="25099" y1="15168" x2="25099" y2="15168"/>
                        <a14:foregroundMark x1="37384" y1="10509" x2="37384" y2="10509"/>
                        <a14:foregroundMark x1="35535" y1="12243" x2="35535" y2="12243"/>
                        <a14:foregroundMark x1="35007" y1="13326" x2="35007" y2="13326"/>
                        <a14:foregroundMark x1="36063" y1="11809" x2="36063" y2="11809"/>
                        <a14:foregroundMark x1="34742" y1="15601" x2="34742" y2="156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3045069">
            <a:off x="8246646" y="1947192"/>
            <a:ext cx="3620872" cy="442123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F1338F7-218F-4928-9D9F-88720883473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21459" y="3308504"/>
            <a:ext cx="4172789" cy="129052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1E53E9D-AAE6-4BAF-9278-CFD50D3136D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959877">
            <a:off x="1053054" y="2338470"/>
            <a:ext cx="2269035" cy="385833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51AA9F1-35BC-4014-8611-1DF28AD94AC3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6747" y="221315"/>
            <a:ext cx="1150741" cy="320040"/>
          </a:xfrm>
          <a:prstGeom prst="rect">
            <a:avLst/>
          </a:prstGeom>
        </p:spPr>
      </p:pic>
      <p:pic>
        <p:nvPicPr>
          <p:cNvPr id="17" name="Picture 57">
            <a:hlinkClick r:id="rId8" action="ppaction://hlinksldjump"/>
            <a:extLst>
              <a:ext uri="{FF2B5EF4-FFF2-40B4-BE49-F238E27FC236}">
                <a16:creationId xmlns:a16="http://schemas.microsoft.com/office/drawing/2014/main" id="{05BB294C-F140-4C4E-8AE4-6E8D981AF8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57000" y="6143625"/>
            <a:ext cx="458788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00021CE-B2A7-4E28-A626-F926AC69F37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35327" y="5233733"/>
            <a:ext cx="2304488" cy="81693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D968721-4869-4F12-901D-C80982F5AA1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815981" y="4598256"/>
            <a:ext cx="2383743" cy="81693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9EB26BE-7CE5-4B05-B855-F70DBDE9EA2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762702" y="5448027"/>
            <a:ext cx="2103302" cy="81693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D4551F6-3D46-478A-9215-96712C58F93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70176" y="1318590"/>
            <a:ext cx="4932091" cy="81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077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BC1F489C-D589-49FC-BD67-28DA9EC1FDB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308188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1E77F31-12B9-4BD4-9BD0-3568A87E4D0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6747" y="221315"/>
            <a:ext cx="1150741" cy="320040"/>
          </a:xfrm>
          <a:prstGeom prst="rect">
            <a:avLst/>
          </a:prstGeom>
        </p:spPr>
      </p:pic>
      <p:pic>
        <p:nvPicPr>
          <p:cNvPr id="26" name="Picture 57">
            <a:hlinkClick r:id="rId5" action="ppaction://hlinksldjump"/>
            <a:extLst>
              <a:ext uri="{FF2B5EF4-FFF2-40B4-BE49-F238E27FC236}">
                <a16:creationId xmlns:a16="http://schemas.microsoft.com/office/drawing/2014/main" id="{E3DC55D9-FCF7-4606-92C7-E69EBE656D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57000" y="6143625"/>
            <a:ext cx="458788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4D2AAE4-63DC-4B7F-A4BC-AF029678859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0931" y="2119869"/>
            <a:ext cx="9077731" cy="72548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E0D87D0-0ABD-46EB-BE04-2C718BEAEFE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0931" y="3013659"/>
            <a:ext cx="9077731" cy="72548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ED23BB4-B75B-4A98-81AE-9EAD2A4A4BC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63826" y="4195306"/>
            <a:ext cx="1749704" cy="6462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3082661-0E0F-4B82-A38F-6072B30C8FC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894012" y="4146534"/>
            <a:ext cx="7870618" cy="69500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2550119-12F0-468C-B9A9-8F91C1B28B8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60931" y="4907643"/>
            <a:ext cx="1774090" cy="64623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51EF7A6-7D61-4C73-B3B3-7B26699148F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894012" y="4907643"/>
            <a:ext cx="7870618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865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34 3.7037E-6 L 0.14249 3.7037E-6 C 0.20526 3.7037E-6 0.28276 -0.08079 0.28276 -0.14607 L 0.28276 -0.29213 " pathEditMode="relative" rAng="0" ptsTypes="AAAA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14" y="-14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16202E-6 -4.07407E-6 L -0.03959 -4.07407E-6 C -0.05743 -4.07407E-6 -0.07905 -0.04305 -0.07905 -0.07777 L -0.07905 -0.15532 " pathEditMode="relative" rAng="0" ptsTypes="AAAA">
                                      <p:cBhvr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59" y="-7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00232319-0C57-4221-8F66-4A8DA028A3E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308188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241A400-9BE1-4337-8219-5166CA0DCB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613" y="2105198"/>
            <a:ext cx="11455377" cy="72548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1E77F31-12B9-4BD4-9BD0-3568A87E4D0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6747" y="221315"/>
            <a:ext cx="1150741" cy="320040"/>
          </a:xfrm>
          <a:prstGeom prst="rect">
            <a:avLst/>
          </a:prstGeom>
        </p:spPr>
      </p:pic>
      <p:pic>
        <p:nvPicPr>
          <p:cNvPr id="26" name="Picture 57">
            <a:hlinkClick r:id="rId5" action="ppaction://hlinksldjump"/>
            <a:extLst>
              <a:ext uri="{FF2B5EF4-FFF2-40B4-BE49-F238E27FC236}">
                <a16:creationId xmlns:a16="http://schemas.microsoft.com/office/drawing/2014/main" id="{54B74006-C192-4D5C-8597-ACAEAE7783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57000" y="6143625"/>
            <a:ext cx="458788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AA261C9-12A1-4B9D-94D1-CA60CC5C428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263" y="3044699"/>
            <a:ext cx="10668925" cy="72548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AA54E2F-FF0F-4795-A4A8-AB34E9D8C66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7779" y="4129267"/>
            <a:ext cx="2030144" cy="6462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48BBFB8-CE7A-41BD-9AF6-41E17E06BC7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17812" y="4129267"/>
            <a:ext cx="2030144" cy="6462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ED6A26B-0745-4D4F-8229-7B7FBEE987A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7779" y="4863967"/>
            <a:ext cx="9638611" cy="64623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DA06F65-B0B0-4476-A30C-C6CA7233C41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87779" y="5598667"/>
            <a:ext cx="9662997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982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0946E-7 -4.07407E-6 L 0.32587 -4.07407E-6 C 0.47187 -4.07407E-6 0.65186 -0.07801 0.65186 -0.1412 L 0.65186 -0.2824 " pathEditMode="relative" rAng="0" ptsTypes="AAAA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587" y="-14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56291E-7 1.11022E-16 L 0.03543 1.11022E-16 C 0.05119 1.11022E-16 0.07085 -0.07083 0.07085 -0.12824 L 0.07085 -0.25625 " pathEditMode="relative" rAng="0" ptsTypes="AAAA">
                                      <p:cBhvr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43" y="-12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B727CACB-F1D8-4640-BD14-3D7402DEA22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308188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1E77F31-12B9-4BD4-9BD0-3568A87E4D0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6747" y="221315"/>
            <a:ext cx="1150741" cy="320040"/>
          </a:xfrm>
          <a:prstGeom prst="rect">
            <a:avLst/>
          </a:prstGeom>
        </p:spPr>
      </p:pic>
      <p:pic>
        <p:nvPicPr>
          <p:cNvPr id="26" name="Picture 57">
            <a:hlinkClick r:id="rId5" action="ppaction://hlinksldjump"/>
            <a:extLst>
              <a:ext uri="{FF2B5EF4-FFF2-40B4-BE49-F238E27FC236}">
                <a16:creationId xmlns:a16="http://schemas.microsoft.com/office/drawing/2014/main" id="{6B5E5311-23AE-4258-A4AB-08BC09D3FF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57000" y="6143625"/>
            <a:ext cx="458788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D6916E7-5DD4-4BD7-8ACE-38A7876E9CE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5613" y="2160758"/>
            <a:ext cx="10132430" cy="73768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3F5B2EE-305B-42C0-AAF0-AF4BE4975E1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2357" y="3081885"/>
            <a:ext cx="10821338" cy="72548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1B84401-7D6C-413B-84CD-67AC831D193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9220" y="4179074"/>
            <a:ext cx="1798476" cy="6462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316DEC8-8A2E-4994-B302-7A98B7225B0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89212" y="4179074"/>
            <a:ext cx="1835055" cy="6462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2275492-C36E-449B-8830-C58BFEB8101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09220" y="4919527"/>
            <a:ext cx="9736156" cy="64623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BCF8324-BD7A-46B1-AEE1-50DCDD1B9AA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33578" y="5647429"/>
            <a:ext cx="9809314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63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35 -0.00139 L 0.07567 -0.00139 C 0.11057 -0.00139 0.15368 -0.07847 0.15368 -0.14074 L 0.15368 -0.28009 " pathEditMode="relative" rAng="0" ptsTypes="AAAA"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02" y="-13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02735E-7 -1.85185E-6 L 0.03569 -1.85185E-6 C 0.05171 -1.85185E-6 0.07137 -0.06991 0.07137 -0.12662 L 0.07137 -0.25324 " pathEditMode="relative" rAng="0" ptsTypes="AAAA">
                                      <p:cBhvr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69" y="-12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43E6C859-4B5A-41FF-B299-50FED0E8D99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308188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1E77F31-12B9-4BD4-9BD0-3568A87E4D0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6747" y="221315"/>
            <a:ext cx="1150741" cy="320040"/>
          </a:xfrm>
          <a:prstGeom prst="rect">
            <a:avLst/>
          </a:prstGeom>
        </p:spPr>
      </p:pic>
      <p:pic>
        <p:nvPicPr>
          <p:cNvPr id="26" name="Picture 57">
            <a:hlinkClick r:id="rId4" action="ppaction://hlinksldjump"/>
            <a:extLst>
              <a:ext uri="{FF2B5EF4-FFF2-40B4-BE49-F238E27FC236}">
                <a16:creationId xmlns:a16="http://schemas.microsoft.com/office/drawing/2014/main" id="{D00617B0-C2BA-47F0-B325-4C499C4C95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57000" y="6143625"/>
            <a:ext cx="458788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A40B051-4880-4886-8A00-D1CFD7D4C7E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8925" y="2114418"/>
            <a:ext cx="10175106" cy="73768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E6580A8-61CB-4A87-ADFD-3DBC48BBC54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7091" y="3015667"/>
            <a:ext cx="10388484" cy="72548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B34267C-0887-461F-A2CF-CB3D64B92B0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5614" y="4119106"/>
            <a:ext cx="1835055" cy="6462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5FD5241-5263-4887-A9BD-3ABCF7D258A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13012" y="4119106"/>
            <a:ext cx="1792379" cy="6462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E1A45BD-2513-4AE5-8849-DA13866F1AE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5614" y="4873187"/>
            <a:ext cx="9358171" cy="64623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E508260-81D2-494D-8D46-917900DC7A1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43421" y="5574255"/>
            <a:ext cx="9370364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236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91 4.81481E-6 L 0.20318 4.81481E-6 C 0.29578 4.81481E-6 0.41026 -0.07755 0.41026 -0.14051 L 0.41026 -0.28102 " pathEditMode="relative" rAng="0" ptsTypes="AAAA"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709" y="-140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4384E-6 1.11111E-6 L 0.03621 1.11111E-6 C 0.05249 1.11111E-6 0.07255 -0.0713 0.07255 -0.12894 L 0.07255 -0.25764 " pathEditMode="relative" rAng="0" ptsTypes="AAAA">
                                      <p:cBhvr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21" y="-12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7F731E27-FAC9-4DBA-AC45-9C0F2A4788D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93813" y="1439332"/>
            <a:ext cx="9323388" cy="519735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62704F5-E055-42FD-ACDE-31E012BC4D2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308188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F127E2A-FF8D-4012-A957-2FA6C920EF3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6747" y="221315"/>
            <a:ext cx="1150741" cy="320040"/>
          </a:xfrm>
          <a:prstGeom prst="rect">
            <a:avLst/>
          </a:prstGeom>
        </p:spPr>
      </p:pic>
      <p:pic>
        <p:nvPicPr>
          <p:cNvPr id="11" name="Picture 57">
            <a:hlinkClick r:id="rId6" action="ppaction://hlinksldjump"/>
            <a:extLst>
              <a:ext uri="{FF2B5EF4-FFF2-40B4-BE49-F238E27FC236}">
                <a16:creationId xmlns:a16="http://schemas.microsoft.com/office/drawing/2014/main" id="{8A372BC1-4EA9-4D01-A997-C5070BE7A0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57000" y="6143625"/>
            <a:ext cx="458788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hlinkClick r:id="rId8" action="ppaction://hlinksldjump"/>
            <a:extLst>
              <a:ext uri="{FF2B5EF4-FFF2-40B4-BE49-F238E27FC236}">
                <a16:creationId xmlns:a16="http://schemas.microsoft.com/office/drawing/2014/main" id="{442518BA-997A-41ED-8C22-44A0CB1CA9B3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854"/>
          <a:stretch/>
        </p:blipFill>
        <p:spPr>
          <a:xfrm>
            <a:off x="2284412" y="2444798"/>
            <a:ext cx="8329614" cy="1274174"/>
          </a:xfrm>
          <a:prstGeom prst="rect">
            <a:avLst/>
          </a:prstGeom>
        </p:spPr>
      </p:pic>
      <p:pic>
        <p:nvPicPr>
          <p:cNvPr id="3" name="Picture 2">
            <a:hlinkClick r:id="rId10" action="ppaction://hlinksldjump"/>
            <a:extLst>
              <a:ext uri="{FF2B5EF4-FFF2-40B4-BE49-F238E27FC236}">
                <a16:creationId xmlns:a16="http://schemas.microsoft.com/office/drawing/2014/main" id="{2AC6288A-4363-49EE-B435-9DA8570A904D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705"/>
          <a:stretch/>
        </p:blipFill>
        <p:spPr>
          <a:xfrm>
            <a:off x="2284411" y="3776116"/>
            <a:ext cx="7024957" cy="816935"/>
          </a:xfrm>
          <a:prstGeom prst="rect">
            <a:avLst/>
          </a:prstGeom>
        </p:spPr>
      </p:pic>
      <p:pic>
        <p:nvPicPr>
          <p:cNvPr id="4" name="Picture 3">
            <a:hlinkClick r:id="rId12" action="ppaction://hlinksldjump"/>
            <a:extLst>
              <a:ext uri="{FF2B5EF4-FFF2-40B4-BE49-F238E27FC236}">
                <a16:creationId xmlns:a16="http://schemas.microsoft.com/office/drawing/2014/main" id="{FC2E880B-9BBE-4A72-8787-970DBD408D94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419"/>
          <a:stretch/>
        </p:blipFill>
        <p:spPr>
          <a:xfrm>
            <a:off x="2284411" y="4683584"/>
            <a:ext cx="7046230" cy="81693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A5EEE2-3D39-48DB-B32C-C2FB80EA7BDA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65368" flipH="1">
            <a:off x="1749851" y="2519287"/>
            <a:ext cx="659500" cy="68598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EC34E1D-2B88-4D89-A2C8-807BF8C93583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65368" flipH="1">
            <a:off x="1749851" y="3819914"/>
            <a:ext cx="659500" cy="68598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F0FF0BC-1424-4948-ABB2-90985927BC16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65368" flipH="1">
            <a:off x="1749851" y="4721517"/>
            <a:ext cx="659500" cy="685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54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23D681E7-629E-4B63-8D0D-27C1F856D1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8555" y="2393992"/>
            <a:ext cx="4858933" cy="45663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E292769-2DC5-4A30-BB46-01889370C86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308188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3B5B53AB-7EBA-4E17-B9AD-5EE5B332451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6747" y="221315"/>
            <a:ext cx="1150741" cy="320040"/>
          </a:xfrm>
          <a:prstGeom prst="rect">
            <a:avLst/>
          </a:prstGeom>
        </p:spPr>
      </p:pic>
      <p:pic>
        <p:nvPicPr>
          <p:cNvPr id="17" name="Picture 57">
            <a:hlinkClick r:id="rId6" action="ppaction://hlinksldjump"/>
            <a:extLst>
              <a:ext uri="{FF2B5EF4-FFF2-40B4-BE49-F238E27FC236}">
                <a16:creationId xmlns:a16="http://schemas.microsoft.com/office/drawing/2014/main" id="{BD83E0C9-D627-44C3-9A50-C40A6FF5C3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57000" y="6143625"/>
            <a:ext cx="458788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1C256C5-5941-4A16-8BB7-9661E067BE0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0229" y="2342187"/>
            <a:ext cx="6852498" cy="45663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1353C0F-8B76-461B-AD4A-909CF26A456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46569" y="4576186"/>
            <a:ext cx="542591" cy="64623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340AC64-260A-44AF-843C-DB23149103B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360804" y="4042041"/>
            <a:ext cx="542591" cy="64623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EAECCA8-F323-4115-9DBF-BF1E41AA6BD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333815" y="5690605"/>
            <a:ext cx="542591" cy="64013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8D24E9D-94E6-436B-87E1-56E99123BD9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333815" y="2401768"/>
            <a:ext cx="542591" cy="64623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C173D811-93F1-469E-8011-782C661F539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342965" y="2941265"/>
            <a:ext cx="542591" cy="64013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215D9548-A99F-4855-83AD-44F7DA8A6F7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340932" y="5148914"/>
            <a:ext cx="542591" cy="64623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39AC535B-C534-494A-A7D2-797010E34ABA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60804" y="6221265"/>
            <a:ext cx="542591" cy="64623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11C97F60-68F0-4BE1-9E97-014D995017F3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360804" y="3504410"/>
            <a:ext cx="542591" cy="6462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B94A97B-718B-42C3-98A8-329A38E91716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82832" y="1766302"/>
            <a:ext cx="11827265" cy="81693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157DF50-B78A-433C-987B-852A57022C0B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46608" y="1184960"/>
            <a:ext cx="12004064" cy="91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894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A8A7825-D3F8-4CDB-A0C9-786FA9535E8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308188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EC87B59-09F3-4267-93C1-3FAA1DBA33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6664" y="2537460"/>
            <a:ext cx="9315495" cy="326164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44E919B-B46B-45D0-8EB0-493822244CA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6747" y="221315"/>
            <a:ext cx="1150741" cy="320040"/>
          </a:xfrm>
          <a:prstGeom prst="rect">
            <a:avLst/>
          </a:prstGeom>
        </p:spPr>
      </p:pic>
      <p:pic>
        <p:nvPicPr>
          <p:cNvPr id="12" name="Picture 57">
            <a:hlinkClick r:id="rId5" action="ppaction://hlinksldjump"/>
            <a:extLst>
              <a:ext uri="{FF2B5EF4-FFF2-40B4-BE49-F238E27FC236}">
                <a16:creationId xmlns:a16="http://schemas.microsoft.com/office/drawing/2014/main" id="{BBBDD5C7-D5B7-453D-93F0-85CB6E392F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57000" y="6143625"/>
            <a:ext cx="458788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CFA467D-6078-43CB-B7C9-35B1678DDEC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42315" y="3263835"/>
            <a:ext cx="5108891" cy="23715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2B9FAE0-3BC2-4FC4-A8E4-CDF8CDD4170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46825" y="3322067"/>
            <a:ext cx="4505334" cy="182286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CB9BC9B-E4A6-44A7-9BCB-D424CCFD0D6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2079" y="1441031"/>
            <a:ext cx="11223709" cy="91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894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5009C00D-7ECB-44C2-876E-5663B935D3F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8680552" y="1478888"/>
            <a:ext cx="3057439" cy="543898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070A9F5-EFD9-4013-A448-F96444B0096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7438" y="1676400"/>
            <a:ext cx="2843505" cy="524146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304B7B9-3F91-43B7-BEEF-FF75ED29E39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308188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6E8248D-B685-4503-A404-7F2FC2E6FD8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6747" y="221315"/>
            <a:ext cx="1150741" cy="320040"/>
          </a:xfrm>
          <a:prstGeom prst="rect">
            <a:avLst/>
          </a:prstGeom>
        </p:spPr>
      </p:pic>
      <p:pic>
        <p:nvPicPr>
          <p:cNvPr id="14" name="Picture 57">
            <a:hlinkClick r:id="rId7" action="ppaction://hlinksldjump"/>
            <a:extLst>
              <a:ext uri="{FF2B5EF4-FFF2-40B4-BE49-F238E27FC236}">
                <a16:creationId xmlns:a16="http://schemas.microsoft.com/office/drawing/2014/main" id="{3B81F7E0-2A9D-4C9A-9819-33A6F57F80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57000" y="6143625"/>
            <a:ext cx="458788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B431FFD-FFE8-4C97-B780-176227CDFE1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2748" y="1352022"/>
            <a:ext cx="1822862" cy="6462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FD080E3-AB61-473E-BBDC-FAB58D2823C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834286" y="1055430"/>
            <a:ext cx="3529890" cy="23715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617A2FE-A3BC-4A22-BDBC-60EBE0D1D05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046101" y="3617309"/>
            <a:ext cx="3920068" cy="229229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58A64E3-FF21-45AF-B5B5-3F81CFE07B0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338000" y="2007564"/>
            <a:ext cx="3481118" cy="2011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928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01D1C4C7-7C99-4CC8-93DC-AF673EB988F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308188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667F95C-D5E6-42FF-B2B1-B82F042036E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6747" y="221315"/>
            <a:ext cx="1150741" cy="320040"/>
          </a:xfrm>
          <a:prstGeom prst="rect">
            <a:avLst/>
          </a:prstGeom>
        </p:spPr>
      </p:pic>
      <p:pic>
        <p:nvPicPr>
          <p:cNvPr id="14" name="Picture 57">
            <a:hlinkClick r:id="rId5" action="ppaction://hlinksldjump"/>
            <a:extLst>
              <a:ext uri="{FF2B5EF4-FFF2-40B4-BE49-F238E27FC236}">
                <a16:creationId xmlns:a16="http://schemas.microsoft.com/office/drawing/2014/main" id="{51B32832-6309-4B7F-8C71-427798424B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57000" y="6143625"/>
            <a:ext cx="458788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C8F156F-3A90-49E5-8704-E6F791851A6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66716" y="2057400"/>
            <a:ext cx="10918882" cy="74987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64027B3-AA10-4A73-9391-7C4AB1960BD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65128" y="2617153"/>
            <a:ext cx="5243014" cy="67061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CE0DEAF-F6C8-413D-B060-7BAE557166F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65128" y="3139382"/>
            <a:ext cx="7779170" cy="67061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C9B1583-4D0E-4244-91C6-DCC0CE59BD7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56613" y="3695045"/>
            <a:ext cx="8614395" cy="67061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8ACE61A-06A7-4939-8560-88F29CF92C3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56613" y="4262123"/>
            <a:ext cx="6456224" cy="67061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391DC2E-CFB0-4A25-BB60-3FF026E6A24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844888" y="4804123"/>
            <a:ext cx="6468417" cy="6462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5F8CAC9-71D9-4E39-B810-A7D69963B76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844888" y="5371201"/>
            <a:ext cx="6468417" cy="6462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C31EF5E-D90E-4A66-9AC1-61D58323E8B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665128" y="5882582"/>
            <a:ext cx="8974090" cy="67061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B2BA3D0-87C6-4ED1-99BE-FDEDF60A6D8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98164" y="1265256"/>
            <a:ext cx="11223709" cy="91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197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944E2DD-B415-4000-B704-81109DE5B87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308188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58F50C9-6E81-4372-8DC1-FECE7EB4CFB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6747" y="221315"/>
            <a:ext cx="1150741" cy="320040"/>
          </a:xfrm>
          <a:prstGeom prst="rect">
            <a:avLst/>
          </a:prstGeom>
        </p:spPr>
      </p:pic>
      <p:pic>
        <p:nvPicPr>
          <p:cNvPr id="9" name="Picture 57">
            <a:hlinkClick r:id="rId5" action="ppaction://hlinksldjump"/>
            <a:extLst>
              <a:ext uri="{FF2B5EF4-FFF2-40B4-BE49-F238E27FC236}">
                <a16:creationId xmlns:a16="http://schemas.microsoft.com/office/drawing/2014/main" id="{24804075-C936-45CE-8177-6E9FBCF194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57000" y="6143625"/>
            <a:ext cx="458788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สี่เหลี่ยมผืนผ้า 9"/>
          <p:cNvSpPr/>
          <p:nvPr/>
        </p:nvSpPr>
        <p:spPr>
          <a:xfrm>
            <a:off x="2741612" y="2286000"/>
            <a:ext cx="6096000" cy="4191000"/>
          </a:xfrm>
          <a:prstGeom prst="rect">
            <a:avLst/>
          </a:prstGeom>
          <a:noFill/>
          <a:ln w="38100">
            <a:solidFill>
              <a:srgbClr val="DB91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44ECB5E-E977-4521-B6FF-9FB17A91037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5212" y="1449255"/>
            <a:ext cx="6224555" cy="79864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9DB1511-C8F0-4F9F-AF81-5118A0DE51E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62428" y="2313071"/>
            <a:ext cx="5998984" cy="4163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569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873672E0-AB72-4A2E-94D5-0B65FE6EE8E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84641" y="3081885"/>
            <a:ext cx="4673252" cy="251252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49A0D46-B5BF-4109-8257-FEF6F1732A0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308188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6529AB2-2060-428F-A61B-14F47A6148A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1356" y="2438475"/>
            <a:ext cx="4622828" cy="308188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51AA9F1-35BC-4014-8611-1DF28AD94AC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6747" y="221315"/>
            <a:ext cx="1150741" cy="320040"/>
          </a:xfrm>
          <a:prstGeom prst="rect">
            <a:avLst/>
          </a:prstGeom>
        </p:spPr>
      </p:pic>
      <p:pic>
        <p:nvPicPr>
          <p:cNvPr id="17" name="Picture 57">
            <a:hlinkClick r:id="rId6" action="ppaction://hlinksldjump"/>
            <a:extLst>
              <a:ext uri="{FF2B5EF4-FFF2-40B4-BE49-F238E27FC236}">
                <a16:creationId xmlns:a16="http://schemas.microsoft.com/office/drawing/2014/main" id="{05BB294C-F140-4C4E-8AE4-6E8D981AF8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57000" y="6143625"/>
            <a:ext cx="458788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17533B6-3B4B-4521-BCF7-1DEEA154AFB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57776" y="5326690"/>
            <a:ext cx="3438442" cy="81693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91E9E2C-BCEB-4F11-ACAA-26805C2F91A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70812" y="5326689"/>
            <a:ext cx="1816765" cy="81693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D4551F6-3D46-478A-9215-96712C58F93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0176" y="1318590"/>
            <a:ext cx="4932091" cy="81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94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0528"/>
          <a:stretch/>
        </p:blipFill>
        <p:spPr>
          <a:xfrm>
            <a:off x="4417458" y="1577671"/>
            <a:ext cx="3357084" cy="349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8346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1A18948-DCF8-40AC-BCD9-CE2D14B39B6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308188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018943D-D10B-4E3B-8189-64B453C1973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2294" y="2234656"/>
            <a:ext cx="5224231" cy="34860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667A499-21F0-44DD-B0D0-CE7D788C023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6747" y="221315"/>
            <a:ext cx="1150741" cy="320040"/>
          </a:xfrm>
          <a:prstGeom prst="rect">
            <a:avLst/>
          </a:prstGeom>
        </p:spPr>
      </p:pic>
      <p:pic>
        <p:nvPicPr>
          <p:cNvPr id="9" name="Picture 57">
            <a:hlinkClick r:id="rId6" action="ppaction://hlinksldjump"/>
            <a:extLst>
              <a:ext uri="{FF2B5EF4-FFF2-40B4-BE49-F238E27FC236}">
                <a16:creationId xmlns:a16="http://schemas.microsoft.com/office/drawing/2014/main" id="{DBBBADD7-0001-43B3-98A8-9D128F2DE4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57000" y="6143625"/>
            <a:ext cx="458788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2611D26-06B3-4BE5-B840-3415497F22F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87296" y="5867400"/>
            <a:ext cx="2414225" cy="81693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BCCBE98-1615-42AC-9E3D-B41534C7A7D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0412" y="1371600"/>
            <a:ext cx="3535986" cy="81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697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6810</TotalTime>
  <Words>55</Words>
  <Application>Microsoft Office PowerPoint</Application>
  <PresentationFormat>Custom</PresentationFormat>
  <Paragraphs>55</Paragraphs>
  <Slides>80</Slides>
  <Notes>45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80</vt:i4>
      </vt:variant>
    </vt:vector>
  </HeadingPairs>
  <TitlesOfParts>
    <vt:vector size="86" baseType="lpstr">
      <vt:lpstr>TH Sarabun New</vt:lpstr>
      <vt:lpstr>Calibri</vt:lpstr>
      <vt:lpstr>Arial</vt:lpstr>
      <vt:lpstr>PF Catalog</vt:lpstr>
      <vt:lpstr>Cordia New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Poranee Tatsanasaengsoon</dc:creator>
  <cp:lastModifiedBy>Taksaporn Seemek</cp:lastModifiedBy>
  <cp:revision>807</cp:revision>
  <dcterms:created xsi:type="dcterms:W3CDTF">2022-08-22T05:16:55Z</dcterms:created>
  <dcterms:modified xsi:type="dcterms:W3CDTF">2023-07-17T04:17:24Z</dcterms:modified>
</cp:coreProperties>
</file>