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73" r:id="rId4"/>
    <p:sldId id="266" r:id="rId5"/>
    <p:sldId id="267" r:id="rId6"/>
    <p:sldId id="268" r:id="rId7"/>
    <p:sldId id="269" r:id="rId8"/>
    <p:sldId id="295" r:id="rId9"/>
    <p:sldId id="306" r:id="rId10"/>
    <p:sldId id="300" r:id="rId11"/>
    <p:sldId id="301" r:id="rId12"/>
    <p:sldId id="302" r:id="rId13"/>
    <p:sldId id="297" r:id="rId14"/>
    <p:sldId id="304" r:id="rId15"/>
    <p:sldId id="303" r:id="rId16"/>
    <p:sldId id="274" r:id="rId17"/>
    <p:sldId id="294" r:id="rId18"/>
    <p:sldId id="284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87" r:id="rId27"/>
    <p:sldId id="285" r:id="rId28"/>
    <p:sldId id="282" r:id="rId29"/>
    <p:sldId id="283" r:id="rId30"/>
    <p:sldId id="289" r:id="rId31"/>
    <p:sldId id="290" r:id="rId32"/>
    <p:sldId id="286" r:id="rId33"/>
    <p:sldId id="281" r:id="rId34"/>
    <p:sldId id="291" r:id="rId35"/>
    <p:sldId id="293" r:id="rId36"/>
    <p:sldId id="288" r:id="rId37"/>
    <p:sldId id="292" r:id="rId38"/>
    <p:sldId id="270" r:id="rId39"/>
    <p:sldId id="271" r:id="rId40"/>
    <p:sldId id="280" r:id="rId41"/>
    <p:sldId id="279" r:id="rId42"/>
    <p:sldId id="275" r:id="rId43"/>
    <p:sldId id="277" r:id="rId44"/>
    <p:sldId id="278" r:id="rId45"/>
    <p:sldId id="276" r:id="rId46"/>
    <p:sldId id="264" r:id="rId47"/>
    <p:sldId id="265" r:id="rId4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F9AB8B-D7FF-4BB4-8060-A4C8821609E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95BB71-A5A0-400D-92F7-06E0C5AFD49F}">
      <dgm:prSet phldrT="[Text]" custT="1"/>
      <dgm:spPr/>
      <dgm:t>
        <a:bodyPr/>
        <a:lstStyle/>
        <a:p>
          <a:r>
            <a:rPr lang="en-US" sz="3200" b="1" dirty="0"/>
            <a:t>Direct Speech</a:t>
          </a:r>
        </a:p>
      </dgm:t>
    </dgm:pt>
    <dgm:pt modelId="{53B860C6-1067-41CA-B848-35CF7F89AC8A}" type="parTrans" cxnId="{BF189E4F-8F63-4772-A9F4-31D91E3353CE}">
      <dgm:prSet/>
      <dgm:spPr/>
      <dgm:t>
        <a:bodyPr/>
        <a:lstStyle/>
        <a:p>
          <a:endParaRPr lang="en-US"/>
        </a:p>
      </dgm:t>
    </dgm:pt>
    <dgm:pt modelId="{93806D14-AF0B-43B6-8785-363C434CA9A4}" type="sibTrans" cxnId="{BF189E4F-8F63-4772-A9F4-31D91E3353CE}">
      <dgm:prSet/>
      <dgm:spPr/>
      <dgm:t>
        <a:bodyPr/>
        <a:lstStyle/>
        <a:p>
          <a:endParaRPr lang="en-US"/>
        </a:p>
      </dgm:t>
    </dgm:pt>
    <dgm:pt modelId="{345903C8-7B25-4D7C-940A-94D8E2C1762A}">
      <dgm:prSet phldrT="[Text]" custT="1"/>
      <dgm:spPr>
        <a:ln w="57150">
          <a:solidFill>
            <a:schemeClr val="accent5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l"/>
          <a:r>
            <a:rPr lang="en-US" sz="2400" b="1" dirty="0"/>
            <a:t>Simple present</a:t>
          </a:r>
        </a:p>
      </dgm:t>
    </dgm:pt>
    <dgm:pt modelId="{7BA1080C-796F-4322-A9E8-89C43DC3F652}" type="parTrans" cxnId="{6CA8B832-FBA3-49BB-AABE-4D0F2AA0BCFC}">
      <dgm:prSet/>
      <dgm:spPr/>
      <dgm:t>
        <a:bodyPr/>
        <a:lstStyle/>
        <a:p>
          <a:endParaRPr lang="en-US"/>
        </a:p>
      </dgm:t>
    </dgm:pt>
    <dgm:pt modelId="{33783A73-CF07-40E1-BE2A-B08D9EE04D41}" type="sibTrans" cxnId="{6CA8B832-FBA3-49BB-AABE-4D0F2AA0BCFC}">
      <dgm:prSet/>
      <dgm:spPr/>
      <dgm:t>
        <a:bodyPr/>
        <a:lstStyle/>
        <a:p>
          <a:endParaRPr lang="en-US"/>
        </a:p>
      </dgm:t>
    </dgm:pt>
    <dgm:pt modelId="{59ECD605-87B8-4C1C-81C4-E1F213316E86}">
      <dgm:prSet phldrT="[Text]" custT="1"/>
      <dgm:spPr>
        <a:ln w="57150">
          <a:solidFill>
            <a:schemeClr val="accent5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l"/>
          <a:r>
            <a:rPr lang="en-US" sz="2400" b="1" dirty="0"/>
            <a:t>Present Progressive</a:t>
          </a:r>
        </a:p>
      </dgm:t>
    </dgm:pt>
    <dgm:pt modelId="{8D34D833-85F6-4DB0-9266-FF9F1FCE71CF}" type="parTrans" cxnId="{41FD7CA5-BE99-4449-BAE6-0488DE97DC95}">
      <dgm:prSet/>
      <dgm:spPr/>
      <dgm:t>
        <a:bodyPr/>
        <a:lstStyle/>
        <a:p>
          <a:endParaRPr lang="en-US"/>
        </a:p>
      </dgm:t>
    </dgm:pt>
    <dgm:pt modelId="{D358E2BA-164D-4AB3-BDD3-D50DA21259B1}" type="sibTrans" cxnId="{41FD7CA5-BE99-4449-BAE6-0488DE97DC95}">
      <dgm:prSet/>
      <dgm:spPr/>
      <dgm:t>
        <a:bodyPr/>
        <a:lstStyle/>
        <a:p>
          <a:endParaRPr lang="en-US"/>
        </a:p>
      </dgm:t>
    </dgm:pt>
    <dgm:pt modelId="{C8C8BA97-75E0-4B6F-9C10-9A0E23C57262}">
      <dgm:prSet phldrT="[Text]" custT="1"/>
      <dgm:spPr/>
      <dgm:t>
        <a:bodyPr/>
        <a:lstStyle/>
        <a:p>
          <a:pPr algn="r"/>
          <a:r>
            <a:rPr lang="en-US" sz="3200" b="1" dirty="0"/>
            <a:t>Indirect Speech</a:t>
          </a:r>
        </a:p>
      </dgm:t>
    </dgm:pt>
    <dgm:pt modelId="{C3F31958-54E1-40BB-B4E5-4A21F79498C5}" type="parTrans" cxnId="{0CA78D1D-EE78-4596-A42A-587264D1F390}">
      <dgm:prSet/>
      <dgm:spPr/>
      <dgm:t>
        <a:bodyPr/>
        <a:lstStyle/>
        <a:p>
          <a:endParaRPr lang="en-US"/>
        </a:p>
      </dgm:t>
    </dgm:pt>
    <dgm:pt modelId="{57A86068-9A39-4872-BD65-E9A8216BFC0E}" type="sibTrans" cxnId="{0CA78D1D-EE78-4596-A42A-587264D1F390}">
      <dgm:prSet/>
      <dgm:spPr/>
      <dgm:t>
        <a:bodyPr/>
        <a:lstStyle/>
        <a:p>
          <a:endParaRPr lang="en-US"/>
        </a:p>
      </dgm:t>
    </dgm:pt>
    <dgm:pt modelId="{9FB161E7-0423-46AE-B9DB-7261D554A603}">
      <dgm:prSet phldrT="[Text]" custT="1"/>
      <dgm:spPr>
        <a:ln w="38100">
          <a:solidFill>
            <a:srgbClr val="0070C0">
              <a:alpha val="90000"/>
            </a:srgbClr>
          </a:solidFill>
        </a:ln>
      </dgm:spPr>
      <dgm:t>
        <a:bodyPr/>
        <a:lstStyle/>
        <a:p>
          <a:pPr algn="l"/>
          <a:r>
            <a:rPr lang="en-US" sz="2400" b="1" dirty="0"/>
            <a:t>    Simple Past</a:t>
          </a:r>
        </a:p>
      </dgm:t>
    </dgm:pt>
    <dgm:pt modelId="{F084687E-88B5-443E-AEF0-10ACE6C56202}" type="parTrans" cxnId="{18E568E4-AA89-4E46-A68A-DF95CDCBA51D}">
      <dgm:prSet/>
      <dgm:spPr/>
      <dgm:t>
        <a:bodyPr/>
        <a:lstStyle/>
        <a:p>
          <a:endParaRPr lang="en-US"/>
        </a:p>
      </dgm:t>
    </dgm:pt>
    <dgm:pt modelId="{2F66CBA7-7138-4829-A3A8-1E0AA61CE953}" type="sibTrans" cxnId="{18E568E4-AA89-4E46-A68A-DF95CDCBA51D}">
      <dgm:prSet/>
      <dgm:spPr/>
      <dgm:t>
        <a:bodyPr/>
        <a:lstStyle/>
        <a:p>
          <a:endParaRPr lang="en-US"/>
        </a:p>
      </dgm:t>
    </dgm:pt>
    <dgm:pt modelId="{26690F05-164B-4779-8985-FCD3FB608206}">
      <dgm:prSet phldrT="[Text]" custT="1"/>
      <dgm:spPr>
        <a:ln w="38100">
          <a:solidFill>
            <a:srgbClr val="0070C0">
              <a:alpha val="90000"/>
            </a:srgbClr>
          </a:solidFill>
        </a:ln>
      </dgm:spPr>
      <dgm:t>
        <a:bodyPr/>
        <a:lstStyle/>
        <a:p>
          <a:pPr algn="l"/>
          <a:r>
            <a:rPr lang="en-US" sz="2400" b="1" dirty="0"/>
            <a:t>    Past Progressive</a:t>
          </a:r>
        </a:p>
      </dgm:t>
    </dgm:pt>
    <dgm:pt modelId="{7949156D-ED9A-4912-8CF8-A424AFBD0ADD}" type="parTrans" cxnId="{1792B1DA-03D2-447F-8E85-5126853ED014}">
      <dgm:prSet/>
      <dgm:spPr/>
      <dgm:t>
        <a:bodyPr/>
        <a:lstStyle/>
        <a:p>
          <a:endParaRPr lang="en-US"/>
        </a:p>
      </dgm:t>
    </dgm:pt>
    <dgm:pt modelId="{1387BCB0-6EA1-4B6C-910D-1C47769E3B40}" type="sibTrans" cxnId="{1792B1DA-03D2-447F-8E85-5126853ED014}">
      <dgm:prSet/>
      <dgm:spPr/>
      <dgm:t>
        <a:bodyPr/>
        <a:lstStyle/>
        <a:p>
          <a:endParaRPr lang="en-US"/>
        </a:p>
      </dgm:t>
    </dgm:pt>
    <dgm:pt modelId="{5D1395A6-7A2A-481A-BAD5-45AED85DC04C}">
      <dgm:prSet phldrT="[Text]" custT="1"/>
      <dgm:spPr>
        <a:ln w="57150">
          <a:solidFill>
            <a:schemeClr val="accent5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l"/>
          <a:r>
            <a:rPr lang="en-US" sz="2400" b="1" dirty="0"/>
            <a:t>Simple past  / Present perfect</a:t>
          </a:r>
        </a:p>
      </dgm:t>
    </dgm:pt>
    <dgm:pt modelId="{D7745D71-CEFF-4D0B-9486-9E31DD7249DA}" type="parTrans" cxnId="{9094152E-1D9E-4908-8DE2-85AFCDA40CFA}">
      <dgm:prSet/>
      <dgm:spPr/>
      <dgm:t>
        <a:bodyPr/>
        <a:lstStyle/>
        <a:p>
          <a:endParaRPr lang="en-US"/>
        </a:p>
      </dgm:t>
    </dgm:pt>
    <dgm:pt modelId="{452766BA-1EF9-44E5-B318-0F1D1FE75E6E}" type="sibTrans" cxnId="{9094152E-1D9E-4908-8DE2-85AFCDA40CFA}">
      <dgm:prSet/>
      <dgm:spPr/>
      <dgm:t>
        <a:bodyPr/>
        <a:lstStyle/>
        <a:p>
          <a:endParaRPr lang="en-US"/>
        </a:p>
      </dgm:t>
    </dgm:pt>
    <dgm:pt modelId="{B2B893B1-4807-44E8-B27A-AEA7A05D594C}">
      <dgm:prSet phldrT="[Text]" custT="1"/>
      <dgm:spPr>
        <a:ln w="57150">
          <a:solidFill>
            <a:schemeClr val="accent5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l"/>
          <a:r>
            <a:rPr lang="en-US" sz="2400" b="1" dirty="0"/>
            <a:t>Past Progressive / </a:t>
          </a:r>
          <a:br>
            <a:rPr lang="en-US" sz="2400" b="1" dirty="0"/>
          </a:br>
          <a:r>
            <a:rPr lang="en-US" sz="2400" b="1" dirty="0"/>
            <a:t>Present perfect progressive</a:t>
          </a:r>
        </a:p>
      </dgm:t>
    </dgm:pt>
    <dgm:pt modelId="{AAFB9B16-3FA8-4CD5-BC61-245DB8812D6E}" type="parTrans" cxnId="{51D90A91-2EA2-4747-91B1-C831DBA87BF4}">
      <dgm:prSet/>
      <dgm:spPr/>
      <dgm:t>
        <a:bodyPr/>
        <a:lstStyle/>
        <a:p>
          <a:endParaRPr lang="en-US"/>
        </a:p>
      </dgm:t>
    </dgm:pt>
    <dgm:pt modelId="{72F789BC-92AB-45EF-9187-6A93751B8D45}" type="sibTrans" cxnId="{51D90A91-2EA2-4747-91B1-C831DBA87BF4}">
      <dgm:prSet/>
      <dgm:spPr/>
      <dgm:t>
        <a:bodyPr/>
        <a:lstStyle/>
        <a:p>
          <a:endParaRPr lang="en-US"/>
        </a:p>
      </dgm:t>
    </dgm:pt>
    <dgm:pt modelId="{47E4AE65-76F7-43FC-82DA-72E7B387D45D}">
      <dgm:prSet phldrT="[Text]" custT="1"/>
      <dgm:spPr>
        <a:ln w="38100">
          <a:solidFill>
            <a:srgbClr val="0070C0">
              <a:alpha val="90000"/>
            </a:srgbClr>
          </a:solidFill>
        </a:ln>
      </dgm:spPr>
      <dgm:t>
        <a:bodyPr/>
        <a:lstStyle/>
        <a:p>
          <a:pPr algn="l"/>
          <a:r>
            <a:rPr lang="en-US" sz="2400" b="1" dirty="0"/>
            <a:t>    Past perfect</a:t>
          </a:r>
        </a:p>
      </dgm:t>
    </dgm:pt>
    <dgm:pt modelId="{E87BC4BA-C1C2-401B-BF3E-8690C65B16C2}" type="parTrans" cxnId="{C85BDC69-FAC9-4F55-898D-424C34E278E4}">
      <dgm:prSet/>
      <dgm:spPr/>
      <dgm:t>
        <a:bodyPr/>
        <a:lstStyle/>
        <a:p>
          <a:endParaRPr lang="en-US"/>
        </a:p>
      </dgm:t>
    </dgm:pt>
    <dgm:pt modelId="{74E4E497-1B3E-44F2-85B0-FEDFA5B2C21C}" type="sibTrans" cxnId="{C85BDC69-FAC9-4F55-898D-424C34E278E4}">
      <dgm:prSet/>
      <dgm:spPr/>
      <dgm:t>
        <a:bodyPr/>
        <a:lstStyle/>
        <a:p>
          <a:endParaRPr lang="en-US"/>
        </a:p>
      </dgm:t>
    </dgm:pt>
    <dgm:pt modelId="{DCAEAEC8-BD28-4E02-84D0-2D6095C8FDC1}">
      <dgm:prSet phldrT="[Text]" custT="1"/>
      <dgm:spPr>
        <a:ln w="38100">
          <a:solidFill>
            <a:srgbClr val="0070C0">
              <a:alpha val="90000"/>
            </a:srgbClr>
          </a:solidFill>
        </a:ln>
      </dgm:spPr>
      <dgm:t>
        <a:bodyPr/>
        <a:lstStyle/>
        <a:p>
          <a:pPr algn="l"/>
          <a:r>
            <a:rPr lang="en-US" sz="2400" b="1" dirty="0"/>
            <a:t>    Past perfect progressive</a:t>
          </a:r>
        </a:p>
      </dgm:t>
    </dgm:pt>
    <dgm:pt modelId="{224AF807-823E-448C-BB05-97B1E227C904}" type="parTrans" cxnId="{AE31233B-A89D-4212-8A70-840EA095A2E8}">
      <dgm:prSet/>
      <dgm:spPr/>
      <dgm:t>
        <a:bodyPr/>
        <a:lstStyle/>
        <a:p>
          <a:endParaRPr lang="en-US"/>
        </a:p>
      </dgm:t>
    </dgm:pt>
    <dgm:pt modelId="{59D9AEDB-614A-490B-9C72-6F40F2FDA453}" type="sibTrans" cxnId="{AE31233B-A89D-4212-8A70-840EA095A2E8}">
      <dgm:prSet/>
      <dgm:spPr/>
      <dgm:t>
        <a:bodyPr/>
        <a:lstStyle/>
        <a:p>
          <a:endParaRPr lang="en-US"/>
        </a:p>
      </dgm:t>
    </dgm:pt>
    <dgm:pt modelId="{5E630F6B-8C3C-42BA-B3A8-2A89365CA383}">
      <dgm:prSet phldrT="[Text]" custT="1"/>
      <dgm:spPr>
        <a:ln w="57150">
          <a:solidFill>
            <a:schemeClr val="accent5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l"/>
          <a:r>
            <a:rPr lang="en-US" sz="2400" b="1" dirty="0"/>
            <a:t>Future (shall/will/can/may go )</a:t>
          </a:r>
        </a:p>
      </dgm:t>
    </dgm:pt>
    <dgm:pt modelId="{DFD18B08-EE1C-4C45-8958-6BA2BEAE7534}" type="parTrans" cxnId="{3847C9A9-720E-4FB0-93C4-29E8513E0FED}">
      <dgm:prSet/>
      <dgm:spPr/>
      <dgm:t>
        <a:bodyPr/>
        <a:lstStyle/>
        <a:p>
          <a:endParaRPr lang="en-US"/>
        </a:p>
      </dgm:t>
    </dgm:pt>
    <dgm:pt modelId="{53A137FE-DA40-4757-AF2B-B7BB964DDE92}" type="sibTrans" cxnId="{3847C9A9-720E-4FB0-93C4-29E8513E0FED}">
      <dgm:prSet/>
      <dgm:spPr/>
      <dgm:t>
        <a:bodyPr/>
        <a:lstStyle/>
        <a:p>
          <a:endParaRPr lang="en-US"/>
        </a:p>
      </dgm:t>
    </dgm:pt>
    <dgm:pt modelId="{202ED04A-9474-4732-BAB4-954B544E58AF}">
      <dgm:prSet phldrT="[Text]" custT="1"/>
      <dgm:spPr>
        <a:ln w="38100">
          <a:solidFill>
            <a:srgbClr val="0070C0">
              <a:alpha val="90000"/>
            </a:srgbClr>
          </a:solidFill>
        </a:ln>
      </dgm:spPr>
      <dgm:t>
        <a:bodyPr/>
        <a:lstStyle/>
        <a:p>
          <a:pPr algn="l"/>
          <a:r>
            <a:rPr lang="en-US" sz="2400" b="1" dirty="0"/>
            <a:t>    should/would/could/might go</a:t>
          </a:r>
        </a:p>
      </dgm:t>
    </dgm:pt>
    <dgm:pt modelId="{6727F5D1-DCAB-4621-954D-4CAA66DE48AE}" type="parTrans" cxnId="{622A3419-B48E-473F-B0C9-CC0D16352D2F}">
      <dgm:prSet/>
      <dgm:spPr/>
      <dgm:t>
        <a:bodyPr/>
        <a:lstStyle/>
        <a:p>
          <a:endParaRPr lang="en-US"/>
        </a:p>
      </dgm:t>
    </dgm:pt>
    <dgm:pt modelId="{3D6DD8F6-209E-4098-ADE4-10E34439F14B}" type="sibTrans" cxnId="{622A3419-B48E-473F-B0C9-CC0D16352D2F}">
      <dgm:prSet/>
      <dgm:spPr/>
      <dgm:t>
        <a:bodyPr/>
        <a:lstStyle/>
        <a:p>
          <a:endParaRPr lang="en-US"/>
        </a:p>
      </dgm:t>
    </dgm:pt>
    <dgm:pt modelId="{46D6A166-2DB7-47E6-9968-40D0E50C5262}" type="pres">
      <dgm:prSet presAssocID="{A4F9AB8B-D7FF-4BB4-8060-A4C8821609EF}" presName="Name0" presStyleCnt="0">
        <dgm:presLayoutVars>
          <dgm:dir/>
          <dgm:animLvl val="lvl"/>
          <dgm:resizeHandles val="exact"/>
        </dgm:presLayoutVars>
      </dgm:prSet>
      <dgm:spPr/>
    </dgm:pt>
    <dgm:pt modelId="{28D673E0-0B19-419C-A792-F17FDD679D65}" type="pres">
      <dgm:prSet presAssocID="{9E95BB71-A5A0-400D-92F7-06E0C5AFD49F}" presName="vertFlow" presStyleCnt="0"/>
      <dgm:spPr/>
    </dgm:pt>
    <dgm:pt modelId="{90B166D2-F401-4D7C-AA36-1FC57973A50D}" type="pres">
      <dgm:prSet presAssocID="{9E95BB71-A5A0-400D-92F7-06E0C5AFD49F}" presName="header" presStyleLbl="node1" presStyleIdx="0" presStyleCnt="2" custScaleX="166110" custLinFactNeighborY="17643"/>
      <dgm:spPr/>
    </dgm:pt>
    <dgm:pt modelId="{C484C56F-1361-4F59-A918-749FD2302D29}" type="pres">
      <dgm:prSet presAssocID="{7BA1080C-796F-4322-A9E8-89C43DC3F652}" presName="parTrans" presStyleLbl="sibTrans2D1" presStyleIdx="0" presStyleCnt="10"/>
      <dgm:spPr/>
    </dgm:pt>
    <dgm:pt modelId="{F128FCFC-B928-4F84-977C-0365E08FFC48}" type="pres">
      <dgm:prSet presAssocID="{345903C8-7B25-4D7C-940A-94D8E2C1762A}" presName="child" presStyleLbl="alignAccFollowNode1" presStyleIdx="0" presStyleCnt="10" custScaleX="184580" custLinFactNeighborX="-6389" custLinFactNeighborY="-35286">
        <dgm:presLayoutVars>
          <dgm:chMax val="0"/>
          <dgm:bulletEnabled val="1"/>
        </dgm:presLayoutVars>
      </dgm:prSet>
      <dgm:spPr/>
    </dgm:pt>
    <dgm:pt modelId="{DD797833-7196-4EE5-88E0-BFBAB6DADB1C}" type="pres">
      <dgm:prSet presAssocID="{33783A73-CF07-40E1-BE2A-B08D9EE04D41}" presName="sibTrans" presStyleLbl="sibTrans2D1" presStyleIdx="1" presStyleCnt="10"/>
      <dgm:spPr/>
    </dgm:pt>
    <dgm:pt modelId="{8F749A76-7FB0-4306-B96D-80B52DA7BCB0}" type="pres">
      <dgm:prSet presAssocID="{59ECD605-87B8-4C1C-81C4-E1F213316E86}" presName="child" presStyleLbl="alignAccFollowNode1" presStyleIdx="1" presStyleCnt="10" custScaleX="184580" custLinFactNeighborX="-6389" custLinFactNeighborY="-76453">
        <dgm:presLayoutVars>
          <dgm:chMax val="0"/>
          <dgm:bulletEnabled val="1"/>
        </dgm:presLayoutVars>
      </dgm:prSet>
      <dgm:spPr/>
    </dgm:pt>
    <dgm:pt modelId="{21617F28-54A6-4C07-B881-B29222E230B5}" type="pres">
      <dgm:prSet presAssocID="{D358E2BA-164D-4AB3-BDD3-D50DA21259B1}" presName="sibTrans" presStyleLbl="sibTrans2D1" presStyleIdx="2" presStyleCnt="10"/>
      <dgm:spPr/>
    </dgm:pt>
    <dgm:pt modelId="{F17AA676-DB79-419D-8174-0F9CCC372CD8}" type="pres">
      <dgm:prSet presAssocID="{5D1395A6-7A2A-481A-BAD5-45AED85DC04C}" presName="child" presStyleLbl="alignAccFollowNode1" presStyleIdx="2" presStyleCnt="10" custScaleX="184580" custLinFactY="-4108" custLinFactNeighborX="-6389" custLinFactNeighborY="-100000">
        <dgm:presLayoutVars>
          <dgm:chMax val="0"/>
          <dgm:bulletEnabled val="1"/>
        </dgm:presLayoutVars>
      </dgm:prSet>
      <dgm:spPr/>
    </dgm:pt>
    <dgm:pt modelId="{3B25BED6-4A0C-4D50-90C4-7934CAF2EA62}" type="pres">
      <dgm:prSet presAssocID="{452766BA-1EF9-44E5-B318-0F1D1FE75E6E}" presName="sibTrans" presStyleLbl="sibTrans2D1" presStyleIdx="3" presStyleCnt="10"/>
      <dgm:spPr/>
    </dgm:pt>
    <dgm:pt modelId="{12E05533-AB06-4E7F-875C-E334687901E1}" type="pres">
      <dgm:prSet presAssocID="{B2B893B1-4807-44E8-B27A-AEA7A05D594C}" presName="child" presStyleLbl="alignAccFollowNode1" presStyleIdx="3" presStyleCnt="10" custScaleX="184580" custLinFactY="-14398" custLinFactNeighborX="-6389" custLinFactNeighborY="-100000">
        <dgm:presLayoutVars>
          <dgm:chMax val="0"/>
          <dgm:bulletEnabled val="1"/>
        </dgm:presLayoutVars>
      </dgm:prSet>
      <dgm:spPr/>
    </dgm:pt>
    <dgm:pt modelId="{D8EA7989-1ED2-46DA-B58C-4F6ED4F30D28}" type="pres">
      <dgm:prSet presAssocID="{72F789BC-92AB-45EF-9187-6A93751B8D45}" presName="sibTrans" presStyleLbl="sibTrans2D1" presStyleIdx="4" presStyleCnt="10"/>
      <dgm:spPr/>
    </dgm:pt>
    <dgm:pt modelId="{5AB2001D-EF88-4CD4-AB3E-E273B5E1F31C}" type="pres">
      <dgm:prSet presAssocID="{5E630F6B-8C3C-42BA-B3A8-2A89365CA383}" presName="child" presStyleLbl="alignAccFollowNode1" presStyleIdx="4" presStyleCnt="10" custScaleX="184580" custLinFactY="-22630" custLinFactNeighborX="-6389" custLinFactNeighborY="-100000">
        <dgm:presLayoutVars>
          <dgm:chMax val="0"/>
          <dgm:bulletEnabled val="1"/>
        </dgm:presLayoutVars>
      </dgm:prSet>
      <dgm:spPr/>
    </dgm:pt>
    <dgm:pt modelId="{DEA92E69-BA96-4F61-97F6-9E79FB4DBB54}" type="pres">
      <dgm:prSet presAssocID="{9E95BB71-A5A0-400D-92F7-06E0C5AFD49F}" presName="hSp" presStyleCnt="0"/>
      <dgm:spPr/>
    </dgm:pt>
    <dgm:pt modelId="{A3AB76A6-7112-41ED-98EB-FC513C5EB1A5}" type="pres">
      <dgm:prSet presAssocID="{C8C8BA97-75E0-4B6F-9C10-9A0E23C57262}" presName="vertFlow" presStyleCnt="0"/>
      <dgm:spPr/>
    </dgm:pt>
    <dgm:pt modelId="{FEBB7F5F-B958-43E2-B990-EA3C6EE0AD6C}" type="pres">
      <dgm:prSet presAssocID="{C8C8BA97-75E0-4B6F-9C10-9A0E23C57262}" presName="header" presStyleLbl="node1" presStyleIdx="1" presStyleCnt="2" custScaleX="166110" custLinFactNeighborY="16561"/>
      <dgm:spPr/>
    </dgm:pt>
    <dgm:pt modelId="{48D9CBD5-C58D-491E-B448-67D1E31D9F63}" type="pres">
      <dgm:prSet presAssocID="{F084687E-88B5-443E-AEF0-10ACE6C56202}" presName="parTrans" presStyleLbl="sibTrans2D1" presStyleIdx="5" presStyleCnt="10"/>
      <dgm:spPr/>
    </dgm:pt>
    <dgm:pt modelId="{59B4A54D-A65A-46DD-ACD3-E6FDDBD1FF2E}" type="pres">
      <dgm:prSet presAssocID="{9FB161E7-0423-46AE-B9DB-7261D554A603}" presName="child" presStyleLbl="alignAccFollowNode1" presStyleIdx="5" presStyleCnt="10" custScaleX="193713" custLinFactNeighborX="3605" custLinFactNeighborY="-35286">
        <dgm:presLayoutVars>
          <dgm:chMax val="0"/>
          <dgm:bulletEnabled val="1"/>
        </dgm:presLayoutVars>
      </dgm:prSet>
      <dgm:spPr/>
    </dgm:pt>
    <dgm:pt modelId="{1C2F84A3-C279-492E-AE08-F9C3559B648A}" type="pres">
      <dgm:prSet presAssocID="{2F66CBA7-7138-4829-A3A8-1E0AA61CE953}" presName="sibTrans" presStyleLbl="sibTrans2D1" presStyleIdx="6" presStyleCnt="10"/>
      <dgm:spPr/>
    </dgm:pt>
    <dgm:pt modelId="{A02482F3-4B30-454D-910C-A56796C86EDB}" type="pres">
      <dgm:prSet presAssocID="{26690F05-164B-4779-8985-FCD3FB608206}" presName="child" presStyleLbl="alignAccFollowNode1" presStyleIdx="6" presStyleCnt="10" custScaleX="193713" custLinFactNeighborX="3605" custLinFactNeighborY="-76453">
        <dgm:presLayoutVars>
          <dgm:chMax val="0"/>
          <dgm:bulletEnabled val="1"/>
        </dgm:presLayoutVars>
      </dgm:prSet>
      <dgm:spPr/>
    </dgm:pt>
    <dgm:pt modelId="{68F63228-B5EA-4892-B4DD-1147891A859C}" type="pres">
      <dgm:prSet presAssocID="{1387BCB0-6EA1-4B6C-910D-1C47769E3B40}" presName="sibTrans" presStyleLbl="sibTrans2D1" presStyleIdx="7" presStyleCnt="10"/>
      <dgm:spPr/>
    </dgm:pt>
    <dgm:pt modelId="{12BC778B-6EE9-47B5-93A5-CDCD8597328B}" type="pres">
      <dgm:prSet presAssocID="{47E4AE65-76F7-43FC-82DA-72E7B387D45D}" presName="child" presStyleLbl="alignAccFollowNode1" presStyleIdx="7" presStyleCnt="10" custScaleX="193713" custLinFactY="-4108" custLinFactNeighborX="3605" custLinFactNeighborY="-100000">
        <dgm:presLayoutVars>
          <dgm:chMax val="0"/>
          <dgm:bulletEnabled val="1"/>
        </dgm:presLayoutVars>
      </dgm:prSet>
      <dgm:spPr/>
    </dgm:pt>
    <dgm:pt modelId="{46181E75-AE6B-402E-8C88-CB5EAD07E9A9}" type="pres">
      <dgm:prSet presAssocID="{74E4E497-1B3E-44F2-85B0-FEDFA5B2C21C}" presName="sibTrans" presStyleLbl="sibTrans2D1" presStyleIdx="8" presStyleCnt="10"/>
      <dgm:spPr/>
    </dgm:pt>
    <dgm:pt modelId="{39C505F1-9359-4A26-8578-C91134BAC71C}" type="pres">
      <dgm:prSet presAssocID="{DCAEAEC8-BD28-4E02-84D0-2D6095C8FDC1}" presName="child" presStyleLbl="alignAccFollowNode1" presStyleIdx="8" presStyleCnt="10" custScaleX="193713" custLinFactY="-14398" custLinFactNeighborX="3605" custLinFactNeighborY="-100000">
        <dgm:presLayoutVars>
          <dgm:chMax val="0"/>
          <dgm:bulletEnabled val="1"/>
        </dgm:presLayoutVars>
      </dgm:prSet>
      <dgm:spPr/>
    </dgm:pt>
    <dgm:pt modelId="{297BA3E1-A0CE-4127-8336-F0FB2C861B60}" type="pres">
      <dgm:prSet presAssocID="{59D9AEDB-614A-490B-9C72-6F40F2FDA453}" presName="sibTrans" presStyleLbl="sibTrans2D1" presStyleIdx="9" presStyleCnt="10"/>
      <dgm:spPr/>
    </dgm:pt>
    <dgm:pt modelId="{CA6AC074-020B-41C2-8805-AC3EB4813CC7}" type="pres">
      <dgm:prSet presAssocID="{202ED04A-9474-4732-BAB4-954B544E58AF}" presName="child" presStyleLbl="alignAccFollowNode1" presStyleIdx="9" presStyleCnt="10" custScaleX="193713" custLinFactY="-22630" custLinFactNeighborX="3605" custLinFactNeighborY="-100000">
        <dgm:presLayoutVars>
          <dgm:chMax val="0"/>
          <dgm:bulletEnabled val="1"/>
        </dgm:presLayoutVars>
      </dgm:prSet>
      <dgm:spPr/>
    </dgm:pt>
  </dgm:ptLst>
  <dgm:cxnLst>
    <dgm:cxn modelId="{D42BE50A-C2FE-4289-B92F-6BA804786973}" type="presOf" srcId="{9FB161E7-0423-46AE-B9DB-7261D554A603}" destId="{59B4A54D-A65A-46DD-ACD3-E6FDDBD1FF2E}" srcOrd="0" destOrd="0" presId="urn:microsoft.com/office/officeart/2005/8/layout/lProcess1"/>
    <dgm:cxn modelId="{622A3419-B48E-473F-B0C9-CC0D16352D2F}" srcId="{C8C8BA97-75E0-4B6F-9C10-9A0E23C57262}" destId="{202ED04A-9474-4732-BAB4-954B544E58AF}" srcOrd="4" destOrd="0" parTransId="{6727F5D1-DCAB-4621-954D-4CAA66DE48AE}" sibTransId="{3D6DD8F6-209E-4098-ADE4-10E34439F14B}"/>
    <dgm:cxn modelId="{0CA78D1D-EE78-4596-A42A-587264D1F390}" srcId="{A4F9AB8B-D7FF-4BB4-8060-A4C8821609EF}" destId="{C8C8BA97-75E0-4B6F-9C10-9A0E23C57262}" srcOrd="1" destOrd="0" parTransId="{C3F31958-54E1-40BB-B4E5-4A21F79498C5}" sibTransId="{57A86068-9A39-4872-BD65-E9A8216BFC0E}"/>
    <dgm:cxn modelId="{9094152E-1D9E-4908-8DE2-85AFCDA40CFA}" srcId="{9E95BB71-A5A0-400D-92F7-06E0C5AFD49F}" destId="{5D1395A6-7A2A-481A-BAD5-45AED85DC04C}" srcOrd="2" destOrd="0" parTransId="{D7745D71-CEFF-4D0B-9486-9E31DD7249DA}" sibTransId="{452766BA-1EF9-44E5-B318-0F1D1FE75E6E}"/>
    <dgm:cxn modelId="{6CA8B832-FBA3-49BB-AABE-4D0F2AA0BCFC}" srcId="{9E95BB71-A5A0-400D-92F7-06E0C5AFD49F}" destId="{345903C8-7B25-4D7C-940A-94D8E2C1762A}" srcOrd="0" destOrd="0" parTransId="{7BA1080C-796F-4322-A9E8-89C43DC3F652}" sibTransId="{33783A73-CF07-40E1-BE2A-B08D9EE04D41}"/>
    <dgm:cxn modelId="{AE31233B-A89D-4212-8A70-840EA095A2E8}" srcId="{C8C8BA97-75E0-4B6F-9C10-9A0E23C57262}" destId="{DCAEAEC8-BD28-4E02-84D0-2D6095C8FDC1}" srcOrd="3" destOrd="0" parTransId="{224AF807-823E-448C-BB05-97B1E227C904}" sibTransId="{59D9AEDB-614A-490B-9C72-6F40F2FDA453}"/>
    <dgm:cxn modelId="{20E4113F-84D9-4494-884A-6928ED19B0E8}" type="presOf" srcId="{DCAEAEC8-BD28-4E02-84D0-2D6095C8FDC1}" destId="{39C505F1-9359-4A26-8578-C91134BAC71C}" srcOrd="0" destOrd="0" presId="urn:microsoft.com/office/officeart/2005/8/layout/lProcess1"/>
    <dgm:cxn modelId="{95321E45-9352-400B-9472-B71B02CC3482}" type="presOf" srcId="{C8C8BA97-75E0-4B6F-9C10-9A0E23C57262}" destId="{FEBB7F5F-B958-43E2-B990-EA3C6EE0AD6C}" srcOrd="0" destOrd="0" presId="urn:microsoft.com/office/officeart/2005/8/layout/lProcess1"/>
    <dgm:cxn modelId="{8088A245-C202-4589-BCDD-668A163C2C78}" type="presOf" srcId="{A4F9AB8B-D7FF-4BB4-8060-A4C8821609EF}" destId="{46D6A166-2DB7-47E6-9968-40D0E50C5262}" srcOrd="0" destOrd="0" presId="urn:microsoft.com/office/officeart/2005/8/layout/lProcess1"/>
    <dgm:cxn modelId="{C85BDC69-FAC9-4F55-898D-424C34E278E4}" srcId="{C8C8BA97-75E0-4B6F-9C10-9A0E23C57262}" destId="{47E4AE65-76F7-43FC-82DA-72E7B387D45D}" srcOrd="2" destOrd="0" parTransId="{E87BC4BA-C1C2-401B-BF3E-8690C65B16C2}" sibTransId="{74E4E497-1B3E-44F2-85B0-FEDFA5B2C21C}"/>
    <dgm:cxn modelId="{BF189E4F-8F63-4772-A9F4-31D91E3353CE}" srcId="{A4F9AB8B-D7FF-4BB4-8060-A4C8821609EF}" destId="{9E95BB71-A5A0-400D-92F7-06E0C5AFD49F}" srcOrd="0" destOrd="0" parTransId="{53B860C6-1067-41CA-B848-35CF7F89AC8A}" sibTransId="{93806D14-AF0B-43B6-8785-363C434CA9A4}"/>
    <dgm:cxn modelId="{CF27B654-056D-4B7A-9BF4-E74315771C08}" type="presOf" srcId="{1387BCB0-6EA1-4B6C-910D-1C47769E3B40}" destId="{68F63228-B5EA-4892-B4DD-1147891A859C}" srcOrd="0" destOrd="0" presId="urn:microsoft.com/office/officeart/2005/8/layout/lProcess1"/>
    <dgm:cxn modelId="{B5A87678-C351-40DF-AE8C-F04804AAE4FC}" type="presOf" srcId="{5E630F6B-8C3C-42BA-B3A8-2A89365CA383}" destId="{5AB2001D-EF88-4CD4-AB3E-E273B5E1F31C}" srcOrd="0" destOrd="0" presId="urn:microsoft.com/office/officeart/2005/8/layout/lProcess1"/>
    <dgm:cxn modelId="{8A019E59-846A-4D94-8547-238568B52941}" type="presOf" srcId="{47E4AE65-76F7-43FC-82DA-72E7B387D45D}" destId="{12BC778B-6EE9-47B5-93A5-CDCD8597328B}" srcOrd="0" destOrd="0" presId="urn:microsoft.com/office/officeart/2005/8/layout/lProcess1"/>
    <dgm:cxn modelId="{59EE597F-0DF9-4474-B1A5-2D2029AEE2B8}" type="presOf" srcId="{2F66CBA7-7138-4829-A3A8-1E0AA61CE953}" destId="{1C2F84A3-C279-492E-AE08-F9C3559B648A}" srcOrd="0" destOrd="0" presId="urn:microsoft.com/office/officeart/2005/8/layout/lProcess1"/>
    <dgm:cxn modelId="{D36A4688-DB1E-4270-8142-01DC0BCE13F6}" type="presOf" srcId="{74E4E497-1B3E-44F2-85B0-FEDFA5B2C21C}" destId="{46181E75-AE6B-402E-8C88-CB5EAD07E9A9}" srcOrd="0" destOrd="0" presId="urn:microsoft.com/office/officeart/2005/8/layout/lProcess1"/>
    <dgm:cxn modelId="{51D90A91-2EA2-4747-91B1-C831DBA87BF4}" srcId="{9E95BB71-A5A0-400D-92F7-06E0C5AFD49F}" destId="{B2B893B1-4807-44E8-B27A-AEA7A05D594C}" srcOrd="3" destOrd="0" parTransId="{AAFB9B16-3FA8-4CD5-BC61-245DB8812D6E}" sibTransId="{72F789BC-92AB-45EF-9187-6A93751B8D45}"/>
    <dgm:cxn modelId="{2248379B-B9EB-400D-984E-9557557B12EC}" type="presOf" srcId="{D358E2BA-164D-4AB3-BDD3-D50DA21259B1}" destId="{21617F28-54A6-4C07-B881-B29222E230B5}" srcOrd="0" destOrd="0" presId="urn:microsoft.com/office/officeart/2005/8/layout/lProcess1"/>
    <dgm:cxn modelId="{B7ABE8A3-1044-4B97-AFFD-7A3456EFDF50}" type="presOf" srcId="{7BA1080C-796F-4322-A9E8-89C43DC3F652}" destId="{C484C56F-1361-4F59-A918-749FD2302D29}" srcOrd="0" destOrd="0" presId="urn:microsoft.com/office/officeart/2005/8/layout/lProcess1"/>
    <dgm:cxn modelId="{41FD7CA5-BE99-4449-BAE6-0488DE97DC95}" srcId="{9E95BB71-A5A0-400D-92F7-06E0C5AFD49F}" destId="{59ECD605-87B8-4C1C-81C4-E1F213316E86}" srcOrd="1" destOrd="0" parTransId="{8D34D833-85F6-4DB0-9266-FF9F1FCE71CF}" sibTransId="{D358E2BA-164D-4AB3-BDD3-D50DA21259B1}"/>
    <dgm:cxn modelId="{DDCF12A8-DD61-4D32-890E-1D4DBD04C2F7}" type="presOf" srcId="{B2B893B1-4807-44E8-B27A-AEA7A05D594C}" destId="{12E05533-AB06-4E7F-875C-E334687901E1}" srcOrd="0" destOrd="0" presId="urn:microsoft.com/office/officeart/2005/8/layout/lProcess1"/>
    <dgm:cxn modelId="{3847C9A9-720E-4FB0-93C4-29E8513E0FED}" srcId="{9E95BB71-A5A0-400D-92F7-06E0C5AFD49F}" destId="{5E630F6B-8C3C-42BA-B3A8-2A89365CA383}" srcOrd="4" destOrd="0" parTransId="{DFD18B08-EE1C-4C45-8958-6BA2BEAE7534}" sibTransId="{53A137FE-DA40-4757-AF2B-B7BB964DDE92}"/>
    <dgm:cxn modelId="{3C8D9AAE-0052-47F7-89A0-5C06DF8FADCE}" type="presOf" srcId="{F084687E-88B5-443E-AEF0-10ACE6C56202}" destId="{48D9CBD5-C58D-491E-B448-67D1E31D9F63}" srcOrd="0" destOrd="0" presId="urn:microsoft.com/office/officeart/2005/8/layout/lProcess1"/>
    <dgm:cxn modelId="{91426DB0-0AC9-45FD-B6CA-B2705CD9F8A7}" type="presOf" srcId="{9E95BB71-A5A0-400D-92F7-06E0C5AFD49F}" destId="{90B166D2-F401-4D7C-AA36-1FC57973A50D}" srcOrd="0" destOrd="0" presId="urn:microsoft.com/office/officeart/2005/8/layout/lProcess1"/>
    <dgm:cxn modelId="{F5F17ABA-3254-429A-AF78-A1CCD2982607}" type="presOf" srcId="{452766BA-1EF9-44E5-B318-0F1D1FE75E6E}" destId="{3B25BED6-4A0C-4D50-90C4-7934CAF2EA62}" srcOrd="0" destOrd="0" presId="urn:microsoft.com/office/officeart/2005/8/layout/lProcess1"/>
    <dgm:cxn modelId="{6102BBBD-92F6-4110-8CCA-B7FD8B5F89FD}" type="presOf" srcId="{345903C8-7B25-4D7C-940A-94D8E2C1762A}" destId="{F128FCFC-B928-4F84-977C-0365E08FFC48}" srcOrd="0" destOrd="0" presId="urn:microsoft.com/office/officeart/2005/8/layout/lProcess1"/>
    <dgm:cxn modelId="{CC966CD1-668E-4B05-B186-6873951D2A45}" type="presOf" srcId="{26690F05-164B-4779-8985-FCD3FB608206}" destId="{A02482F3-4B30-454D-910C-A56796C86EDB}" srcOrd="0" destOrd="0" presId="urn:microsoft.com/office/officeart/2005/8/layout/lProcess1"/>
    <dgm:cxn modelId="{27A7D3D2-EFD5-4DE5-B6CA-60F1C6FCD55F}" type="presOf" srcId="{59D9AEDB-614A-490B-9C72-6F40F2FDA453}" destId="{297BA3E1-A0CE-4127-8336-F0FB2C861B60}" srcOrd="0" destOrd="0" presId="urn:microsoft.com/office/officeart/2005/8/layout/lProcess1"/>
    <dgm:cxn modelId="{353859D6-DBA4-45EA-8495-C770B14CD045}" type="presOf" srcId="{202ED04A-9474-4732-BAB4-954B544E58AF}" destId="{CA6AC074-020B-41C2-8805-AC3EB4813CC7}" srcOrd="0" destOrd="0" presId="urn:microsoft.com/office/officeart/2005/8/layout/lProcess1"/>
    <dgm:cxn modelId="{1792B1DA-03D2-447F-8E85-5126853ED014}" srcId="{C8C8BA97-75E0-4B6F-9C10-9A0E23C57262}" destId="{26690F05-164B-4779-8985-FCD3FB608206}" srcOrd="1" destOrd="0" parTransId="{7949156D-ED9A-4912-8CF8-A424AFBD0ADD}" sibTransId="{1387BCB0-6EA1-4B6C-910D-1C47769E3B40}"/>
    <dgm:cxn modelId="{18E568E4-AA89-4E46-A68A-DF95CDCBA51D}" srcId="{C8C8BA97-75E0-4B6F-9C10-9A0E23C57262}" destId="{9FB161E7-0423-46AE-B9DB-7261D554A603}" srcOrd="0" destOrd="0" parTransId="{F084687E-88B5-443E-AEF0-10ACE6C56202}" sibTransId="{2F66CBA7-7138-4829-A3A8-1E0AA61CE953}"/>
    <dgm:cxn modelId="{7EC380ED-3FA8-421B-9BCE-43C200A6DD61}" type="presOf" srcId="{5D1395A6-7A2A-481A-BAD5-45AED85DC04C}" destId="{F17AA676-DB79-419D-8174-0F9CCC372CD8}" srcOrd="0" destOrd="0" presId="urn:microsoft.com/office/officeart/2005/8/layout/lProcess1"/>
    <dgm:cxn modelId="{A7E42CEF-A27A-42F4-9F4F-5F6CD2F348FF}" type="presOf" srcId="{59ECD605-87B8-4C1C-81C4-E1F213316E86}" destId="{8F749A76-7FB0-4306-B96D-80B52DA7BCB0}" srcOrd="0" destOrd="0" presId="urn:microsoft.com/office/officeart/2005/8/layout/lProcess1"/>
    <dgm:cxn modelId="{88526FEF-3DDA-40C6-8076-AC815DAA666C}" type="presOf" srcId="{33783A73-CF07-40E1-BE2A-B08D9EE04D41}" destId="{DD797833-7196-4EE5-88E0-BFBAB6DADB1C}" srcOrd="0" destOrd="0" presId="urn:microsoft.com/office/officeart/2005/8/layout/lProcess1"/>
    <dgm:cxn modelId="{E54232F1-48E1-4B9D-9C25-E372EF490FD2}" type="presOf" srcId="{72F789BC-92AB-45EF-9187-6A93751B8D45}" destId="{D8EA7989-1ED2-46DA-B58C-4F6ED4F30D28}" srcOrd="0" destOrd="0" presId="urn:microsoft.com/office/officeart/2005/8/layout/lProcess1"/>
    <dgm:cxn modelId="{594D4536-531E-44E1-A7AF-F4D3D7E7BA78}" type="presParOf" srcId="{46D6A166-2DB7-47E6-9968-40D0E50C5262}" destId="{28D673E0-0B19-419C-A792-F17FDD679D65}" srcOrd="0" destOrd="0" presId="urn:microsoft.com/office/officeart/2005/8/layout/lProcess1"/>
    <dgm:cxn modelId="{A9B63C0E-FD2D-40E4-9F84-677583E11EAE}" type="presParOf" srcId="{28D673E0-0B19-419C-A792-F17FDD679D65}" destId="{90B166D2-F401-4D7C-AA36-1FC57973A50D}" srcOrd="0" destOrd="0" presId="urn:microsoft.com/office/officeart/2005/8/layout/lProcess1"/>
    <dgm:cxn modelId="{C74D2589-F06E-4432-9D5E-E3144343E26E}" type="presParOf" srcId="{28D673E0-0B19-419C-A792-F17FDD679D65}" destId="{C484C56F-1361-4F59-A918-749FD2302D29}" srcOrd="1" destOrd="0" presId="urn:microsoft.com/office/officeart/2005/8/layout/lProcess1"/>
    <dgm:cxn modelId="{C5ECFC18-4E9C-43AA-A290-E75FDE6C2CE0}" type="presParOf" srcId="{28D673E0-0B19-419C-A792-F17FDD679D65}" destId="{F128FCFC-B928-4F84-977C-0365E08FFC48}" srcOrd="2" destOrd="0" presId="urn:microsoft.com/office/officeart/2005/8/layout/lProcess1"/>
    <dgm:cxn modelId="{CEE99845-2B4F-4061-AE88-D817BC2784CD}" type="presParOf" srcId="{28D673E0-0B19-419C-A792-F17FDD679D65}" destId="{DD797833-7196-4EE5-88E0-BFBAB6DADB1C}" srcOrd="3" destOrd="0" presId="urn:microsoft.com/office/officeart/2005/8/layout/lProcess1"/>
    <dgm:cxn modelId="{4E26D599-E684-4DEE-948B-B152846E199B}" type="presParOf" srcId="{28D673E0-0B19-419C-A792-F17FDD679D65}" destId="{8F749A76-7FB0-4306-B96D-80B52DA7BCB0}" srcOrd="4" destOrd="0" presId="urn:microsoft.com/office/officeart/2005/8/layout/lProcess1"/>
    <dgm:cxn modelId="{75121654-6DE4-4E1E-A0FD-E7F45B37782B}" type="presParOf" srcId="{28D673E0-0B19-419C-A792-F17FDD679D65}" destId="{21617F28-54A6-4C07-B881-B29222E230B5}" srcOrd="5" destOrd="0" presId="urn:microsoft.com/office/officeart/2005/8/layout/lProcess1"/>
    <dgm:cxn modelId="{1F2A2BE2-D06E-4AF5-A3DA-9EF991B80FA8}" type="presParOf" srcId="{28D673E0-0B19-419C-A792-F17FDD679D65}" destId="{F17AA676-DB79-419D-8174-0F9CCC372CD8}" srcOrd="6" destOrd="0" presId="urn:microsoft.com/office/officeart/2005/8/layout/lProcess1"/>
    <dgm:cxn modelId="{151BC354-BDC4-4E66-81ED-40A4F21B40C3}" type="presParOf" srcId="{28D673E0-0B19-419C-A792-F17FDD679D65}" destId="{3B25BED6-4A0C-4D50-90C4-7934CAF2EA62}" srcOrd="7" destOrd="0" presId="urn:microsoft.com/office/officeart/2005/8/layout/lProcess1"/>
    <dgm:cxn modelId="{13E53E7A-5540-42ED-ADBE-31CA26102FFB}" type="presParOf" srcId="{28D673E0-0B19-419C-A792-F17FDD679D65}" destId="{12E05533-AB06-4E7F-875C-E334687901E1}" srcOrd="8" destOrd="0" presId="urn:microsoft.com/office/officeart/2005/8/layout/lProcess1"/>
    <dgm:cxn modelId="{B3CE5204-2315-467F-B96D-BE1EC0495110}" type="presParOf" srcId="{28D673E0-0B19-419C-A792-F17FDD679D65}" destId="{D8EA7989-1ED2-46DA-B58C-4F6ED4F30D28}" srcOrd="9" destOrd="0" presId="urn:microsoft.com/office/officeart/2005/8/layout/lProcess1"/>
    <dgm:cxn modelId="{D2897489-314C-4BAF-B2E8-58B040AE46A6}" type="presParOf" srcId="{28D673E0-0B19-419C-A792-F17FDD679D65}" destId="{5AB2001D-EF88-4CD4-AB3E-E273B5E1F31C}" srcOrd="10" destOrd="0" presId="urn:microsoft.com/office/officeart/2005/8/layout/lProcess1"/>
    <dgm:cxn modelId="{7ACC5314-7EA7-4285-B3E8-CBAD176E60D7}" type="presParOf" srcId="{46D6A166-2DB7-47E6-9968-40D0E50C5262}" destId="{DEA92E69-BA96-4F61-97F6-9E79FB4DBB54}" srcOrd="1" destOrd="0" presId="urn:microsoft.com/office/officeart/2005/8/layout/lProcess1"/>
    <dgm:cxn modelId="{63EB7DEE-9A61-4741-A07E-74419104DC89}" type="presParOf" srcId="{46D6A166-2DB7-47E6-9968-40D0E50C5262}" destId="{A3AB76A6-7112-41ED-98EB-FC513C5EB1A5}" srcOrd="2" destOrd="0" presId="urn:microsoft.com/office/officeart/2005/8/layout/lProcess1"/>
    <dgm:cxn modelId="{865CBA50-4978-421B-98FA-A9E1E688CAB2}" type="presParOf" srcId="{A3AB76A6-7112-41ED-98EB-FC513C5EB1A5}" destId="{FEBB7F5F-B958-43E2-B990-EA3C6EE0AD6C}" srcOrd="0" destOrd="0" presId="urn:microsoft.com/office/officeart/2005/8/layout/lProcess1"/>
    <dgm:cxn modelId="{55BC70B4-12AA-4ACC-8BDD-921AD8177209}" type="presParOf" srcId="{A3AB76A6-7112-41ED-98EB-FC513C5EB1A5}" destId="{48D9CBD5-C58D-491E-B448-67D1E31D9F63}" srcOrd="1" destOrd="0" presId="urn:microsoft.com/office/officeart/2005/8/layout/lProcess1"/>
    <dgm:cxn modelId="{58460A9F-F910-4245-B4BE-02D43CA9447B}" type="presParOf" srcId="{A3AB76A6-7112-41ED-98EB-FC513C5EB1A5}" destId="{59B4A54D-A65A-46DD-ACD3-E6FDDBD1FF2E}" srcOrd="2" destOrd="0" presId="urn:microsoft.com/office/officeart/2005/8/layout/lProcess1"/>
    <dgm:cxn modelId="{EC26763E-05A7-49D4-8470-896676498912}" type="presParOf" srcId="{A3AB76A6-7112-41ED-98EB-FC513C5EB1A5}" destId="{1C2F84A3-C279-492E-AE08-F9C3559B648A}" srcOrd="3" destOrd="0" presId="urn:microsoft.com/office/officeart/2005/8/layout/lProcess1"/>
    <dgm:cxn modelId="{0EBBCDDC-B4E3-4DD8-ABF0-439466D0356C}" type="presParOf" srcId="{A3AB76A6-7112-41ED-98EB-FC513C5EB1A5}" destId="{A02482F3-4B30-454D-910C-A56796C86EDB}" srcOrd="4" destOrd="0" presId="urn:microsoft.com/office/officeart/2005/8/layout/lProcess1"/>
    <dgm:cxn modelId="{00EB11F5-01CC-457D-944F-E1EA9AB3612D}" type="presParOf" srcId="{A3AB76A6-7112-41ED-98EB-FC513C5EB1A5}" destId="{68F63228-B5EA-4892-B4DD-1147891A859C}" srcOrd="5" destOrd="0" presId="urn:microsoft.com/office/officeart/2005/8/layout/lProcess1"/>
    <dgm:cxn modelId="{A5368A17-8108-4857-87E2-E23170BFD394}" type="presParOf" srcId="{A3AB76A6-7112-41ED-98EB-FC513C5EB1A5}" destId="{12BC778B-6EE9-47B5-93A5-CDCD8597328B}" srcOrd="6" destOrd="0" presId="urn:microsoft.com/office/officeart/2005/8/layout/lProcess1"/>
    <dgm:cxn modelId="{6C3537C7-39D8-4F8C-8580-0809BEA08DEE}" type="presParOf" srcId="{A3AB76A6-7112-41ED-98EB-FC513C5EB1A5}" destId="{46181E75-AE6B-402E-8C88-CB5EAD07E9A9}" srcOrd="7" destOrd="0" presId="urn:microsoft.com/office/officeart/2005/8/layout/lProcess1"/>
    <dgm:cxn modelId="{F803A5A6-D55D-489D-AA79-3D335EBC173A}" type="presParOf" srcId="{A3AB76A6-7112-41ED-98EB-FC513C5EB1A5}" destId="{39C505F1-9359-4A26-8578-C91134BAC71C}" srcOrd="8" destOrd="0" presId="urn:microsoft.com/office/officeart/2005/8/layout/lProcess1"/>
    <dgm:cxn modelId="{4CC70071-E7FF-4087-AE05-8AFD4DBB3E35}" type="presParOf" srcId="{A3AB76A6-7112-41ED-98EB-FC513C5EB1A5}" destId="{297BA3E1-A0CE-4127-8336-F0FB2C861B60}" srcOrd="9" destOrd="0" presId="urn:microsoft.com/office/officeart/2005/8/layout/lProcess1"/>
    <dgm:cxn modelId="{F35C9B7D-893D-4D65-B19D-9F4A773A5DBC}" type="presParOf" srcId="{A3AB76A6-7112-41ED-98EB-FC513C5EB1A5}" destId="{CA6AC074-020B-41C2-8805-AC3EB4813CC7}" srcOrd="10" destOrd="0" presId="urn:microsoft.com/office/officeart/2005/8/layout/lProcess1"/>
  </dgm:cxnLst>
  <dgm:bg/>
  <dgm:whole>
    <a:ln w="28575"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166D2-F401-4D7C-AA36-1FC57973A50D}">
      <dsp:nvSpPr>
        <dsp:cNvPr id="0" name=""/>
        <dsp:cNvSpPr/>
      </dsp:nvSpPr>
      <dsp:spPr>
        <a:xfrm>
          <a:off x="232717" y="36935"/>
          <a:ext cx="3744596" cy="563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Direct Speech</a:t>
          </a:r>
        </a:p>
      </dsp:txBody>
      <dsp:txXfrm>
        <a:off x="249223" y="53441"/>
        <a:ext cx="3711584" cy="530559"/>
      </dsp:txXfrm>
    </dsp:sp>
    <dsp:sp modelId="{C484C56F-1361-4F59-A918-749FD2302D29}">
      <dsp:nvSpPr>
        <dsp:cNvPr id="0" name=""/>
        <dsp:cNvSpPr/>
      </dsp:nvSpPr>
      <dsp:spPr>
        <a:xfrm rot="5528428">
          <a:off x="2069520" y="597618"/>
          <a:ext cx="46456" cy="986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8FCFC-B928-4F84-977C-0365E08FFC48}">
      <dsp:nvSpPr>
        <dsp:cNvPr id="0" name=""/>
        <dsp:cNvSpPr/>
      </dsp:nvSpPr>
      <dsp:spPr>
        <a:xfrm>
          <a:off x="0" y="693355"/>
          <a:ext cx="4160963" cy="5635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7150">
          <a:solidFill>
            <a:schemeClr val="accent5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Simple present</a:t>
          </a:r>
        </a:p>
      </dsp:txBody>
      <dsp:txXfrm>
        <a:off x="16506" y="709861"/>
        <a:ext cx="4127951" cy="530559"/>
      </dsp:txXfrm>
    </dsp:sp>
    <dsp:sp modelId="{DD797833-7196-4EE5-88E0-BFBAB6DADB1C}">
      <dsp:nvSpPr>
        <dsp:cNvPr id="0" name=""/>
        <dsp:cNvSpPr/>
      </dsp:nvSpPr>
      <dsp:spPr>
        <a:xfrm rot="5400000">
          <a:off x="2071770" y="1265638"/>
          <a:ext cx="17423" cy="986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49A76-7FB0-4306-B96D-80B52DA7BCB0}">
      <dsp:nvSpPr>
        <dsp:cNvPr id="0" name=""/>
        <dsp:cNvSpPr/>
      </dsp:nvSpPr>
      <dsp:spPr>
        <a:xfrm>
          <a:off x="0" y="1372974"/>
          <a:ext cx="4160963" cy="5635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7150">
          <a:solidFill>
            <a:schemeClr val="accent5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Present Progressive</a:t>
          </a:r>
        </a:p>
      </dsp:txBody>
      <dsp:txXfrm>
        <a:off x="16506" y="1389480"/>
        <a:ext cx="4127951" cy="530559"/>
      </dsp:txXfrm>
    </dsp:sp>
    <dsp:sp modelId="{21617F28-54A6-4C07-B881-B29222E230B5}">
      <dsp:nvSpPr>
        <dsp:cNvPr id="0" name=""/>
        <dsp:cNvSpPr/>
      </dsp:nvSpPr>
      <dsp:spPr>
        <a:xfrm rot="5400000">
          <a:off x="2065968" y="1951060"/>
          <a:ext cx="29027" cy="986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AA676-DB79-419D-8174-0F9CCC372CD8}">
      <dsp:nvSpPr>
        <dsp:cNvPr id="0" name=""/>
        <dsp:cNvSpPr/>
      </dsp:nvSpPr>
      <dsp:spPr>
        <a:xfrm>
          <a:off x="0" y="2064198"/>
          <a:ext cx="4160963" cy="5635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7150">
          <a:solidFill>
            <a:schemeClr val="accent5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Simple past  / Present perfect</a:t>
          </a:r>
        </a:p>
      </dsp:txBody>
      <dsp:txXfrm>
        <a:off x="16506" y="2080704"/>
        <a:ext cx="4127951" cy="530559"/>
      </dsp:txXfrm>
    </dsp:sp>
    <dsp:sp modelId="{3B25BED6-4A0C-4D50-90C4-7934CAF2EA62}">
      <dsp:nvSpPr>
        <dsp:cNvPr id="0" name=""/>
        <dsp:cNvSpPr/>
      </dsp:nvSpPr>
      <dsp:spPr>
        <a:xfrm rot="5400000">
          <a:off x="2060164" y="2648087"/>
          <a:ext cx="40633" cy="986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05533-AB06-4E7F-875C-E334687901E1}">
      <dsp:nvSpPr>
        <dsp:cNvPr id="0" name=""/>
        <dsp:cNvSpPr/>
      </dsp:nvSpPr>
      <dsp:spPr>
        <a:xfrm>
          <a:off x="0" y="2767029"/>
          <a:ext cx="4160963" cy="5635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7150">
          <a:solidFill>
            <a:schemeClr val="accent5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Past Progressive / </a:t>
          </a:r>
          <a:br>
            <a:rPr lang="en-US" sz="2400" b="1" kern="1200" dirty="0"/>
          </a:br>
          <a:r>
            <a:rPr lang="en-US" sz="2400" b="1" kern="1200" dirty="0"/>
            <a:t>Present perfect progressive</a:t>
          </a:r>
        </a:p>
      </dsp:txBody>
      <dsp:txXfrm>
        <a:off x="16506" y="2783535"/>
        <a:ext cx="4127951" cy="530559"/>
      </dsp:txXfrm>
    </dsp:sp>
    <dsp:sp modelId="{D8EA7989-1ED2-46DA-B58C-4F6ED4F30D28}">
      <dsp:nvSpPr>
        <dsp:cNvPr id="0" name=""/>
        <dsp:cNvSpPr/>
      </dsp:nvSpPr>
      <dsp:spPr>
        <a:xfrm rot="5400000">
          <a:off x="2054365" y="3356717"/>
          <a:ext cx="52231" cy="986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2001D-EF88-4CD4-AB3E-E273B5E1F31C}">
      <dsp:nvSpPr>
        <dsp:cNvPr id="0" name=""/>
        <dsp:cNvSpPr/>
      </dsp:nvSpPr>
      <dsp:spPr>
        <a:xfrm>
          <a:off x="0" y="3481458"/>
          <a:ext cx="4160963" cy="5635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7150">
          <a:solidFill>
            <a:schemeClr val="accent5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Future (shall/will/can/may go )</a:t>
          </a:r>
        </a:p>
      </dsp:txBody>
      <dsp:txXfrm>
        <a:off x="16506" y="3497964"/>
        <a:ext cx="4127951" cy="530559"/>
      </dsp:txXfrm>
    </dsp:sp>
    <dsp:sp modelId="{FEBB7F5F-B958-43E2-B990-EA3C6EE0AD6C}">
      <dsp:nvSpPr>
        <dsp:cNvPr id="0" name=""/>
        <dsp:cNvSpPr/>
      </dsp:nvSpPr>
      <dsp:spPr>
        <a:xfrm>
          <a:off x="4812223" y="34801"/>
          <a:ext cx="3744596" cy="563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Indirect Speech</a:t>
          </a:r>
        </a:p>
      </dsp:txBody>
      <dsp:txXfrm>
        <a:off x="4828729" y="51307"/>
        <a:ext cx="3711584" cy="530559"/>
      </dsp:txXfrm>
    </dsp:sp>
    <dsp:sp modelId="{48D9CBD5-C58D-491E-B448-67D1E31D9F63}">
      <dsp:nvSpPr>
        <dsp:cNvPr id="0" name=""/>
        <dsp:cNvSpPr/>
      </dsp:nvSpPr>
      <dsp:spPr>
        <a:xfrm rot="5271988">
          <a:off x="6673026" y="596551"/>
          <a:ext cx="47523" cy="986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4A54D-A65A-46DD-ACD3-E6FDDBD1FF2E}">
      <dsp:nvSpPr>
        <dsp:cNvPr id="0" name=""/>
        <dsp:cNvSpPr/>
      </dsp:nvSpPr>
      <dsp:spPr>
        <a:xfrm>
          <a:off x="4525631" y="693355"/>
          <a:ext cx="4366847" cy="5635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    Simple Past</a:t>
          </a:r>
        </a:p>
      </dsp:txBody>
      <dsp:txXfrm>
        <a:off x="4542137" y="709861"/>
        <a:ext cx="4333835" cy="530559"/>
      </dsp:txXfrm>
    </dsp:sp>
    <dsp:sp modelId="{1C2F84A3-C279-492E-AE08-F9C3559B648A}">
      <dsp:nvSpPr>
        <dsp:cNvPr id="0" name=""/>
        <dsp:cNvSpPr/>
      </dsp:nvSpPr>
      <dsp:spPr>
        <a:xfrm rot="5400000">
          <a:off x="6700343" y="1265638"/>
          <a:ext cx="17423" cy="986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482F3-4B30-454D-910C-A56796C86EDB}">
      <dsp:nvSpPr>
        <dsp:cNvPr id="0" name=""/>
        <dsp:cNvSpPr/>
      </dsp:nvSpPr>
      <dsp:spPr>
        <a:xfrm>
          <a:off x="4525631" y="1372974"/>
          <a:ext cx="4366847" cy="5635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    Past Progressive</a:t>
          </a:r>
        </a:p>
      </dsp:txBody>
      <dsp:txXfrm>
        <a:off x="4542137" y="1389480"/>
        <a:ext cx="4333835" cy="530559"/>
      </dsp:txXfrm>
    </dsp:sp>
    <dsp:sp modelId="{68F63228-B5EA-4892-B4DD-1147891A859C}">
      <dsp:nvSpPr>
        <dsp:cNvPr id="0" name=""/>
        <dsp:cNvSpPr/>
      </dsp:nvSpPr>
      <dsp:spPr>
        <a:xfrm rot="5400000">
          <a:off x="6694541" y="1951060"/>
          <a:ext cx="29027" cy="986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C778B-6EE9-47B5-93A5-CDCD8597328B}">
      <dsp:nvSpPr>
        <dsp:cNvPr id="0" name=""/>
        <dsp:cNvSpPr/>
      </dsp:nvSpPr>
      <dsp:spPr>
        <a:xfrm>
          <a:off x="4525631" y="2064198"/>
          <a:ext cx="4366847" cy="5635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    Past perfect</a:t>
          </a:r>
        </a:p>
      </dsp:txBody>
      <dsp:txXfrm>
        <a:off x="4542137" y="2080704"/>
        <a:ext cx="4333835" cy="530559"/>
      </dsp:txXfrm>
    </dsp:sp>
    <dsp:sp modelId="{46181E75-AE6B-402E-8C88-CB5EAD07E9A9}">
      <dsp:nvSpPr>
        <dsp:cNvPr id="0" name=""/>
        <dsp:cNvSpPr/>
      </dsp:nvSpPr>
      <dsp:spPr>
        <a:xfrm rot="5400000">
          <a:off x="6688738" y="2648087"/>
          <a:ext cx="40633" cy="986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505F1-9359-4A26-8578-C91134BAC71C}">
      <dsp:nvSpPr>
        <dsp:cNvPr id="0" name=""/>
        <dsp:cNvSpPr/>
      </dsp:nvSpPr>
      <dsp:spPr>
        <a:xfrm>
          <a:off x="4525631" y="2767029"/>
          <a:ext cx="4366847" cy="5635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    Past perfect progressive</a:t>
          </a:r>
        </a:p>
      </dsp:txBody>
      <dsp:txXfrm>
        <a:off x="4542137" y="2783535"/>
        <a:ext cx="4333835" cy="530559"/>
      </dsp:txXfrm>
    </dsp:sp>
    <dsp:sp modelId="{297BA3E1-A0CE-4127-8336-F0FB2C861B60}">
      <dsp:nvSpPr>
        <dsp:cNvPr id="0" name=""/>
        <dsp:cNvSpPr/>
      </dsp:nvSpPr>
      <dsp:spPr>
        <a:xfrm rot="5400000">
          <a:off x="6682939" y="3356717"/>
          <a:ext cx="52231" cy="986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AC074-020B-41C2-8805-AC3EB4813CC7}">
      <dsp:nvSpPr>
        <dsp:cNvPr id="0" name=""/>
        <dsp:cNvSpPr/>
      </dsp:nvSpPr>
      <dsp:spPr>
        <a:xfrm>
          <a:off x="4525631" y="3481458"/>
          <a:ext cx="4366847" cy="5635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    should/would/could/might go</a:t>
          </a:r>
        </a:p>
      </dsp:txBody>
      <dsp:txXfrm>
        <a:off x="4542137" y="3497964"/>
        <a:ext cx="4333835" cy="530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C11D0-7B37-475D-BDE8-0CF4D3B6250E}" type="datetimeFigureOut">
              <a:rPr lang="fr-FR"/>
              <a:pPr>
                <a:defRPr/>
              </a:pPr>
              <a:t>08/12/2023</a:t>
            </a:fld>
            <a:endParaRPr lang="fr-F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87AA-08B0-4C7C-8B24-37C3E77B600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2584B-E768-4853-BDF3-EBE5B6F63546}" type="datetimeFigureOut">
              <a:rPr lang="fr-FR"/>
              <a:pPr>
                <a:defRPr/>
              </a:pPr>
              <a:t>08/12/2023</a:t>
            </a:fld>
            <a:endParaRPr lang="fr-F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2BAFB-98C4-45A6-8DB3-A910745EBC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E3700-FD52-417D-8344-93F1DD1C2D2D}" type="datetimeFigureOut">
              <a:rPr lang="fr-FR"/>
              <a:pPr>
                <a:defRPr/>
              </a:pPr>
              <a:t>08/12/2023</a:t>
            </a:fld>
            <a:endParaRPr lang="fr-F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D7E7E-3243-4B93-B9B4-66C0C30F9E6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>
            <a:extLst>
              <a:ext uri="{FF2B5EF4-FFF2-40B4-BE49-F238E27FC236}">
                <a16:creationId xmlns:a16="http://schemas.microsoft.com/office/drawing/2014/main" id="{6BC4D256-BB05-CD83-CE65-5794635F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FA126-DE5E-105D-22A4-23AE8C990B9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BB3F4-6547-49F6-B9C0-32CD07CF5B13}" type="datetimeFigureOut">
              <a:rPr lang="en-US"/>
              <a:pPr>
                <a:defRPr/>
              </a:pPr>
              <a:t>12/8/2023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C6551-9687-14EA-C4E6-8B8DB4230A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8D499-08CB-5037-6193-9FA3AC6048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90A800A-13E7-4645-9928-478D4B23FA5B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93423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93CEA-B6F6-4597-98F6-5C759E7A6D67}" type="datetimeFigureOut">
              <a:rPr lang="fr-FR"/>
              <a:pPr>
                <a:defRPr/>
              </a:pPr>
              <a:t>08/12/2023</a:t>
            </a:fld>
            <a:endParaRPr lang="fr-F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9D49A-3066-496F-9F13-F0556C6A8A1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F88BD-B288-49CE-8959-ABB4EC7CFAD2}" type="datetimeFigureOut">
              <a:rPr lang="fr-FR"/>
              <a:pPr>
                <a:defRPr/>
              </a:pPr>
              <a:t>08/12/2023</a:t>
            </a:fld>
            <a:endParaRPr lang="fr-F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506E9-CADA-4340-98F6-09C688A6F4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36442-4794-4F10-AC0F-E815127FACBC}" type="datetimeFigureOut">
              <a:rPr lang="fr-FR"/>
              <a:pPr>
                <a:defRPr/>
              </a:pPr>
              <a:t>08/12/2023</a:t>
            </a:fld>
            <a:endParaRPr lang="fr-FR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E6423-2AA4-4ED0-8784-8123B4F4B5D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0A3F2-1DCD-43B6-B6FE-5BB629A7B263}" type="datetimeFigureOut">
              <a:rPr lang="fr-FR"/>
              <a:pPr>
                <a:defRPr/>
              </a:pPr>
              <a:t>08/12/2023</a:t>
            </a:fld>
            <a:endParaRPr lang="fr-FR"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60936-89E8-497E-B9A7-1C255B675D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381C-5C36-4316-B8EB-8AE1335A8E88}" type="datetimeFigureOut">
              <a:rPr lang="fr-FR"/>
              <a:pPr>
                <a:defRPr/>
              </a:pPr>
              <a:t>08/12/2023</a:t>
            </a:fld>
            <a:endParaRPr lang="fr-FR"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D5556-867B-4381-8A09-50D056E430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F1030-98B1-470D-B72F-E5CBC4F8FCD9}" type="datetimeFigureOut">
              <a:rPr lang="fr-FR"/>
              <a:pPr>
                <a:defRPr/>
              </a:pPr>
              <a:t>08/12/2023</a:t>
            </a:fld>
            <a:endParaRPr lang="fr-FR"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4A6D8-CA0E-49F5-B455-B5DCEFEF29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D276-0959-47CB-8007-D8A0B5E1BE37}" type="datetimeFigureOut">
              <a:rPr lang="fr-FR"/>
              <a:pPr>
                <a:defRPr/>
              </a:pPr>
              <a:t>08/12/2023</a:t>
            </a:fld>
            <a:endParaRPr lang="fr-FR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46790-008F-4145-9D3B-1B8B2C7BB8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0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B732-78FD-47AA-917C-DF081A0DD536}" type="datetimeFigureOut">
              <a:rPr lang="fr-FR"/>
              <a:pPr>
                <a:defRPr/>
              </a:pPr>
              <a:t>08/12/2023</a:t>
            </a:fld>
            <a:endParaRPr lang="fr-F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B0CB2-5BC7-4F65-AE0A-BDE8D95F702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102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49551559-5368-4A0A-AA4F-F2A1720BEF6C}" type="datetimeFigureOut">
              <a:rPr lang="fr-FR"/>
              <a:pPr>
                <a:defRPr/>
              </a:pPr>
              <a:t>08/12/2023</a:t>
            </a:fld>
            <a:endParaRPr lang="fr-FR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29873802-834D-4724-B84F-CD5543B79B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1" r:id="rId9"/>
    <p:sldLayoutId id="2147483729" r:id="rId10"/>
    <p:sldLayoutId id="2147483730" r:id="rId11"/>
    <p:sldLayoutId id="2147483732" r:id="rId12"/>
  </p:sldLayoutIdLst>
  <p:transition spd="slow">
    <p:pull/>
  </p:transition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6159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Image 4" descr="reported speech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256584" cy="523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83568" y="558924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Reported</a:t>
            </a:r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 Speech 1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0">
            <a:extLst>
              <a:ext uri="{FF2B5EF4-FFF2-40B4-BE49-F238E27FC236}">
                <a16:creationId xmlns:a16="http://schemas.microsoft.com/office/drawing/2014/main" id="{06095493-9F86-C2AA-275C-1CE14C033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0"/>
            <a:ext cx="88745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th-TH" sz="4400" b="1" dirty="0">
                <a:latin typeface="Arial Rounded MT Bold" panose="020F0704030504030204" pitchFamily="34" charset="0"/>
              </a:rPr>
              <a:t>2.TENSE CHANGES</a:t>
            </a:r>
            <a:r>
              <a:rPr lang="en-US" altLang="th-TH" sz="4800" b="1" dirty="0">
                <a:latin typeface="Arial Rounded MT Bold" panose="020F0704030504030204" pitchFamily="34" charset="0"/>
              </a:rPr>
              <a:t>: Present</a:t>
            </a:r>
            <a:r>
              <a:rPr lang="en-US" altLang="th-TH" sz="4000" b="1" dirty="0">
                <a:latin typeface="Arial Rounded MT Bold" panose="020F0704030504030204" pitchFamily="34" charset="0"/>
              </a:rPr>
              <a:t> </a:t>
            </a:r>
            <a:endParaRPr lang="en-US" altLang="th-TH" sz="4800" b="1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1611AF-C70B-CE3E-C9DF-4AAF21768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ângulo arredondado 5">
            <a:extLst>
              <a:ext uri="{FF2B5EF4-FFF2-40B4-BE49-F238E27FC236}">
                <a16:creationId xmlns:a16="http://schemas.microsoft.com/office/drawing/2014/main" id="{7FB7A370-80DF-4737-A32B-F3C1F5CA40E1}"/>
              </a:ext>
            </a:extLst>
          </p:cNvPr>
          <p:cNvSpPr/>
          <p:nvPr/>
        </p:nvSpPr>
        <p:spPr>
          <a:xfrm>
            <a:off x="179512" y="914400"/>
            <a:ext cx="2736304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4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PT" sz="24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  <a:endParaRPr lang="pt-PT" sz="40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Imagem 6" descr="next-button-arrow-559256.png">
            <a:extLst>
              <a:ext uri="{FF2B5EF4-FFF2-40B4-BE49-F238E27FC236}">
                <a16:creationId xmlns:a16="http://schemas.microsoft.com/office/drawing/2014/main" id="{6CADA8F4-FFF7-E423-F91B-47A05D037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61" y="990600"/>
            <a:ext cx="7762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ângulo arredondado 7">
            <a:extLst>
              <a:ext uri="{FF2B5EF4-FFF2-40B4-BE49-F238E27FC236}">
                <a16:creationId xmlns:a16="http://schemas.microsoft.com/office/drawing/2014/main" id="{BB9D430D-50AF-4602-B700-C2E61FC70FD7}"/>
              </a:ext>
            </a:extLst>
          </p:cNvPr>
          <p:cNvSpPr/>
          <p:nvPr/>
        </p:nvSpPr>
        <p:spPr>
          <a:xfrm>
            <a:off x="4067944" y="914400"/>
            <a:ext cx="2736304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endParaRPr lang="pt-PT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ângulo arredondado 8">
            <a:extLst>
              <a:ext uri="{FF2B5EF4-FFF2-40B4-BE49-F238E27FC236}">
                <a16:creationId xmlns:a16="http://schemas.microsoft.com/office/drawing/2014/main" id="{432CA269-759A-44B8-BBA8-159530644849}"/>
              </a:ext>
            </a:extLst>
          </p:cNvPr>
          <p:cNvSpPr/>
          <p:nvPr/>
        </p:nvSpPr>
        <p:spPr>
          <a:xfrm>
            <a:off x="179512" y="1905000"/>
            <a:ext cx="2736304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4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PT" sz="24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PT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endParaRPr lang="pt-PT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Imagem 9" descr="next-button-arrow-559256.png">
            <a:extLst>
              <a:ext uri="{FF2B5EF4-FFF2-40B4-BE49-F238E27FC236}">
                <a16:creationId xmlns:a16="http://schemas.microsoft.com/office/drawing/2014/main" id="{9162835A-0754-663B-913B-3035E906A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48" y="2057400"/>
            <a:ext cx="7762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ângulo arredondado 10">
            <a:extLst>
              <a:ext uri="{FF2B5EF4-FFF2-40B4-BE49-F238E27FC236}">
                <a16:creationId xmlns:a16="http://schemas.microsoft.com/office/drawing/2014/main" id="{E2BE99BD-F00C-462A-A876-DB934E004715}"/>
              </a:ext>
            </a:extLst>
          </p:cNvPr>
          <p:cNvSpPr/>
          <p:nvPr/>
        </p:nvSpPr>
        <p:spPr>
          <a:xfrm>
            <a:off x="4067944" y="1905000"/>
            <a:ext cx="2736304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was/were </a:t>
            </a:r>
            <a:r>
              <a:rPr lang="pt-P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endParaRPr lang="pt-PT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A4A0EAD-FF63-09A1-D596-7499FDE01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133600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ângulo arredondado 12">
            <a:extLst>
              <a:ext uri="{FF2B5EF4-FFF2-40B4-BE49-F238E27FC236}">
                <a16:creationId xmlns:a16="http://schemas.microsoft.com/office/drawing/2014/main" id="{558502AB-00A9-4F99-8640-61B7EE9E5959}"/>
              </a:ext>
            </a:extLst>
          </p:cNvPr>
          <p:cNvSpPr/>
          <p:nvPr/>
        </p:nvSpPr>
        <p:spPr>
          <a:xfrm>
            <a:off x="179512" y="2971800"/>
            <a:ext cx="2736304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4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PT" sz="24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endParaRPr lang="pt-PT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8" name="Imagem 13" descr="next-button-arrow-559256.png">
            <a:extLst>
              <a:ext uri="{FF2B5EF4-FFF2-40B4-BE49-F238E27FC236}">
                <a16:creationId xmlns:a16="http://schemas.microsoft.com/office/drawing/2014/main" id="{C12FB893-0678-76C3-2DE7-DD398B23B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48" y="3124200"/>
            <a:ext cx="7762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ângulo arredondado 14">
            <a:extLst>
              <a:ext uri="{FF2B5EF4-FFF2-40B4-BE49-F238E27FC236}">
                <a16:creationId xmlns:a16="http://schemas.microsoft.com/office/drawing/2014/main" id="{B3756C9B-0D19-4AC7-B9AD-12AF11DD4017}"/>
              </a:ext>
            </a:extLst>
          </p:cNvPr>
          <p:cNvSpPr/>
          <p:nvPr/>
        </p:nvSpPr>
        <p:spPr>
          <a:xfrm>
            <a:off x="4067944" y="2971800"/>
            <a:ext cx="2736304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pt-P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endParaRPr lang="pt-PT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88D7262-DDE7-494A-653A-E37BF6601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200400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ângulo arredondado 16">
            <a:extLst>
              <a:ext uri="{FF2B5EF4-FFF2-40B4-BE49-F238E27FC236}">
                <a16:creationId xmlns:a16="http://schemas.microsoft.com/office/drawing/2014/main" id="{FF18AAE2-057C-40F0-ACDA-708F163F210B}"/>
              </a:ext>
            </a:extLst>
          </p:cNvPr>
          <p:cNvSpPr/>
          <p:nvPr/>
        </p:nvSpPr>
        <p:spPr>
          <a:xfrm>
            <a:off x="179512" y="4038600"/>
            <a:ext cx="2736304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PT" sz="24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doesn’t</a:t>
            </a: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endParaRPr lang="pt-PT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2" name="Imagem 17" descr="next-button-arrow-559256.png">
            <a:extLst>
              <a:ext uri="{FF2B5EF4-FFF2-40B4-BE49-F238E27FC236}">
                <a16:creationId xmlns:a16="http://schemas.microsoft.com/office/drawing/2014/main" id="{2A73EB64-B4A8-1BDE-1139-624951B7C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48" y="4191000"/>
            <a:ext cx="7762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arredondado 18">
            <a:extLst>
              <a:ext uri="{FF2B5EF4-FFF2-40B4-BE49-F238E27FC236}">
                <a16:creationId xmlns:a16="http://schemas.microsoft.com/office/drawing/2014/main" id="{351B3057-9DB3-4594-B5B4-8978ED5A8713}"/>
              </a:ext>
            </a:extLst>
          </p:cNvPr>
          <p:cNvSpPr/>
          <p:nvPr/>
        </p:nvSpPr>
        <p:spPr>
          <a:xfrm>
            <a:off x="4067944" y="4038600"/>
            <a:ext cx="2736304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 </a:t>
            </a:r>
            <a:r>
              <a:rPr lang="pt-P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endParaRPr lang="pt-PT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61B5D73-35AA-9C55-F510-D0D7DFAB1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4267200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m 26" descr="next-md.png">
            <a:hlinkClick r:id="rId4" action="ppaction://hlinksldjump"/>
            <a:extLst>
              <a:ext uri="{FF2B5EF4-FFF2-40B4-BE49-F238E27FC236}">
                <a16:creationId xmlns:a16="http://schemas.microsoft.com/office/drawing/2014/main" id="{4101CED8-F418-3771-7BE5-A015D2CBA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721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ângulo arredondado 27">
            <a:extLst>
              <a:ext uri="{FF2B5EF4-FFF2-40B4-BE49-F238E27FC236}">
                <a16:creationId xmlns:a16="http://schemas.microsoft.com/office/drawing/2014/main" id="{DBD87D95-AD9B-48D0-911D-47BB7177332F}"/>
              </a:ext>
            </a:extLst>
          </p:cNvPr>
          <p:cNvSpPr/>
          <p:nvPr/>
        </p:nvSpPr>
        <p:spPr>
          <a:xfrm>
            <a:off x="107504" y="5257800"/>
            <a:ext cx="7897688" cy="1295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</a:t>
            </a:r>
            <a:r>
              <a:rPr lang="pt-P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t-P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PT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1" grpId="0" animBg="1"/>
      <p:bldP spid="15" grpId="0" animBg="1"/>
      <p:bldP spid="19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0">
            <a:extLst>
              <a:ext uri="{FF2B5EF4-FFF2-40B4-BE49-F238E27FC236}">
                <a16:creationId xmlns:a16="http://schemas.microsoft.com/office/drawing/2014/main" id="{398D620B-BC62-8FA5-6117-85C2AD980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677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th-TH" sz="4400" b="1" dirty="0">
                <a:latin typeface="Arial Rounded MT Bold" panose="020F0704030504030204" pitchFamily="34" charset="0"/>
              </a:rPr>
              <a:t>2. TENSE CHANGES</a:t>
            </a:r>
            <a:r>
              <a:rPr lang="en-US" altLang="th-TH" sz="4800" b="1" dirty="0">
                <a:latin typeface="Arial Rounded MT Bold" panose="020F0704030504030204" pitchFamily="34" charset="0"/>
              </a:rPr>
              <a:t>: Past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5034B8D-EBA5-B7C0-8E12-0C381465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ângulo arredondado 5">
            <a:extLst>
              <a:ext uri="{FF2B5EF4-FFF2-40B4-BE49-F238E27FC236}">
                <a16:creationId xmlns:a16="http://schemas.microsoft.com/office/drawing/2014/main" id="{8A1372E0-7916-48E6-A8C2-B08C9FD6FAF3}"/>
              </a:ext>
            </a:extLst>
          </p:cNvPr>
          <p:cNvSpPr/>
          <p:nvPr/>
        </p:nvSpPr>
        <p:spPr>
          <a:xfrm>
            <a:off x="251520" y="914400"/>
            <a:ext cx="25146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went</a:t>
            </a:r>
            <a:endParaRPr lang="pt-PT" sz="40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5125" name="Imagem 6" descr="next-button-arrow-559256.png">
            <a:extLst>
              <a:ext uri="{FF2B5EF4-FFF2-40B4-BE49-F238E27FC236}">
                <a16:creationId xmlns:a16="http://schemas.microsoft.com/office/drawing/2014/main" id="{0AD4A852-6212-6C2B-1050-2E21E1FD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90600"/>
            <a:ext cx="7762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ângulo arredondado 7">
            <a:extLst>
              <a:ext uri="{FF2B5EF4-FFF2-40B4-BE49-F238E27FC236}">
                <a16:creationId xmlns:a16="http://schemas.microsoft.com/office/drawing/2014/main" id="{D4E84B9C-F76C-45C5-A205-65B3D08E5C1C}"/>
              </a:ext>
            </a:extLst>
          </p:cNvPr>
          <p:cNvSpPr/>
          <p:nvPr/>
        </p:nvSpPr>
        <p:spPr>
          <a:xfrm>
            <a:off x="4213920" y="914400"/>
            <a:ext cx="2374304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400" b="1" dirty="0" err="1">
                <a:solidFill>
                  <a:srgbClr val="FF0000"/>
                </a:solidFill>
                <a:latin typeface="Candara" pitchFamily="34" charset="0"/>
              </a:rPr>
              <a:t>had</a:t>
            </a:r>
            <a:r>
              <a:rPr lang="pt-PT" sz="2400" b="1" dirty="0">
                <a:solidFill>
                  <a:srgbClr val="FF0000"/>
                </a:solidFill>
                <a:latin typeface="Candara" pitchFamily="34" charset="0"/>
              </a:rPr>
              <a:t> gone</a:t>
            </a:r>
            <a:endParaRPr lang="pt-PT" sz="40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9" name="Rectângulo arredondado 8">
            <a:extLst>
              <a:ext uri="{FF2B5EF4-FFF2-40B4-BE49-F238E27FC236}">
                <a16:creationId xmlns:a16="http://schemas.microsoft.com/office/drawing/2014/main" id="{AEA51D07-A55A-45EC-890F-149C84804A8B}"/>
              </a:ext>
            </a:extLst>
          </p:cNvPr>
          <p:cNvSpPr/>
          <p:nvPr/>
        </p:nvSpPr>
        <p:spPr>
          <a:xfrm>
            <a:off x="251520" y="1905000"/>
            <a:ext cx="25146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didn’t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go</a:t>
            </a:r>
            <a:endParaRPr lang="pt-PT" sz="40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5128" name="Imagem 9" descr="next-button-arrow-559256.png">
            <a:extLst>
              <a:ext uri="{FF2B5EF4-FFF2-40B4-BE49-F238E27FC236}">
                <a16:creationId xmlns:a16="http://schemas.microsoft.com/office/drawing/2014/main" id="{7E47C6F6-059E-3581-3302-5A025A5CF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27" y="2057400"/>
            <a:ext cx="7762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ângulo arredondado 10">
            <a:extLst>
              <a:ext uri="{FF2B5EF4-FFF2-40B4-BE49-F238E27FC236}">
                <a16:creationId xmlns:a16="http://schemas.microsoft.com/office/drawing/2014/main" id="{1358BCBF-A498-471E-971C-C9D8B21E0F75}"/>
              </a:ext>
            </a:extLst>
          </p:cNvPr>
          <p:cNvSpPr/>
          <p:nvPr/>
        </p:nvSpPr>
        <p:spPr>
          <a:xfrm>
            <a:off x="4213920" y="1905000"/>
            <a:ext cx="2374304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400" b="1" dirty="0" err="1">
                <a:solidFill>
                  <a:srgbClr val="FF0000"/>
                </a:solidFill>
                <a:latin typeface="Candara" pitchFamily="34" charset="0"/>
              </a:rPr>
              <a:t>hadn’t</a:t>
            </a:r>
            <a:r>
              <a:rPr lang="pt-PT" sz="2400" b="1" dirty="0">
                <a:solidFill>
                  <a:srgbClr val="FF0000"/>
                </a:solidFill>
                <a:latin typeface="Candara" pitchFamily="34" charset="0"/>
              </a:rPr>
              <a:t> gone</a:t>
            </a:r>
            <a:endParaRPr lang="pt-PT" sz="40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9948836-F4E2-900E-F76A-43AFB8816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133600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ângulo arredondado 12">
            <a:extLst>
              <a:ext uri="{FF2B5EF4-FFF2-40B4-BE49-F238E27FC236}">
                <a16:creationId xmlns:a16="http://schemas.microsoft.com/office/drawing/2014/main" id="{84650808-304A-448D-9F1C-0D9B47767F1E}"/>
              </a:ext>
            </a:extLst>
          </p:cNvPr>
          <p:cNvSpPr/>
          <p:nvPr/>
        </p:nvSpPr>
        <p:spPr>
          <a:xfrm>
            <a:off x="251520" y="2971800"/>
            <a:ext cx="25146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was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/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were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going</a:t>
            </a:r>
            <a:endParaRPr lang="pt-PT" sz="40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5132" name="Imagem 13" descr="next-button-arrow-559256.png">
            <a:extLst>
              <a:ext uri="{FF2B5EF4-FFF2-40B4-BE49-F238E27FC236}">
                <a16:creationId xmlns:a16="http://schemas.microsoft.com/office/drawing/2014/main" id="{C968F757-3CEE-6393-C761-95DDDB27D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27" y="3124200"/>
            <a:ext cx="7762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ângulo arredondado 14">
            <a:extLst>
              <a:ext uri="{FF2B5EF4-FFF2-40B4-BE49-F238E27FC236}">
                <a16:creationId xmlns:a16="http://schemas.microsoft.com/office/drawing/2014/main" id="{82C32434-9853-4F4A-9D59-55D75F3A1099}"/>
              </a:ext>
            </a:extLst>
          </p:cNvPr>
          <p:cNvSpPr/>
          <p:nvPr/>
        </p:nvSpPr>
        <p:spPr>
          <a:xfrm>
            <a:off x="4213920" y="2971800"/>
            <a:ext cx="2374304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400" b="1" dirty="0" err="1">
                <a:solidFill>
                  <a:srgbClr val="FF0000"/>
                </a:solidFill>
                <a:latin typeface="Candara" pitchFamily="34" charset="0"/>
              </a:rPr>
              <a:t>had</a:t>
            </a:r>
            <a:r>
              <a:rPr lang="pt-PT" sz="2400" b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rgbClr val="FF0000"/>
                </a:solidFill>
                <a:latin typeface="Candara" pitchFamily="34" charset="0"/>
              </a:rPr>
              <a:t>been</a:t>
            </a:r>
            <a:r>
              <a:rPr lang="pt-PT" sz="2400" b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rgbClr val="FF0000"/>
                </a:solidFill>
                <a:latin typeface="Candara" pitchFamily="34" charset="0"/>
              </a:rPr>
              <a:t>going</a:t>
            </a:r>
            <a:endParaRPr lang="pt-PT" sz="40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85985A6-2E2F-1554-4E1A-71A4824D5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200400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ângulo arredondado 25">
            <a:extLst>
              <a:ext uri="{FF2B5EF4-FFF2-40B4-BE49-F238E27FC236}">
                <a16:creationId xmlns:a16="http://schemas.microsoft.com/office/drawing/2014/main" id="{37E0DE06-0AF8-4C49-9325-7DD605A8150B}"/>
              </a:ext>
            </a:extLst>
          </p:cNvPr>
          <p:cNvSpPr/>
          <p:nvPr/>
        </p:nvSpPr>
        <p:spPr>
          <a:xfrm>
            <a:off x="251520" y="4343400"/>
            <a:ext cx="8153400" cy="1981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When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the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tense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is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past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we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need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add</a:t>
            </a:r>
            <a:endParaRPr lang="pt-PT" sz="2400" b="1" dirty="0">
              <a:solidFill>
                <a:schemeClr val="tx1"/>
              </a:solidFill>
              <a:latin typeface="Candara" pitchFamily="34" charset="0"/>
            </a:endParaRPr>
          </a:p>
          <a:p>
            <a:pPr algn="ctr" eaLnBrk="1" hangingPunct="1">
              <a:defRPr/>
            </a:pPr>
            <a:r>
              <a:rPr lang="pt-PT" sz="4400" b="1" dirty="0" err="1">
                <a:solidFill>
                  <a:schemeClr val="tx1"/>
                </a:solidFill>
                <a:latin typeface="Candara" pitchFamily="34" charset="0"/>
              </a:rPr>
              <a:t>had</a:t>
            </a:r>
            <a:r>
              <a:rPr lang="pt-PT" sz="4400" b="1" dirty="0">
                <a:solidFill>
                  <a:schemeClr val="tx1"/>
                </a:solidFill>
                <a:latin typeface="Candara" pitchFamily="34" charset="0"/>
              </a:rPr>
              <a:t> + </a:t>
            </a:r>
            <a:r>
              <a:rPr lang="pt-PT" sz="4400" b="1" dirty="0" err="1">
                <a:solidFill>
                  <a:schemeClr val="tx1"/>
                </a:solidFill>
                <a:latin typeface="Candara" pitchFamily="34" charset="0"/>
              </a:rPr>
              <a:t>past</a:t>
            </a:r>
            <a:r>
              <a:rPr lang="pt-PT" sz="4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400" b="1" dirty="0" err="1">
                <a:solidFill>
                  <a:schemeClr val="tx1"/>
                </a:solidFill>
                <a:latin typeface="Candara" pitchFamily="34" charset="0"/>
              </a:rPr>
              <a:t>participle</a:t>
            </a:r>
            <a:endParaRPr lang="pt-PT" sz="4400" b="1" dirty="0">
              <a:solidFill>
                <a:schemeClr val="tx1"/>
              </a:solidFill>
              <a:latin typeface="Candara" pitchFamily="34" charset="0"/>
            </a:endParaRPr>
          </a:p>
          <a:p>
            <a:pPr algn="ctr" eaLnBrk="1" hangingPunct="1">
              <a:defRPr/>
            </a:pP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Verbs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already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in the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past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perfect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do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not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change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. </a:t>
            </a:r>
            <a:endParaRPr lang="pt-PT" sz="40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27" name="Imagem 26" descr="next-md.png">
            <a:hlinkClick r:id="rId4" action="ppaction://hlinksldjump"/>
            <a:extLst>
              <a:ext uri="{FF2B5EF4-FFF2-40B4-BE49-F238E27FC236}">
                <a16:creationId xmlns:a16="http://schemas.microsoft.com/office/drawing/2014/main" id="{C2C28CBE-2553-3680-849D-0B427A79A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4884737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1" grpId="0" animBg="1"/>
      <p:bldP spid="1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0">
            <a:extLst>
              <a:ext uri="{FF2B5EF4-FFF2-40B4-BE49-F238E27FC236}">
                <a16:creationId xmlns:a16="http://schemas.microsoft.com/office/drawing/2014/main" id="{0C91991B-3EB2-27D0-8985-4E7056DD4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677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th-TH" sz="4000" b="1" dirty="0">
                <a:latin typeface="Arial Rounded MT Bold" panose="020F0704030504030204" pitchFamily="34" charset="0"/>
              </a:rPr>
              <a:t>2. TENSE CHANGES</a:t>
            </a:r>
            <a:r>
              <a:rPr lang="en-US" altLang="th-TH" sz="4800" b="1" dirty="0">
                <a:latin typeface="Arial Rounded MT Bold" panose="020F0704030504030204" pitchFamily="34" charset="0"/>
              </a:rPr>
              <a:t>: </a:t>
            </a:r>
            <a:r>
              <a:rPr lang="en-US" altLang="th-TH" sz="3600" b="1" dirty="0">
                <a:latin typeface="Arial Rounded MT Bold" panose="020F0704030504030204" pitchFamily="34" charset="0"/>
              </a:rPr>
              <a:t>modal verbs</a:t>
            </a:r>
            <a:endParaRPr lang="en-US" altLang="th-TH" sz="4800" b="1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AADE7C5-2E9D-7CD1-4D36-90BEF4FA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ângulo arredondado 5">
            <a:extLst>
              <a:ext uri="{FF2B5EF4-FFF2-40B4-BE49-F238E27FC236}">
                <a16:creationId xmlns:a16="http://schemas.microsoft.com/office/drawing/2014/main" id="{AC289B9B-98FF-4679-BC17-F7103E2DC79F}"/>
              </a:ext>
            </a:extLst>
          </p:cNvPr>
          <p:cNvSpPr/>
          <p:nvPr/>
        </p:nvSpPr>
        <p:spPr>
          <a:xfrm>
            <a:off x="323528" y="914400"/>
            <a:ext cx="25146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endParaRPr lang="pt-PT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Imagem 6" descr="next-button-arrow-559256.png">
            <a:extLst>
              <a:ext uri="{FF2B5EF4-FFF2-40B4-BE49-F238E27FC236}">
                <a16:creationId xmlns:a16="http://schemas.microsoft.com/office/drawing/2014/main" id="{5614145E-95C1-C190-3BD2-561321CC5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990600"/>
            <a:ext cx="7762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ângulo arredondado 7">
            <a:extLst>
              <a:ext uri="{FF2B5EF4-FFF2-40B4-BE49-F238E27FC236}">
                <a16:creationId xmlns:a16="http://schemas.microsoft.com/office/drawing/2014/main" id="{A5063CF9-6E67-4BD0-B95E-4443A170EF78}"/>
              </a:ext>
            </a:extLst>
          </p:cNvPr>
          <p:cNvSpPr/>
          <p:nvPr/>
        </p:nvSpPr>
        <p:spPr>
          <a:xfrm>
            <a:off x="4285928" y="914400"/>
            <a:ext cx="25146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endParaRPr lang="pt-PT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ângulo arredondado 8">
            <a:extLst>
              <a:ext uri="{FF2B5EF4-FFF2-40B4-BE49-F238E27FC236}">
                <a16:creationId xmlns:a16="http://schemas.microsoft.com/office/drawing/2014/main" id="{9C547313-03BF-49AB-B325-B9592307B79A}"/>
              </a:ext>
            </a:extLst>
          </p:cNvPr>
          <p:cNvSpPr/>
          <p:nvPr/>
        </p:nvSpPr>
        <p:spPr>
          <a:xfrm>
            <a:off x="323528" y="1905000"/>
            <a:ext cx="25146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endParaRPr lang="pt-PT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Imagem 9" descr="next-button-arrow-559256.png">
            <a:extLst>
              <a:ext uri="{FF2B5EF4-FFF2-40B4-BE49-F238E27FC236}">
                <a16:creationId xmlns:a16="http://schemas.microsoft.com/office/drawing/2014/main" id="{1EA0B453-FD02-0541-79A8-C753CE514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7762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ângulo arredondado 10">
            <a:extLst>
              <a:ext uri="{FF2B5EF4-FFF2-40B4-BE49-F238E27FC236}">
                <a16:creationId xmlns:a16="http://schemas.microsoft.com/office/drawing/2014/main" id="{26864A42-2B55-4571-AC34-3D14BA7AE152}"/>
              </a:ext>
            </a:extLst>
          </p:cNvPr>
          <p:cNvSpPr/>
          <p:nvPr/>
        </p:nvSpPr>
        <p:spPr>
          <a:xfrm>
            <a:off x="4285928" y="1905000"/>
            <a:ext cx="25146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endParaRPr lang="pt-PT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6353348-3373-DEA4-BE79-18179D245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133600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ângulo arredondado 12">
            <a:extLst>
              <a:ext uri="{FF2B5EF4-FFF2-40B4-BE49-F238E27FC236}">
                <a16:creationId xmlns:a16="http://schemas.microsoft.com/office/drawing/2014/main" id="{E8DA10D0-9104-4749-8B94-106F2328A507}"/>
              </a:ext>
            </a:extLst>
          </p:cNvPr>
          <p:cNvSpPr/>
          <p:nvPr/>
        </p:nvSpPr>
        <p:spPr>
          <a:xfrm>
            <a:off x="323528" y="2971800"/>
            <a:ext cx="25146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endParaRPr lang="pt-PT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6" name="Imagem 13" descr="next-button-arrow-559256.png">
            <a:extLst>
              <a:ext uri="{FF2B5EF4-FFF2-40B4-BE49-F238E27FC236}">
                <a16:creationId xmlns:a16="http://schemas.microsoft.com/office/drawing/2014/main" id="{BC1462BB-1627-4841-C14B-F796BA683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7762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ângulo arredondado 14">
            <a:extLst>
              <a:ext uri="{FF2B5EF4-FFF2-40B4-BE49-F238E27FC236}">
                <a16:creationId xmlns:a16="http://schemas.microsoft.com/office/drawing/2014/main" id="{B2BDBCC0-3121-476B-AC7E-E1B942426022}"/>
              </a:ext>
            </a:extLst>
          </p:cNvPr>
          <p:cNvSpPr/>
          <p:nvPr/>
        </p:nvSpPr>
        <p:spPr>
          <a:xfrm>
            <a:off x="4285928" y="2971800"/>
            <a:ext cx="25146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endParaRPr lang="pt-PT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B683E5C-8859-63F4-560B-5FF92F78C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200400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ângulo arredondado 16">
            <a:extLst>
              <a:ext uri="{FF2B5EF4-FFF2-40B4-BE49-F238E27FC236}">
                <a16:creationId xmlns:a16="http://schemas.microsoft.com/office/drawing/2014/main" id="{760853BF-FBEC-4150-896A-9CF6F18F0C27}"/>
              </a:ext>
            </a:extLst>
          </p:cNvPr>
          <p:cNvSpPr/>
          <p:nvPr/>
        </p:nvSpPr>
        <p:spPr>
          <a:xfrm>
            <a:off x="323528" y="4038600"/>
            <a:ext cx="25146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endParaRPr lang="pt-PT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60" name="Imagem 17" descr="next-button-arrow-559256.png">
            <a:extLst>
              <a:ext uri="{FF2B5EF4-FFF2-40B4-BE49-F238E27FC236}">
                <a16:creationId xmlns:a16="http://schemas.microsoft.com/office/drawing/2014/main" id="{B8D050D8-9D1F-032E-A368-7BC3B3DDA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7762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arredondado 18">
            <a:extLst>
              <a:ext uri="{FF2B5EF4-FFF2-40B4-BE49-F238E27FC236}">
                <a16:creationId xmlns:a16="http://schemas.microsoft.com/office/drawing/2014/main" id="{A69B2BA6-9216-43A5-90DE-331E4990C196}"/>
              </a:ext>
            </a:extLst>
          </p:cNvPr>
          <p:cNvSpPr/>
          <p:nvPr/>
        </p:nvSpPr>
        <p:spPr>
          <a:xfrm>
            <a:off x="4285928" y="4038600"/>
            <a:ext cx="25146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or had to</a:t>
            </a:r>
            <a:endParaRPr lang="pt-PT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AB22583E-010B-09FC-3EE4-53DEACE4E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4267200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m 26" descr="next-md.png">
            <a:hlinkClick r:id="rId4" action="ppaction://hlinksldjump"/>
            <a:extLst>
              <a:ext uri="{FF2B5EF4-FFF2-40B4-BE49-F238E27FC236}">
                <a16:creationId xmlns:a16="http://schemas.microsoft.com/office/drawing/2014/main" id="{9C8CDB03-F856-0797-3B4D-4D12A421F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10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ângulo arredondado 27">
            <a:extLst>
              <a:ext uri="{FF2B5EF4-FFF2-40B4-BE49-F238E27FC236}">
                <a16:creationId xmlns:a16="http://schemas.microsoft.com/office/drawing/2014/main" id="{C53324B5-6D2E-4713-9DDA-5473C99E797B}"/>
              </a:ext>
            </a:extLst>
          </p:cNvPr>
          <p:cNvSpPr/>
          <p:nvPr/>
        </p:nvSpPr>
        <p:spPr>
          <a:xfrm>
            <a:off x="323528" y="5257800"/>
            <a:ext cx="7086600" cy="1295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t-PT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pt-P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modals</a:t>
            </a:r>
            <a:r>
              <a:rPr lang="pt-PT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pt-P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pt-P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pt-P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P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pt-PT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t-PT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pt-PT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pt-PT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PT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1" grpId="0" animBg="1"/>
      <p:bldP spid="15" grpId="0" animBg="1"/>
      <p:bldP spid="19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Reported</a:t>
            </a:r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 Speech 1</a:t>
            </a:r>
          </a:p>
        </p:txBody>
      </p:sp>
      <p:sp>
        <p:nvSpPr>
          <p:cNvPr id="9" name="ZoneTexte 4">
            <a:extLst>
              <a:ext uri="{FF2B5EF4-FFF2-40B4-BE49-F238E27FC236}">
                <a16:creationId xmlns:a16="http://schemas.microsoft.com/office/drawing/2014/main" id="{65BF61CD-A4CD-4691-BE53-6060D92A5BBD}"/>
              </a:ext>
            </a:extLst>
          </p:cNvPr>
          <p:cNvSpPr txBox="1"/>
          <p:nvPr/>
        </p:nvSpPr>
        <p:spPr>
          <a:xfrm>
            <a:off x="2123728" y="908720"/>
            <a:ext cx="4653246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IrisDSE" panose="020B0604020202020204" pitchFamily="34" charset="0"/>
              </a:rPr>
              <a:t>3. Possessive /Object</a:t>
            </a:r>
            <a:endParaRPr lang="fr-FR" sz="5400" b="1" dirty="0">
              <a:solidFill>
                <a:schemeClr val="accent1">
                  <a:lumMod val="20000"/>
                  <a:lumOff val="80000"/>
                </a:schemeClr>
              </a:solidFill>
              <a:latin typeface="IrisDSE" panose="020B0604020202020204" pitchFamily="34" charset="0"/>
            </a:endParaRP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67922E00-89E1-3AAD-5808-C8B3C9A03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278958"/>
              </p:ext>
            </p:extLst>
          </p:nvPr>
        </p:nvGraphicFramePr>
        <p:xfrm>
          <a:off x="467544" y="1930880"/>
          <a:ext cx="8208912" cy="3356187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204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2" marR="7142" marT="7142" marB="7142" anchor="ctr" horzOverflow="overflow">
                    <a:lnL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 speech</a:t>
                      </a:r>
                    </a:p>
                  </a:txBody>
                  <a:tcPr marL="7142" marR="7142" marT="7142" marB="7142" anchor="ctr" horzOverflow="overflow">
                    <a:lnL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1217613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1217613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1217613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1217613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1217613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1217613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1217613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1217613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Indirect speech</a:t>
                      </a:r>
                    </a:p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2" marR="7142" marT="7142" marB="7142" anchor="ctr" horzOverflow="overflow">
                    <a:lnL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said</a:t>
                      </a:r>
                    </a:p>
                  </a:txBody>
                  <a:tcPr marL="7142" marR="7142" marT="7142" marB="7142" anchor="ctr" horzOverflow="overflow">
                    <a:lnL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- </a:t>
                      </a: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- </a:t>
                      </a: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</a:t>
                      </a:r>
                    </a:p>
                  </a:txBody>
                  <a:tcPr marL="7142" marR="7142" marT="7142" marB="7142" anchor="ctr" horzOverflow="overflow">
                    <a:lnL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- </a:t>
                      </a: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</a:t>
                      </a: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</a:t>
                      </a: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</a:t>
                      </a:r>
                    </a:p>
                  </a:txBody>
                  <a:tcPr marL="7142" marR="7142" marT="7142" marB="7142" anchor="ctr" horzOverflow="overflow">
                    <a:lnL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65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said</a:t>
                      </a:r>
                    </a:p>
                  </a:txBody>
                  <a:tcPr marL="7142" marR="7142" marT="7142" marB="7142" anchor="ctr" horzOverflow="overflow">
                    <a:lnL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- </a:t>
                      </a: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- </a:t>
                      </a: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</a:t>
                      </a:r>
                    </a:p>
                  </a:txBody>
                  <a:tcPr marL="7142" marR="7142" marT="7142" marB="7142" anchor="ctr" horzOverflow="overflow">
                    <a:lnL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  - </a:t>
                      </a: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</a:t>
                      </a: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</a:t>
                      </a: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him</a:t>
                      </a:r>
                    </a:p>
                  </a:txBody>
                  <a:tcPr marL="7142" marR="7142" marT="7142" marB="7142" anchor="ctr" horzOverflow="overflow">
                    <a:lnL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93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said</a:t>
                      </a:r>
                    </a:p>
                  </a:txBody>
                  <a:tcPr marL="7142" marR="7142" marT="7142" marB="7142" anchor="ctr" horzOverflow="overflow">
                    <a:lnL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- </a:t>
                      </a: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our </a:t>
                      </a: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</a:t>
                      </a:r>
                    </a:p>
                  </a:txBody>
                  <a:tcPr marL="7142" marR="7142" marT="7142" marB="7142" anchor="ctr" horzOverflow="overflow">
                    <a:lnL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- </a:t>
                      </a: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their</a:t>
                      </a: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en-US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</a:t>
                      </a:r>
                    </a:p>
                  </a:txBody>
                  <a:tcPr marL="7142" marR="7142" marT="7142" marB="7142" anchor="ctr" horzOverflow="overflow">
                    <a:lnL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9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8213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0">
            <a:extLst>
              <a:ext uri="{FF2B5EF4-FFF2-40B4-BE49-F238E27FC236}">
                <a16:creationId xmlns:a16="http://schemas.microsoft.com/office/drawing/2014/main" id="{46C1B4A9-720A-12F1-EC23-C6980EB67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677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th-TH" sz="4800" b="1" dirty="0">
                <a:latin typeface="Arial Rounded MT Bold" panose="020F0704030504030204" pitchFamily="34" charset="0"/>
              </a:rPr>
              <a:t>4. CHANGES in TIME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A80CF33-C062-9F68-D182-1C43DA910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96" y="2771753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ângulo arredondado 5">
            <a:extLst>
              <a:ext uri="{FF2B5EF4-FFF2-40B4-BE49-F238E27FC236}">
                <a16:creationId xmlns:a16="http://schemas.microsoft.com/office/drawing/2014/main" id="{FDADDD87-8F92-4D6B-9DEC-F848FFC4484B}"/>
              </a:ext>
            </a:extLst>
          </p:cNvPr>
          <p:cNvSpPr/>
          <p:nvPr/>
        </p:nvSpPr>
        <p:spPr>
          <a:xfrm>
            <a:off x="304800" y="2777433"/>
            <a:ext cx="1656184" cy="5795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P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tonight</a:t>
            </a:r>
            <a:endParaRPr lang="pt-PT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Imagem 6" descr="next-button-arrow-559256.png">
            <a:extLst>
              <a:ext uri="{FF2B5EF4-FFF2-40B4-BE49-F238E27FC236}">
                <a16:creationId xmlns:a16="http://schemas.microsoft.com/office/drawing/2014/main" id="{5FA39257-9CD7-F4CA-3245-F8AD81D4D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3633"/>
            <a:ext cx="637664" cy="49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ângulo arredondado 7">
            <a:extLst>
              <a:ext uri="{FF2B5EF4-FFF2-40B4-BE49-F238E27FC236}">
                <a16:creationId xmlns:a16="http://schemas.microsoft.com/office/drawing/2014/main" id="{406ECBCF-F3E9-4DB3-9F12-51E2089EE7F6}"/>
              </a:ext>
            </a:extLst>
          </p:cNvPr>
          <p:cNvSpPr/>
          <p:nvPr/>
        </p:nvSpPr>
        <p:spPr>
          <a:xfrm>
            <a:off x="2915816" y="2777433"/>
            <a:ext cx="4643627" cy="5795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PT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t-PT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  <a:endParaRPr lang="pt-PT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ângulo arredondado 8">
            <a:extLst>
              <a:ext uri="{FF2B5EF4-FFF2-40B4-BE49-F238E27FC236}">
                <a16:creationId xmlns:a16="http://schemas.microsoft.com/office/drawing/2014/main" id="{816323B6-645A-4D69-9238-B5BD3AF9E59E}"/>
              </a:ext>
            </a:extLst>
          </p:cNvPr>
          <p:cNvSpPr/>
          <p:nvPr/>
        </p:nvSpPr>
        <p:spPr>
          <a:xfrm>
            <a:off x="304800" y="3576666"/>
            <a:ext cx="1656184" cy="6278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P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tomorrow</a:t>
            </a:r>
            <a:endParaRPr lang="pt-PT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0" name="Imagem 9" descr="next-button-arrow-559256.png">
            <a:extLst>
              <a:ext uri="{FF2B5EF4-FFF2-40B4-BE49-F238E27FC236}">
                <a16:creationId xmlns:a16="http://schemas.microsoft.com/office/drawing/2014/main" id="{8733C20B-2A6F-C3DD-EC2A-0B99DCB7A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22" y="3729066"/>
            <a:ext cx="637665" cy="49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ângulo arredondado 10">
            <a:extLst>
              <a:ext uri="{FF2B5EF4-FFF2-40B4-BE49-F238E27FC236}">
                <a16:creationId xmlns:a16="http://schemas.microsoft.com/office/drawing/2014/main" id="{62A885C3-AF4C-4164-BA94-0FEBFC1819C0}"/>
              </a:ext>
            </a:extLst>
          </p:cNvPr>
          <p:cNvSpPr/>
          <p:nvPr/>
        </p:nvSpPr>
        <p:spPr>
          <a:xfrm>
            <a:off x="2915816" y="3576666"/>
            <a:ext cx="4643627" cy="6278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P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thenext day / the following day </a:t>
            </a:r>
            <a:endParaRPr lang="pt-PT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3814EDF-7AB2-AA23-7BF5-3E5011C0A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96" y="3570986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ângulo arredondado 12">
            <a:extLst>
              <a:ext uri="{FF2B5EF4-FFF2-40B4-BE49-F238E27FC236}">
                <a16:creationId xmlns:a16="http://schemas.microsoft.com/office/drawing/2014/main" id="{1FE13EAD-AAC6-4ED9-9103-A46D2FB8F885}"/>
              </a:ext>
            </a:extLst>
          </p:cNvPr>
          <p:cNvSpPr/>
          <p:nvPr/>
        </p:nvSpPr>
        <p:spPr>
          <a:xfrm>
            <a:off x="304800" y="4368754"/>
            <a:ext cx="1656184" cy="6278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P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pt-P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endParaRPr lang="pt-PT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4" name="Imagem 13" descr="next-button-arrow-559256.png">
            <a:extLst>
              <a:ext uri="{FF2B5EF4-FFF2-40B4-BE49-F238E27FC236}">
                <a16:creationId xmlns:a16="http://schemas.microsoft.com/office/drawing/2014/main" id="{737916D0-7A8B-2976-8FFF-C2DC7A83C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22" y="4521154"/>
            <a:ext cx="637665" cy="49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ângulo arredondado 14">
            <a:extLst>
              <a:ext uri="{FF2B5EF4-FFF2-40B4-BE49-F238E27FC236}">
                <a16:creationId xmlns:a16="http://schemas.microsoft.com/office/drawing/2014/main" id="{84903502-B515-465A-B72C-BDAF2B417DB7}"/>
              </a:ext>
            </a:extLst>
          </p:cNvPr>
          <p:cNvSpPr/>
          <p:nvPr/>
        </p:nvSpPr>
        <p:spPr>
          <a:xfrm>
            <a:off x="2915816" y="4368754"/>
            <a:ext cx="4643627" cy="6278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P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t-P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pt-P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endParaRPr lang="pt-PT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6647E4D-1323-8F48-8F73-85BD5A23F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96" y="4363074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ângulo arredondado 16">
            <a:extLst>
              <a:ext uri="{FF2B5EF4-FFF2-40B4-BE49-F238E27FC236}">
                <a16:creationId xmlns:a16="http://schemas.microsoft.com/office/drawing/2014/main" id="{C9FF9D72-AAF8-4845-858C-0F8C2CA4D757}"/>
              </a:ext>
            </a:extLst>
          </p:cNvPr>
          <p:cNvSpPr/>
          <p:nvPr/>
        </p:nvSpPr>
        <p:spPr>
          <a:xfrm>
            <a:off x="304800" y="5232850"/>
            <a:ext cx="1656184" cy="6278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P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yesterday</a:t>
            </a:r>
            <a:endParaRPr lang="pt-PT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8" name="Imagem 17" descr="next-button-arrow-559256.png">
            <a:extLst>
              <a:ext uri="{FF2B5EF4-FFF2-40B4-BE49-F238E27FC236}">
                <a16:creationId xmlns:a16="http://schemas.microsoft.com/office/drawing/2014/main" id="{78A203E3-D4C3-9D3D-4F71-2B87E4A3C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22" y="5385250"/>
            <a:ext cx="637665" cy="49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arredondado 18">
            <a:extLst>
              <a:ext uri="{FF2B5EF4-FFF2-40B4-BE49-F238E27FC236}">
                <a16:creationId xmlns:a16="http://schemas.microsoft.com/office/drawing/2014/main" id="{1524D28D-7E74-4855-8FE5-473084C9C706}"/>
              </a:ext>
            </a:extLst>
          </p:cNvPr>
          <p:cNvSpPr/>
          <p:nvPr/>
        </p:nvSpPr>
        <p:spPr>
          <a:xfrm>
            <a:off x="2915816" y="5232850"/>
            <a:ext cx="4643627" cy="6278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P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t-P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pt-P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pt-P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the </a:t>
            </a:r>
            <a:r>
              <a:rPr lang="pt-P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r>
              <a:rPr lang="pt-P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endParaRPr lang="pt-PT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8E979042-478C-8291-7B73-1254896A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96" y="5227170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ângulo arredondado 20">
            <a:extLst>
              <a:ext uri="{FF2B5EF4-FFF2-40B4-BE49-F238E27FC236}">
                <a16:creationId xmlns:a16="http://schemas.microsoft.com/office/drawing/2014/main" id="{4C974B65-B633-4018-B809-87AE748F1CBA}"/>
              </a:ext>
            </a:extLst>
          </p:cNvPr>
          <p:cNvSpPr/>
          <p:nvPr/>
        </p:nvSpPr>
        <p:spPr>
          <a:xfrm>
            <a:off x="304800" y="6111234"/>
            <a:ext cx="1656184" cy="6278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P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r>
              <a:rPr lang="pt-P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endParaRPr lang="pt-PT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12" name="Imagem 17" descr="next-button-arrow-559256.png">
            <a:extLst>
              <a:ext uri="{FF2B5EF4-FFF2-40B4-BE49-F238E27FC236}">
                <a16:creationId xmlns:a16="http://schemas.microsoft.com/office/drawing/2014/main" id="{DD880D7C-A3F4-808F-DC51-BB3CE2124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22" y="6249347"/>
            <a:ext cx="637665" cy="49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ângulo arredondado 22">
            <a:extLst>
              <a:ext uri="{FF2B5EF4-FFF2-40B4-BE49-F238E27FC236}">
                <a16:creationId xmlns:a16="http://schemas.microsoft.com/office/drawing/2014/main" id="{ED3816C3-CC47-4814-80C7-1B5C7F15C5F1}"/>
              </a:ext>
            </a:extLst>
          </p:cNvPr>
          <p:cNvSpPr/>
          <p:nvPr/>
        </p:nvSpPr>
        <p:spPr>
          <a:xfrm>
            <a:off x="2915816" y="6111234"/>
            <a:ext cx="4643627" cy="6278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P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t-P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r>
              <a:rPr lang="pt-P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endParaRPr lang="pt-PT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DEFCE18F-96CB-D480-98F7-923F39F81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96" y="6181754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ângulo arredondado 16">
            <a:extLst>
              <a:ext uri="{FF2B5EF4-FFF2-40B4-BE49-F238E27FC236}">
                <a16:creationId xmlns:a16="http://schemas.microsoft.com/office/drawing/2014/main" id="{E5B7B8FC-F37A-6299-BA4A-056E1B9CFF45}"/>
              </a:ext>
            </a:extLst>
          </p:cNvPr>
          <p:cNvSpPr/>
          <p:nvPr/>
        </p:nvSpPr>
        <p:spPr>
          <a:xfrm>
            <a:off x="296091" y="1238250"/>
            <a:ext cx="1664893" cy="5795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P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endParaRPr lang="pt-PT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17" descr="next-button-arrow-559256.png">
            <a:extLst>
              <a:ext uri="{FF2B5EF4-FFF2-40B4-BE49-F238E27FC236}">
                <a16:creationId xmlns:a16="http://schemas.microsoft.com/office/drawing/2014/main" id="{53430150-33D8-2E8B-9E4D-D9E25133F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22" y="1380576"/>
            <a:ext cx="637664" cy="4920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sp>
        <p:nvSpPr>
          <p:cNvPr id="10" name="Rectângulo arredondado 18">
            <a:extLst>
              <a:ext uri="{FF2B5EF4-FFF2-40B4-BE49-F238E27FC236}">
                <a16:creationId xmlns:a16="http://schemas.microsoft.com/office/drawing/2014/main" id="{4E6E6672-ED30-8367-D710-7CF4663EEFA0}"/>
              </a:ext>
            </a:extLst>
          </p:cNvPr>
          <p:cNvSpPr/>
          <p:nvPr/>
        </p:nvSpPr>
        <p:spPr>
          <a:xfrm>
            <a:off x="2915816" y="1238250"/>
            <a:ext cx="4643627" cy="5795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P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pt-PT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D8D6D1F-11C6-46AE-5923-3F6B2E001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1" y="1330697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ângulo arredondado 20">
            <a:extLst>
              <a:ext uri="{FF2B5EF4-FFF2-40B4-BE49-F238E27FC236}">
                <a16:creationId xmlns:a16="http://schemas.microsoft.com/office/drawing/2014/main" id="{FA7C7D67-1FD0-9DE0-7483-630D96C7CA57}"/>
              </a:ext>
            </a:extLst>
          </p:cNvPr>
          <p:cNvSpPr/>
          <p:nvPr/>
        </p:nvSpPr>
        <p:spPr>
          <a:xfrm>
            <a:off x="296091" y="1989965"/>
            <a:ext cx="1664893" cy="5795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P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endParaRPr lang="pt-PT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agem 17" descr="next-button-arrow-559256.png">
            <a:extLst>
              <a:ext uri="{FF2B5EF4-FFF2-40B4-BE49-F238E27FC236}">
                <a16:creationId xmlns:a16="http://schemas.microsoft.com/office/drawing/2014/main" id="{860FA2D9-0912-0F31-DA68-87A05C804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22" y="2118005"/>
            <a:ext cx="637664" cy="49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ângulo arredondado 22">
            <a:extLst>
              <a:ext uri="{FF2B5EF4-FFF2-40B4-BE49-F238E27FC236}">
                <a16:creationId xmlns:a16="http://schemas.microsoft.com/office/drawing/2014/main" id="{B653B227-1839-34F7-686A-A47B94A3596D}"/>
              </a:ext>
            </a:extLst>
          </p:cNvPr>
          <p:cNvSpPr/>
          <p:nvPr/>
        </p:nvSpPr>
        <p:spPr>
          <a:xfrm>
            <a:off x="2915816" y="1989965"/>
            <a:ext cx="4643627" cy="5795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P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t-P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endParaRPr lang="pt-PT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0A983D9E-ECEE-751D-91B7-B3E9F980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96" y="2044760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1" grpId="0" animBg="1"/>
      <p:bldP spid="15" grpId="0" animBg="1"/>
      <p:bldP spid="19" grpId="0" animBg="1"/>
      <p:bldP spid="23" grpId="0" animBg="1"/>
      <p:bldP spid="10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0">
            <a:extLst>
              <a:ext uri="{FF2B5EF4-FFF2-40B4-BE49-F238E27FC236}">
                <a16:creationId xmlns:a16="http://schemas.microsoft.com/office/drawing/2014/main" id="{21A26A1F-5CC0-7E43-19E4-90E193F9F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677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th-TH" sz="4800" b="1" dirty="0">
                <a:latin typeface="Arial Rounded MT Bold" panose="020F0704030504030204" pitchFamily="34" charset="0"/>
              </a:rPr>
              <a:t>5. CHANGES in PLACE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7751D8-4CAB-2181-7636-14896EC27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ângulo arredondado 5">
            <a:extLst>
              <a:ext uri="{FF2B5EF4-FFF2-40B4-BE49-F238E27FC236}">
                <a16:creationId xmlns:a16="http://schemas.microsoft.com/office/drawing/2014/main" id="{CA12A47A-A09B-4CFB-9641-C62F44511FB9}"/>
              </a:ext>
            </a:extLst>
          </p:cNvPr>
          <p:cNvSpPr/>
          <p:nvPr/>
        </p:nvSpPr>
        <p:spPr>
          <a:xfrm>
            <a:off x="533400" y="914400"/>
            <a:ext cx="25146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endParaRPr lang="pt-PT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Imagem 6" descr="next-button-arrow-559256.png">
            <a:extLst>
              <a:ext uri="{FF2B5EF4-FFF2-40B4-BE49-F238E27FC236}">
                <a16:creationId xmlns:a16="http://schemas.microsoft.com/office/drawing/2014/main" id="{4623111E-61E4-7A55-D3F5-712A4593F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990600"/>
            <a:ext cx="7762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ângulo arredondado 7">
            <a:extLst>
              <a:ext uri="{FF2B5EF4-FFF2-40B4-BE49-F238E27FC236}">
                <a16:creationId xmlns:a16="http://schemas.microsoft.com/office/drawing/2014/main" id="{466EAC94-20A0-47DC-9A17-C0269117A3E0}"/>
              </a:ext>
            </a:extLst>
          </p:cNvPr>
          <p:cNvSpPr/>
          <p:nvPr/>
        </p:nvSpPr>
        <p:spPr>
          <a:xfrm>
            <a:off x="4495800" y="914400"/>
            <a:ext cx="19812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endParaRPr lang="pt-PT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ângulo arredondado 8">
            <a:extLst>
              <a:ext uri="{FF2B5EF4-FFF2-40B4-BE49-F238E27FC236}">
                <a16:creationId xmlns:a16="http://schemas.microsoft.com/office/drawing/2014/main" id="{72684E06-D02B-4E72-8889-65ABAFCC1D31}"/>
              </a:ext>
            </a:extLst>
          </p:cNvPr>
          <p:cNvSpPr/>
          <p:nvPr/>
        </p:nvSpPr>
        <p:spPr>
          <a:xfrm>
            <a:off x="533400" y="1905000"/>
            <a:ext cx="25146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endParaRPr lang="pt-PT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Imagem 9" descr="next-button-arrow-559256.png">
            <a:extLst>
              <a:ext uri="{FF2B5EF4-FFF2-40B4-BE49-F238E27FC236}">
                <a16:creationId xmlns:a16="http://schemas.microsoft.com/office/drawing/2014/main" id="{D240DB41-6A61-4938-9E55-E079E45AD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7762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ângulo arredondado 10">
            <a:extLst>
              <a:ext uri="{FF2B5EF4-FFF2-40B4-BE49-F238E27FC236}">
                <a16:creationId xmlns:a16="http://schemas.microsoft.com/office/drawing/2014/main" id="{FC9BAFF2-D66C-4841-A13F-43D3ED323FC0}"/>
              </a:ext>
            </a:extLst>
          </p:cNvPr>
          <p:cNvSpPr/>
          <p:nvPr/>
        </p:nvSpPr>
        <p:spPr>
          <a:xfrm>
            <a:off x="4495800" y="1905000"/>
            <a:ext cx="19812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t-P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PT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pt-PT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37544DA-BDF4-1A8A-69E2-09907E597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133600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ângulo arredondado 12">
            <a:extLst>
              <a:ext uri="{FF2B5EF4-FFF2-40B4-BE49-F238E27FC236}">
                <a16:creationId xmlns:a16="http://schemas.microsoft.com/office/drawing/2014/main" id="{6AD08D01-5CC8-4D28-8543-7ECE5B2F90D8}"/>
              </a:ext>
            </a:extLst>
          </p:cNvPr>
          <p:cNvSpPr/>
          <p:nvPr/>
        </p:nvSpPr>
        <p:spPr>
          <a:xfrm>
            <a:off x="533400" y="2971800"/>
            <a:ext cx="25146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endParaRPr lang="pt-PT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0" name="Imagem 13" descr="next-button-arrow-559256.png">
            <a:extLst>
              <a:ext uri="{FF2B5EF4-FFF2-40B4-BE49-F238E27FC236}">
                <a16:creationId xmlns:a16="http://schemas.microsoft.com/office/drawing/2014/main" id="{910E8ACA-DC49-3E4E-E234-D8FE1AF56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7762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ângulo arredondado 14">
            <a:extLst>
              <a:ext uri="{FF2B5EF4-FFF2-40B4-BE49-F238E27FC236}">
                <a16:creationId xmlns:a16="http://schemas.microsoft.com/office/drawing/2014/main" id="{FA5BD070-1E27-48AF-8B1A-8F991414628A}"/>
              </a:ext>
            </a:extLst>
          </p:cNvPr>
          <p:cNvSpPr/>
          <p:nvPr/>
        </p:nvSpPr>
        <p:spPr>
          <a:xfrm>
            <a:off x="4495800" y="2971800"/>
            <a:ext cx="19812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endParaRPr lang="pt-PT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F929B19-D431-EC77-548E-524CA9CE3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200400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ângulo arredondado 16">
            <a:extLst>
              <a:ext uri="{FF2B5EF4-FFF2-40B4-BE49-F238E27FC236}">
                <a16:creationId xmlns:a16="http://schemas.microsoft.com/office/drawing/2014/main" id="{4CCE09A2-1838-41F9-A07E-36AE77AE362B}"/>
              </a:ext>
            </a:extLst>
          </p:cNvPr>
          <p:cNvSpPr/>
          <p:nvPr/>
        </p:nvSpPr>
        <p:spPr>
          <a:xfrm>
            <a:off x="533400" y="4038600"/>
            <a:ext cx="25146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endParaRPr lang="pt-PT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4" name="Imagem 17" descr="next-button-arrow-559256.png">
            <a:extLst>
              <a:ext uri="{FF2B5EF4-FFF2-40B4-BE49-F238E27FC236}">
                <a16:creationId xmlns:a16="http://schemas.microsoft.com/office/drawing/2014/main" id="{8CF297ED-BBD5-91FB-82D9-D756DBCB1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7762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arredondado 18">
            <a:extLst>
              <a:ext uri="{FF2B5EF4-FFF2-40B4-BE49-F238E27FC236}">
                <a16:creationId xmlns:a16="http://schemas.microsoft.com/office/drawing/2014/main" id="{A4EC36AB-E69A-47B0-8ACB-9D4D0B2275F6}"/>
              </a:ext>
            </a:extLst>
          </p:cNvPr>
          <p:cNvSpPr/>
          <p:nvPr/>
        </p:nvSpPr>
        <p:spPr>
          <a:xfrm>
            <a:off x="4495800" y="4038600"/>
            <a:ext cx="19812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pt-PT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58F537AE-0341-F92C-D74F-CAE919397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4267200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m 26" descr="next-md.png">
            <a:hlinkClick r:id="rId4" action="ppaction://hlinksldjump"/>
            <a:extLst>
              <a:ext uri="{FF2B5EF4-FFF2-40B4-BE49-F238E27FC236}">
                <a16:creationId xmlns:a16="http://schemas.microsoft.com/office/drawing/2014/main" id="{924F612C-2C83-8176-E975-FC2ACBC3E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388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ângulo arredondado 20">
            <a:extLst>
              <a:ext uri="{FF2B5EF4-FFF2-40B4-BE49-F238E27FC236}">
                <a16:creationId xmlns:a16="http://schemas.microsoft.com/office/drawing/2014/main" id="{868FAEED-6C02-438F-B7B7-A898A8FE99C2}"/>
              </a:ext>
            </a:extLst>
          </p:cNvPr>
          <p:cNvSpPr/>
          <p:nvPr/>
        </p:nvSpPr>
        <p:spPr>
          <a:xfrm>
            <a:off x="533400" y="5105400"/>
            <a:ext cx="25146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endParaRPr lang="pt-PT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9" name="Imagem 17" descr="next-button-arrow-559256.png">
            <a:extLst>
              <a:ext uri="{FF2B5EF4-FFF2-40B4-BE49-F238E27FC236}">
                <a16:creationId xmlns:a16="http://schemas.microsoft.com/office/drawing/2014/main" id="{44488B14-312C-36F3-3299-BF46CBB85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43513"/>
            <a:ext cx="77628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ângulo arredondado 22">
            <a:extLst>
              <a:ext uri="{FF2B5EF4-FFF2-40B4-BE49-F238E27FC236}">
                <a16:creationId xmlns:a16="http://schemas.microsoft.com/office/drawing/2014/main" id="{98965B3E-5C6E-4A42-8409-2D22A095479E}"/>
              </a:ext>
            </a:extLst>
          </p:cNvPr>
          <p:cNvSpPr/>
          <p:nvPr/>
        </p:nvSpPr>
        <p:spPr>
          <a:xfrm>
            <a:off x="4495800" y="5105400"/>
            <a:ext cx="19812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t-P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endParaRPr lang="pt-PT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B51972E7-F6AD-A4A4-06CC-F41779E60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5410200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1" grpId="0" animBg="1"/>
      <p:bldP spid="15" grpId="0" animBg="1"/>
      <p:bldP spid="19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Reported</a:t>
            </a:r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 Speech 1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9DCFB63B-E348-45AB-86CC-1FF53D20DB27}"/>
              </a:ext>
            </a:extLst>
          </p:cNvPr>
          <p:cNvSpPr txBox="1"/>
          <p:nvPr/>
        </p:nvSpPr>
        <p:spPr>
          <a:xfrm>
            <a:off x="395536" y="1124744"/>
            <a:ext cx="856895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หลักการง่ายการเปลี่ยน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Statement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  <a:p>
            <a:pPr algn="ctr"/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ใน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Reported speech</a:t>
            </a:r>
            <a:endParaRPr lang="fr-F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00CD12F9-ED72-4FBF-8D9D-920867865966}"/>
              </a:ext>
            </a:extLst>
          </p:cNvPr>
          <p:cNvSpPr txBox="1"/>
          <p:nvPr/>
        </p:nvSpPr>
        <p:spPr>
          <a:xfrm>
            <a:off x="383418" y="3085019"/>
            <a:ext cx="8568954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Statement</a:t>
            </a:r>
            <a:r>
              <a:rPr lang="th-T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แบบ ประโยคบอกเล่า</a:t>
            </a:r>
          </a:p>
          <a:p>
            <a:pPr algn="ctr"/>
            <a:r>
              <a:rPr lang="th-T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คือประโยคที่มีโครงสร้าง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S + V + O/Com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C1211F0C-1E8B-4E18-B3B1-DF1A90144E1E}"/>
              </a:ext>
            </a:extLst>
          </p:cNvPr>
          <p:cNvSpPr txBox="1"/>
          <p:nvPr/>
        </p:nvSpPr>
        <p:spPr>
          <a:xfrm>
            <a:off x="395536" y="4948426"/>
            <a:ext cx="8557693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Anna: “I’ve never failed an exam in my life” 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  <a:latin typeface="IrisDS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105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Reported</a:t>
            </a:r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 Speech 1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9DCFB63B-E348-45AB-86CC-1FF53D20DB27}"/>
              </a:ext>
            </a:extLst>
          </p:cNvPr>
          <p:cNvSpPr txBox="1"/>
          <p:nvPr/>
        </p:nvSpPr>
        <p:spPr>
          <a:xfrm>
            <a:off x="395536" y="1124744"/>
            <a:ext cx="856895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หลักการง่ายการเปลี่ยน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Statement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  <a:p>
            <a:pPr algn="ctr"/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ใน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Reported speech</a:t>
            </a:r>
            <a:endParaRPr lang="fr-F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00CD12F9-ED72-4FBF-8D9D-920867865966}"/>
              </a:ext>
            </a:extLst>
          </p:cNvPr>
          <p:cNvSpPr txBox="1"/>
          <p:nvPr/>
        </p:nvSpPr>
        <p:spPr>
          <a:xfrm>
            <a:off x="305780" y="4933091"/>
            <a:ext cx="8892479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The guy to his friend: “I can’t find my cell phone.”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C1211F0C-1E8B-4E18-B3B1-DF1A90144E1E}"/>
              </a:ext>
            </a:extLst>
          </p:cNvPr>
          <p:cNvSpPr txBox="1"/>
          <p:nvPr/>
        </p:nvSpPr>
        <p:spPr>
          <a:xfrm>
            <a:off x="391191" y="2988151"/>
            <a:ext cx="8557693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Statement</a:t>
            </a:r>
            <a:r>
              <a:rPr lang="th-T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แบบ ประโยคปฏิเสธ</a:t>
            </a:r>
          </a:p>
          <a:p>
            <a:pPr algn="ctr"/>
            <a:r>
              <a:rPr lang="th-T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คือประโยคที่มีโครงสร้าง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S + V</a:t>
            </a:r>
            <a:r>
              <a:rPr lang="th-T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ช่วย(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not) V + O/Com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  <a:latin typeface="IrisDS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676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Reported</a:t>
            </a:r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 Speech 1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9DCFB63B-E348-45AB-86CC-1FF53D20DB27}"/>
              </a:ext>
            </a:extLst>
          </p:cNvPr>
          <p:cNvSpPr txBox="1"/>
          <p:nvPr/>
        </p:nvSpPr>
        <p:spPr>
          <a:xfrm>
            <a:off x="395536" y="1124744"/>
            <a:ext cx="856895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หลักการง่ายการเปลี่ยน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Statement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  <a:p>
            <a:pPr algn="ctr"/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ใน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Reported speech</a:t>
            </a:r>
            <a:endParaRPr lang="fr-F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00CD12F9-ED72-4FBF-8D9D-920867865966}"/>
              </a:ext>
            </a:extLst>
          </p:cNvPr>
          <p:cNvSpPr txBox="1"/>
          <p:nvPr/>
        </p:nvSpPr>
        <p:spPr>
          <a:xfrm>
            <a:off x="395536" y="2988151"/>
            <a:ext cx="8568954" cy="14465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Statement</a:t>
            </a: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คือประโยคบอกเล่ารูปประโยคคือ 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IrisDSE" panose="020B0604020202020204" pitchFamily="34" charset="0"/>
              </a:rPr>
              <a:t>S+V+....... </a:t>
            </a:r>
            <a:b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</a:b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แต่ถ้าเป็นประโยคปฏิเสธรูปประโยคคือ 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IrisDSE" panose="020B0604020202020204" pitchFamily="34" charset="0"/>
              </a:rPr>
              <a:t>S+V</a:t>
            </a:r>
            <a:r>
              <a:rPr lang="th-TH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IrisDSE" panose="020B0604020202020204" pitchFamily="34" charset="0"/>
              </a:rPr>
              <a:t>ช่วย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IrisDSE" panose="020B0604020202020204" pitchFamily="34" charset="0"/>
              </a:rPr>
              <a:t>+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IrisDSE" panose="020B0604020202020204" pitchFamily="34" charset="0"/>
              </a:rPr>
              <a:t>not+V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IrisDSE" panose="020B0604020202020204" pitchFamily="34" charset="0"/>
              </a:rPr>
              <a:t>...</a:t>
            </a:r>
            <a:endParaRPr lang="fr-FR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  <a:latin typeface="IrisDSE" panose="020B0604020202020204" pitchFamily="34" charset="0"/>
            </a:endParaRP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C1211F0C-1E8B-4E18-B3B1-DF1A90144E1E}"/>
              </a:ext>
            </a:extLst>
          </p:cNvPr>
          <p:cNvSpPr txBox="1"/>
          <p:nvPr/>
        </p:nvSpPr>
        <p:spPr>
          <a:xfrm>
            <a:off x="385113" y="4545869"/>
            <a:ext cx="8557693" cy="169277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เมื่อจะเปลี่ยนเป็น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Reported speech 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</a:b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IrisDSE" panose="020B0604020202020204" pitchFamily="34" charset="0"/>
              </a:rPr>
              <a:t>Subject + said + S+V</a:t>
            </a:r>
            <a:r>
              <a:rPr lang="th-TH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IrisDSE" panose="020B0604020202020204" pitchFamily="34" charset="0"/>
              </a:rPr>
              <a:t> ที่ปรับ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IrisDSE" panose="020B0604020202020204" pitchFamily="34" charset="0"/>
              </a:rPr>
              <a:t>Tense</a:t>
            </a:r>
            <a:r>
              <a:rPr lang="th-TH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IrisDSE" panose="020B0604020202020204" pitchFamily="34" charset="0"/>
              </a:rPr>
              <a:t>แล้ว</a:t>
            </a:r>
            <a:endParaRPr lang="fr-FR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  <a:latin typeface="IrisDS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75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895635"/>
            <a:ext cx="8352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He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said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:  </a:t>
            </a:r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“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 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I’m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watching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television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 </a:t>
            </a:r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”</a:t>
            </a:r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5257146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He </a:t>
            </a:r>
            <a:r>
              <a:rPr lang="fr-FR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said</a:t>
            </a: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(</a:t>
            </a:r>
            <a:r>
              <a:rPr lang="fr-FR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that</a:t>
            </a: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) </a:t>
            </a:r>
            <a:r>
              <a:rPr lang="fr-FR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he</a:t>
            </a: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fr-FR" sz="36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highlight>
                  <a:srgbClr val="FF00FF"/>
                </a:highlight>
                <a:latin typeface="+mn-lt"/>
              </a:rPr>
              <a:t>was</a:t>
            </a:r>
            <a:r>
              <a:rPr lang="th-TH" sz="3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highlight>
                  <a:srgbClr val="FF00FF"/>
                </a:highlight>
                <a:latin typeface="+mn-lt"/>
              </a:rPr>
              <a:t> </a:t>
            </a:r>
            <a:r>
              <a:rPr lang="fr-FR" sz="36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highlight>
                  <a:srgbClr val="FF00FF"/>
                </a:highlight>
                <a:latin typeface="+mn-lt"/>
              </a:rPr>
              <a:t>watching</a:t>
            </a:r>
            <a:r>
              <a:rPr lang="fr-FR" sz="3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highlight>
                  <a:srgbClr val="FF00FF"/>
                </a:highlight>
                <a:latin typeface="+mn-lt"/>
              </a:rPr>
              <a:t> </a:t>
            </a:r>
            <a:r>
              <a:rPr lang="fr-FR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television</a:t>
            </a:r>
            <a:endParaRPr lang="fr-FR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100" name="Picture 2" descr="C:\Documents and Settings\JANET\Local Settings\Temporary Internet Files\Content.IE5\OWS7E191\MCj028647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716" y="1577970"/>
            <a:ext cx="5112568" cy="367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Reported</a:t>
            </a:r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 Speech 1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9DCFB63B-E348-45AB-86CC-1FF53D20DB27}"/>
              </a:ext>
            </a:extLst>
          </p:cNvPr>
          <p:cNvSpPr txBox="1"/>
          <p:nvPr/>
        </p:nvSpPr>
        <p:spPr>
          <a:xfrm>
            <a:off x="395536" y="1229851"/>
            <a:ext cx="825662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การสังเกตประโยคว่าเป็น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Direct </a:t>
            </a:r>
            <a:r>
              <a:rPr lang="th-T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หรือไม่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00CD12F9-ED72-4FBF-8D9D-920867865966}"/>
              </a:ext>
            </a:extLst>
          </p:cNvPr>
          <p:cNvSpPr txBox="1"/>
          <p:nvPr/>
        </p:nvSpPr>
        <p:spPr>
          <a:xfrm>
            <a:off x="371241" y="2219380"/>
            <a:ext cx="8280920" cy="15081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ประโยค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Direct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คือพูดโดยตรง จะมีเครื่องหมายคำพูด </a:t>
            </a: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IrisDSE" panose="020B0604020202020204" pitchFamily="34" charset="0"/>
              </a:rPr>
              <a:t>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IrisDSE" panose="020B0604020202020204" pitchFamily="34" charset="0"/>
              </a:rPr>
              <a:t>.....</a:t>
            </a: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IrisDSE" panose="020B0604020202020204" pitchFamily="34" charset="0"/>
              </a:rPr>
              <a:t>”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Quotation mark</a:t>
            </a: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ปรากฏอยู่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C1211F0C-1E8B-4E18-B3B1-DF1A90144E1E}"/>
              </a:ext>
            </a:extLst>
          </p:cNvPr>
          <p:cNvSpPr txBox="1"/>
          <p:nvPr/>
        </p:nvSpPr>
        <p:spPr>
          <a:xfrm>
            <a:off x="383388" y="3894147"/>
            <a:ext cx="8280920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Peter </a:t>
            </a:r>
            <a:r>
              <a:rPr lang="fr-F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said</a:t>
            </a: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 </a:t>
            </a:r>
            <a:r>
              <a:rPr lang="th-T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fr-F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I’m</a:t>
            </a: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studying</a:t>
            </a: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English</a:t>
            </a:r>
            <a:r>
              <a:rPr lang="th-T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endParaRPr lang="fr-F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highlight>
                <a:srgbClr val="FF00FF"/>
              </a:highligh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ZoneTexte 4">
            <a:extLst>
              <a:ext uri="{FF2B5EF4-FFF2-40B4-BE49-F238E27FC236}">
                <a16:creationId xmlns:a16="http://schemas.microsoft.com/office/drawing/2014/main" id="{E134B237-B188-4B5E-8CAE-189B5AD872A1}"/>
              </a:ext>
            </a:extLst>
          </p:cNvPr>
          <p:cNvSpPr txBox="1"/>
          <p:nvPr/>
        </p:nvSpPr>
        <p:spPr>
          <a:xfrm>
            <a:off x="395536" y="4883676"/>
            <a:ext cx="828092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Henry </a:t>
            </a:r>
            <a:r>
              <a:rPr lang="fr-F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said</a:t>
            </a: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 </a:t>
            </a:r>
            <a:r>
              <a:rPr lang="th-T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I </a:t>
            </a:r>
            <a:r>
              <a:rPr lang="fr-F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didn’t</a:t>
            </a: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go to </a:t>
            </a:r>
            <a:r>
              <a:rPr lang="fr-F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school</a:t>
            </a: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on Thursday </a:t>
            </a:r>
            <a:r>
              <a:rPr lang="fr-F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because</a:t>
            </a: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there</a:t>
            </a: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was</a:t>
            </a: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a train strike. </a:t>
            </a:r>
            <a:r>
              <a:rPr lang="th-T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endParaRPr lang="fr-F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highlight>
                <a:srgbClr val="FF00FF"/>
              </a:highligh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4902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3" y="631875"/>
            <a:ext cx="7434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He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said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: </a:t>
            </a:r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“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 Mary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is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 happy </a:t>
            </a:r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”</a:t>
            </a:r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5157192"/>
            <a:ext cx="743406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He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said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(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that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) Mary</a:t>
            </a:r>
            <a:r>
              <a:rPr lang="th-TH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fr-FR" sz="40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highlight>
                  <a:srgbClr val="FF00FF"/>
                </a:highlight>
                <a:latin typeface="+mn-lt"/>
              </a:rPr>
              <a:t>was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happy</a:t>
            </a:r>
          </a:p>
        </p:txBody>
      </p:sp>
      <p:pic>
        <p:nvPicPr>
          <p:cNvPr id="5124" name="Picture 1" descr="C:\Documents and Settings\JANET\Local Settings\Temporary Internet Files\Content.IE5\TEAPQWX0\MCj044651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4" y="1500188"/>
            <a:ext cx="3943325" cy="38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438" y="729701"/>
            <a:ext cx="8651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He </a:t>
            </a:r>
            <a:r>
              <a:rPr lang="fr-FR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said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: </a:t>
            </a:r>
            <a:r>
              <a:rPr lang="th-TH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“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 I </a:t>
            </a:r>
            <a:r>
              <a:rPr lang="fr-FR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want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to </a:t>
            </a:r>
            <a:r>
              <a:rPr lang="fr-FR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buy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a new computer </a:t>
            </a:r>
            <a:r>
              <a:rPr lang="th-TH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”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438" y="5381487"/>
            <a:ext cx="8964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He </a:t>
            </a:r>
            <a:r>
              <a:rPr lang="fr-FR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said</a:t>
            </a:r>
            <a:r>
              <a:rPr lang="fr-FR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(</a:t>
            </a:r>
            <a:r>
              <a:rPr lang="fr-FR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that</a:t>
            </a:r>
            <a:r>
              <a:rPr lang="fr-FR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) </a:t>
            </a:r>
            <a:r>
              <a:rPr lang="fr-FR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he</a:t>
            </a:r>
            <a:r>
              <a:rPr lang="fr-FR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fr-FR" sz="3200" b="1" i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highlight>
                  <a:srgbClr val="FF00FF"/>
                </a:highlight>
                <a:latin typeface="+mn-lt"/>
              </a:rPr>
              <a:t>wanted</a:t>
            </a:r>
            <a:r>
              <a:rPr lang="th-TH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highlight>
                  <a:srgbClr val="FF00FF"/>
                </a:highlight>
                <a:latin typeface="+mn-lt"/>
              </a:rPr>
              <a:t> </a:t>
            </a:r>
            <a:r>
              <a:rPr lang="fr-FR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to </a:t>
            </a:r>
            <a:r>
              <a:rPr lang="fr-FR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buy</a:t>
            </a:r>
            <a:r>
              <a:rPr lang="fr-FR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a new computer</a:t>
            </a:r>
          </a:p>
        </p:txBody>
      </p:sp>
      <p:pic>
        <p:nvPicPr>
          <p:cNvPr id="6148" name="Picture 1" descr="C:\Documents and Settings\JANET\Local Settings\Temporary Internet Files\Content.IE5\H60807LY\MCj04415400000[1].png"/>
          <p:cNvPicPr>
            <a:picLocks noChangeAspect="1" noChangeArrowheads="1"/>
          </p:cNvPicPr>
          <p:nvPr/>
        </p:nvPicPr>
        <p:blipFill>
          <a:blip r:embed="rId2" cstate="print"/>
          <a:srcRect t="9539" b="12599"/>
          <a:stretch>
            <a:fillRect/>
          </a:stretch>
        </p:blipFill>
        <p:spPr bwMode="auto">
          <a:xfrm>
            <a:off x="1835696" y="1340768"/>
            <a:ext cx="515815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515" y="751768"/>
            <a:ext cx="850697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He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said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: </a:t>
            </a:r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“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 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I’m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going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to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buy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a car. </a:t>
            </a:r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”</a:t>
            </a:r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5105958"/>
            <a:ext cx="8506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He </a:t>
            </a:r>
            <a:r>
              <a:rPr lang="fr-FR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said</a:t>
            </a: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(</a:t>
            </a:r>
            <a:r>
              <a:rPr lang="fr-FR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that</a:t>
            </a: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) </a:t>
            </a:r>
            <a:r>
              <a:rPr lang="fr-FR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he</a:t>
            </a: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00FF"/>
                </a:highlight>
                <a:latin typeface="+mn-lt"/>
              </a:rPr>
              <a:t>was</a:t>
            </a:r>
            <a:r>
              <a:rPr lang="fr-FR" sz="3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00FF"/>
                </a:highlight>
                <a:latin typeface="+mn-lt"/>
              </a:rPr>
              <a:t> </a:t>
            </a:r>
            <a:r>
              <a:rPr lang="fr-FR" sz="36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00FF"/>
                </a:highlight>
                <a:latin typeface="+mn-lt"/>
              </a:rPr>
              <a:t>going</a:t>
            </a:r>
            <a:r>
              <a:rPr lang="fr-FR" sz="3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00FF"/>
                </a:highlight>
                <a:latin typeface="+mn-lt"/>
              </a:rPr>
              <a:t> </a:t>
            </a: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to </a:t>
            </a:r>
            <a:r>
              <a:rPr lang="fr-FR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buy</a:t>
            </a: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a car.</a:t>
            </a:r>
          </a:p>
        </p:txBody>
      </p:sp>
      <p:pic>
        <p:nvPicPr>
          <p:cNvPr id="7172" name="Picture 1" descr="C:\Documents and Settings\JANET\Local Settings\Temporary Internet Files\Content.IE5\H60807LY\MCj0439797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939" y="1785938"/>
            <a:ext cx="5087325" cy="37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" descr="C:\Documents and Settings\JANET\Local Settings\Temporary Internet Files\Content.IE5\H60807LY\MCj028578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68760"/>
            <a:ext cx="3162597" cy="373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536" y="188640"/>
            <a:ext cx="77768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He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said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:  </a:t>
            </a:r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“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 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It’s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cold in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here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,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I’ll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close the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window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 </a:t>
            </a:r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”</a:t>
            </a:r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4751764"/>
            <a:ext cx="878474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He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said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(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that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)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it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fr-FR" sz="40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00FF"/>
                </a:highlight>
                <a:latin typeface="+mn-lt"/>
              </a:rPr>
              <a:t>was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cold</a:t>
            </a:r>
            <a:r>
              <a:rPr lang="th-TH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there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and (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that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)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he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fr-FR" sz="40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00FF"/>
                </a:highlight>
                <a:latin typeface="+mn-lt"/>
              </a:rPr>
              <a:t>would</a:t>
            </a:r>
            <a:r>
              <a:rPr lang="fr-FR" sz="40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00FF"/>
                </a:highlight>
                <a:latin typeface="+mn-lt"/>
              </a:rPr>
              <a:t> close 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the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window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425" y="754725"/>
            <a:ext cx="76491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He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said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: </a:t>
            </a:r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“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 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I’ve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lost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my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watch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 </a:t>
            </a:r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”</a:t>
            </a:r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10" y="5214950"/>
            <a:ext cx="8321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He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said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(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that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)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he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fr-FR" sz="40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00FF"/>
                </a:highlight>
                <a:latin typeface="+mn-lt"/>
              </a:rPr>
              <a:t>had</a:t>
            </a:r>
            <a:r>
              <a:rPr lang="th-TH" sz="40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00FF"/>
                </a:highlight>
                <a:latin typeface="+mn-lt"/>
              </a:rPr>
              <a:t> </a:t>
            </a:r>
            <a:r>
              <a:rPr lang="fr-FR" sz="40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00FF"/>
                </a:highlight>
                <a:latin typeface="+mn-lt"/>
              </a:rPr>
              <a:t>lost</a:t>
            </a:r>
            <a:r>
              <a:rPr lang="fr-FR" sz="40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00FF"/>
                </a:highlight>
                <a:latin typeface="+mn-lt"/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his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watch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.</a:t>
            </a:r>
          </a:p>
        </p:txBody>
      </p:sp>
      <p:pic>
        <p:nvPicPr>
          <p:cNvPr id="9220" name="Picture 4" descr="C:\Documents and Settings\JANET\Local Settings\Temporary Internet Files\Content.IE5\TEAPQWX0\MCj023035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57374"/>
            <a:ext cx="3640237" cy="353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42852"/>
            <a:ext cx="74888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He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said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:  </a:t>
            </a:r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“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 I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didn’t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go to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school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on Thursday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because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there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was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a train strike. </a:t>
            </a:r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”</a:t>
            </a:r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820" y="4714884"/>
            <a:ext cx="887918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He </a:t>
            </a:r>
            <a:r>
              <a:rPr lang="fr-FR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said</a:t>
            </a: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(</a:t>
            </a:r>
            <a:r>
              <a:rPr lang="fr-FR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that</a:t>
            </a: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) </a:t>
            </a:r>
            <a:r>
              <a:rPr lang="fr-FR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he</a:t>
            </a: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00FF"/>
                </a:highlight>
                <a:latin typeface="+mn-lt"/>
              </a:rPr>
              <a:t>hadn’t</a:t>
            </a:r>
            <a:r>
              <a:rPr lang="fr-FR" sz="3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00FF"/>
                </a:highlight>
                <a:latin typeface="+mn-lt"/>
              </a:rPr>
              <a:t> gone </a:t>
            </a: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to </a:t>
            </a:r>
            <a:r>
              <a:rPr lang="fr-FR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school</a:t>
            </a: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that</a:t>
            </a: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Thursday </a:t>
            </a:r>
            <a:r>
              <a:rPr lang="fr-FR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because</a:t>
            </a: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there</a:t>
            </a: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00FF"/>
                </a:highlight>
                <a:latin typeface="+mn-lt"/>
              </a:rPr>
              <a:t>had</a:t>
            </a:r>
            <a:r>
              <a:rPr lang="fr-FR" sz="3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00FF"/>
                </a:highlight>
                <a:latin typeface="+mn-lt"/>
              </a:rPr>
              <a:t> been </a:t>
            </a: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a</a:t>
            </a:r>
            <a:r>
              <a:rPr lang="th-TH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train strike.</a:t>
            </a:r>
          </a:p>
        </p:txBody>
      </p:sp>
      <p:pic>
        <p:nvPicPr>
          <p:cNvPr id="10244" name="Picture 1" descr="C:\Documents and Settings\JANET\Local Settings\Temporary Internet Files\Content.IE5\TEAPQWX0\MCj034429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452" y="1916832"/>
            <a:ext cx="50211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ilisateur\AppData\Local\Microsoft\Windows\Temporary Internet Files\Content.IE5\RSBRH1Y9\MC9000787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3451" y="1453101"/>
            <a:ext cx="3217098" cy="395179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51520" y="233353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th-TH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“</a:t>
            </a:r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 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can’t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help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because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h-TH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br>
              <a:rPr lang="th-TH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th-TH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I’ve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got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too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much</a:t>
            </a:r>
            <a:r>
              <a:rPr lang="th-TH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do. </a:t>
            </a:r>
            <a:r>
              <a:rPr lang="th-TH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5301208"/>
            <a:ext cx="88924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said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(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that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i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couldn’t</a:t>
            </a:r>
            <a:r>
              <a:rPr lang="fr-FR" sz="4000" b="1" i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help 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because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had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got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too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much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to do.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Reported</a:t>
            </a:r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 Speech 1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9DCFB63B-E348-45AB-86CC-1FF53D20DB27}"/>
              </a:ext>
            </a:extLst>
          </p:cNvPr>
          <p:cNvSpPr txBox="1"/>
          <p:nvPr/>
        </p:nvSpPr>
        <p:spPr>
          <a:xfrm>
            <a:off x="395536" y="1052736"/>
            <a:ext cx="856895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หลักการง่ายการเปลี่ยน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Questions </a:t>
            </a: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ใน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Reported speech</a:t>
            </a:r>
            <a:endParaRPr lang="fr-F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00CD12F9-ED72-4FBF-8D9D-920867865966}"/>
              </a:ext>
            </a:extLst>
          </p:cNvPr>
          <p:cNvSpPr txBox="1"/>
          <p:nvPr/>
        </p:nvSpPr>
        <p:spPr>
          <a:xfrm>
            <a:off x="263638" y="1916832"/>
            <a:ext cx="8700852" cy="16004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Questions</a:t>
            </a:r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แบบ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Wh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-Questions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  <a:p>
            <a:pPr algn="ctr"/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คือประโยคที่มีโครงสร้าง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Wh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+ V</a:t>
            </a: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ช่วย +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S + V + O/Com?</a:t>
            </a:r>
            <a:endParaRPr lang="fr-F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2" name="ZoneTexte 4">
            <a:extLst>
              <a:ext uri="{FF2B5EF4-FFF2-40B4-BE49-F238E27FC236}">
                <a16:creationId xmlns:a16="http://schemas.microsoft.com/office/drawing/2014/main" id="{35CB4012-C6D3-A553-469E-419062F990C0}"/>
              </a:ext>
            </a:extLst>
          </p:cNvPr>
          <p:cNvSpPr txBox="1"/>
          <p:nvPr/>
        </p:nvSpPr>
        <p:spPr>
          <a:xfrm>
            <a:off x="280537" y="3573017"/>
            <a:ext cx="8758887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เมื่อจะเปลี่ยนเป็น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Reported speech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</a:b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IrisDSE" panose="020B0604020202020204" pitchFamily="34" charset="0"/>
              </a:rPr>
              <a:t>Subject + said +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IrisDSE" panose="020B0604020202020204" pitchFamily="34" charset="0"/>
              </a:rPr>
              <a:t>Wh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IrisDSE" panose="020B0604020202020204" pitchFamily="34" charset="0"/>
              </a:rPr>
              <a:t> + S+V</a:t>
            </a:r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IrisDSE" panose="020B0604020202020204" pitchFamily="34" charset="0"/>
              </a:rPr>
              <a:t> ที่ปรับ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IrisDSE" panose="020B0604020202020204" pitchFamily="34" charset="0"/>
              </a:rPr>
              <a:t>Tense</a:t>
            </a:r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IrisDSE" panose="020B0604020202020204" pitchFamily="34" charset="0"/>
              </a:rPr>
              <a:t>แล้ว</a:t>
            </a:r>
            <a:endParaRPr lang="fr-F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  <a:latin typeface="IrisDSE" panose="020B0604020202020204" pitchFamily="34" charset="0"/>
            </a:endParaRP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EE3E27F2-C729-2BCA-CC5D-FD64E282C306}"/>
              </a:ext>
            </a:extLst>
          </p:cNvPr>
          <p:cNvSpPr txBox="1"/>
          <p:nvPr/>
        </p:nvSpPr>
        <p:spPr>
          <a:xfrm>
            <a:off x="309555" y="5373216"/>
            <a:ext cx="8758887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risDSE" panose="020B0604020202020204" pitchFamily="34" charset="0"/>
              </a:rPr>
              <a:t>หมายเหตุ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risDSE" panose="020B0604020202020204" pitchFamily="34" charset="0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risDSE" panose="020B0604020202020204" pitchFamily="34" charset="0"/>
              </a:rPr>
              <a:t>หากในประโยคคำถามใดมีกริยาช่วย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risDSE" panose="020B0604020202020204" pitchFamily="34" charset="0"/>
              </a:rPr>
              <a:t>(V.to do)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risDSE" panose="020B0604020202020204" pitchFamily="34" charset="0"/>
              </a:rPr>
              <a:t> ให้ตัด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risDSE" panose="020B0604020202020204" pitchFamily="34" charset="0"/>
              </a:rPr>
              <a:t>do,does,did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risDSE" panose="020B0604020202020204" pitchFamily="34" charset="0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risDSE" panose="020B0604020202020204" pitchFamily="34" charset="0"/>
              </a:rPr>
              <a:t>ทิ้ง</a:t>
            </a:r>
          </a:p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IrisDSE" panose="020B0604020202020204" pitchFamily="34" charset="0"/>
              </a:rPr>
              <a:t>ถ้าเป็น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IrisDSE" panose="020B0604020202020204" pitchFamily="34" charset="0"/>
              </a:rPr>
              <a:t>do,does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IrisDSE" panose="020B0604020202020204" pitchFamily="34" charset="0"/>
              </a:rPr>
              <a:t> 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IrisDSE" panose="020B0604020202020204" pitchFamily="34" charset="0"/>
              </a:rPr>
              <a:t>ปรับเป็น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IrisDSE" panose="020B0604020202020204" pitchFamily="34" charset="0"/>
              </a:rPr>
              <a:t>V2 </a:t>
            </a:r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IrisDSE" panose="020B0604020202020204" pitchFamily="34" charset="0"/>
              </a:rPr>
              <a:t>แต่ถ้าเป็น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IrisDSE" panose="020B0604020202020204" pitchFamily="34" charset="0"/>
              </a:rPr>
              <a:t>V2 </a:t>
            </a:r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IrisDSE" panose="020B0604020202020204" pitchFamily="34" charset="0"/>
              </a:rPr>
              <a:t>ปรับเป็น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IrisDSE" panose="020B0604020202020204" pitchFamily="34" charset="0"/>
              </a:rPr>
              <a:t>had+v3 </a:t>
            </a:r>
            <a:endParaRPr lang="fr-F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  <a:latin typeface="IrisDS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426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490" y="458390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Where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are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going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 </a:t>
            </a:r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5572140"/>
            <a:ext cx="86439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She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asked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me </a:t>
            </a:r>
            <a:r>
              <a:rPr lang="fr-FR" sz="4000" b="1" i="1" u="sng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where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I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was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going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4100" name="Picture 4" descr="C:\Users\Utilisateur\AppData\Local\Microsoft\Windows\Temporary Internet Files\Content.IE5\SM3BZZ1T\MC9004108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8087"/>
            <a:ext cx="4176464" cy="4071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441" y="404664"/>
            <a:ext cx="89151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When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do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have to go to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work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 </a:t>
            </a:r>
            <a:r>
              <a:rPr lang="th-TH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5373216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She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asked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me </a:t>
            </a:r>
            <a:r>
              <a:rPr lang="fr-FR" sz="4000" b="1" i="1" u="sng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when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I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had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 to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go to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work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7172" name="Picture 4" descr="C:\Users\Utilisateur\AppData\Local\Microsoft\Windows\Temporary Internet Files\Content.IE5\BRPHJLLS\MC9004369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17227"/>
            <a:ext cx="2384154" cy="3066864"/>
          </a:xfrm>
          <a:prstGeom prst="rect">
            <a:avLst/>
          </a:prstGeom>
          <a:noFill/>
        </p:spPr>
      </p:pic>
      <p:pic>
        <p:nvPicPr>
          <p:cNvPr id="4" name="Picture 4" descr="C:\Users\Utilisateur\AppData\Local\Microsoft\Windows\Temporary Internet Files\Content.IE5\BRPHJLLS\MC900436990[1].wmf">
            <a:extLst>
              <a:ext uri="{FF2B5EF4-FFF2-40B4-BE49-F238E27FC236}">
                <a16:creationId xmlns:a16="http://schemas.microsoft.com/office/drawing/2014/main" id="{6CFAB4D7-6FE1-4AFD-D371-BDFFA5627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190" y="2063034"/>
            <a:ext cx="2384154" cy="30668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Reported</a:t>
            </a:r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 Speech 1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9DCFB63B-E348-45AB-86CC-1FF53D20DB27}"/>
              </a:ext>
            </a:extLst>
          </p:cNvPr>
          <p:cNvSpPr txBox="1"/>
          <p:nvPr/>
        </p:nvSpPr>
        <p:spPr>
          <a:xfrm>
            <a:off x="395536" y="1229851"/>
            <a:ext cx="825662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การสังเกตประโยคว่าเป็น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Direct </a:t>
            </a:r>
            <a:r>
              <a:rPr lang="th-T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หรือไม่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00CD12F9-ED72-4FBF-8D9D-920867865966}"/>
              </a:ext>
            </a:extLst>
          </p:cNvPr>
          <p:cNvSpPr txBox="1"/>
          <p:nvPr/>
        </p:nvSpPr>
        <p:spPr>
          <a:xfrm>
            <a:off x="371241" y="2282969"/>
            <a:ext cx="8280920" cy="15081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ประโยค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Direct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คือพูดโดยตรง จะมีเครื่องหมายคำพูด </a:t>
            </a: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IrisDSE" panose="020B0604020202020204" pitchFamily="34" charset="0"/>
              </a:rPr>
              <a:t>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IrisDSE" panose="020B0604020202020204" pitchFamily="34" charset="0"/>
              </a:rPr>
              <a:t>.....</a:t>
            </a: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IrisDSE" panose="020B0604020202020204" pitchFamily="34" charset="0"/>
              </a:rPr>
              <a:t>”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Quotation mark</a:t>
            </a: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ปรากฏอยู่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C1211F0C-1E8B-4E18-B3B1-DF1A90144E1E}"/>
              </a:ext>
            </a:extLst>
          </p:cNvPr>
          <p:cNvSpPr txBox="1"/>
          <p:nvPr/>
        </p:nvSpPr>
        <p:spPr>
          <a:xfrm>
            <a:off x="352168" y="4093622"/>
            <a:ext cx="8280920" cy="76944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Susie asked: 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When do you have to go to work? 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endParaRPr lang="fr-F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highlight>
                <a:srgbClr val="FF00FF"/>
              </a:highligh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ZoneTexte 4">
            <a:extLst>
              <a:ext uri="{FF2B5EF4-FFF2-40B4-BE49-F238E27FC236}">
                <a16:creationId xmlns:a16="http://schemas.microsoft.com/office/drawing/2014/main" id="{E134B237-B188-4B5E-8CAE-189B5AD872A1}"/>
              </a:ext>
            </a:extLst>
          </p:cNvPr>
          <p:cNvSpPr txBox="1"/>
          <p:nvPr/>
        </p:nvSpPr>
        <p:spPr>
          <a:xfrm>
            <a:off x="403349" y="5085184"/>
            <a:ext cx="828092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Hand in your essays next week, 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the teacher told the class.</a:t>
            </a:r>
          </a:p>
        </p:txBody>
      </p:sp>
    </p:spTree>
    <p:extLst>
      <p:ext uri="{BB962C8B-B14F-4D97-AF65-F5344CB8AC3E}">
        <p14:creationId xmlns:p14="http://schemas.microsoft.com/office/powerpoint/2010/main" val="19138488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528" y="404664"/>
            <a:ext cx="92100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much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did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pay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for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dinner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 </a:t>
            </a:r>
            <a:r>
              <a:rPr lang="th-TH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5129898"/>
            <a:ext cx="80648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asked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me </a:t>
            </a:r>
            <a:r>
              <a:rPr lang="fr-FR" sz="4000" b="1" i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how </a:t>
            </a:r>
            <a:r>
              <a:rPr lang="fr-FR" sz="4000" b="1" i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much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I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had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paid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for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dinner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263BAE0-2904-FD5E-F4A8-B956F44E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62" y="1738041"/>
            <a:ext cx="6905411" cy="30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786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68560" y="404664"/>
            <a:ext cx="94981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They</a:t>
            </a:r>
            <a:r>
              <a:rPr lang="fr-FR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6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th-TH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fr-FR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fr-FR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</a:t>
            </a:r>
            <a:r>
              <a:rPr lang="fr-FR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have </a:t>
            </a:r>
            <a:r>
              <a:rPr lang="fr-FR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</a:t>
            </a:r>
            <a:r>
              <a:rPr lang="fr-FR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arrived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here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too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early</a:t>
            </a:r>
            <a:r>
              <a:rPr lang="fr-FR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 </a:t>
            </a:r>
            <a:r>
              <a:rPr lang="th-TH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fr-FR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5129898"/>
            <a:ext cx="86409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They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asked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us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i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why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had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arrived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00FFFF"/>
                </a:highlight>
              </a:rPr>
              <a:t>here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00FFFF"/>
                </a:highligh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too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early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.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8A62098-42F9-E698-D5FD-0AD9679AB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80670"/>
            <a:ext cx="7113398" cy="289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620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Reported</a:t>
            </a:r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 Speech 1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9DCFB63B-E348-45AB-86CC-1FF53D20DB27}"/>
              </a:ext>
            </a:extLst>
          </p:cNvPr>
          <p:cNvSpPr txBox="1"/>
          <p:nvPr/>
        </p:nvSpPr>
        <p:spPr>
          <a:xfrm>
            <a:off x="383418" y="1128854"/>
            <a:ext cx="856895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หลักการง่ายการเปลี่ยน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Questions </a:t>
            </a: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ใน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Reported speech</a:t>
            </a:r>
            <a:endParaRPr lang="fr-F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00CD12F9-ED72-4FBF-8D9D-920867865966}"/>
              </a:ext>
            </a:extLst>
          </p:cNvPr>
          <p:cNvSpPr txBox="1"/>
          <p:nvPr/>
        </p:nvSpPr>
        <p:spPr>
          <a:xfrm>
            <a:off x="302639" y="2011486"/>
            <a:ext cx="8700852" cy="14465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Questions</a:t>
            </a:r>
            <a:r>
              <a:rPr lang="th-T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แบบ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Yes/No-Questions</a:t>
            </a:r>
            <a:endParaRPr lang="th-TH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  <a:p>
            <a:pPr algn="ctr"/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คือประโยคที่มีโครงสร้าง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V</a:t>
            </a:r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ช่วย +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S + V + O/Com?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2" name="ZoneTexte 4">
            <a:extLst>
              <a:ext uri="{FF2B5EF4-FFF2-40B4-BE49-F238E27FC236}">
                <a16:creationId xmlns:a16="http://schemas.microsoft.com/office/drawing/2014/main" id="{35CB4012-C6D3-A553-469E-419062F990C0}"/>
              </a:ext>
            </a:extLst>
          </p:cNvPr>
          <p:cNvSpPr txBox="1"/>
          <p:nvPr/>
        </p:nvSpPr>
        <p:spPr>
          <a:xfrm>
            <a:off x="302639" y="3501008"/>
            <a:ext cx="8758887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เมื่อจะเปลี่ยนเป็น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Reported speech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</a:b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IrisDSE" panose="020B0604020202020204" pitchFamily="34" charset="0"/>
              </a:rPr>
              <a:t>Subject + said + if/whether + S+V</a:t>
            </a:r>
            <a:r>
              <a:rPr lang="th-TH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IrisDSE" panose="020B0604020202020204" pitchFamily="34" charset="0"/>
              </a:rPr>
              <a:t> ที่ปรับ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IrisDSE" panose="020B0604020202020204" pitchFamily="34" charset="0"/>
              </a:rPr>
              <a:t>Tense</a:t>
            </a:r>
            <a:r>
              <a:rPr lang="th-TH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IrisDSE" panose="020B0604020202020204" pitchFamily="34" charset="0"/>
              </a:rPr>
              <a:t>แล้ว</a:t>
            </a:r>
            <a:endParaRPr lang="fr-F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  <a:latin typeface="IrisDSE" panose="020B0604020202020204" pitchFamily="34" charset="0"/>
            </a:endParaRP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AC2CAF60-B0BD-9D72-C4D1-93CE6AE97A55}"/>
              </a:ext>
            </a:extLst>
          </p:cNvPr>
          <p:cNvSpPr txBox="1"/>
          <p:nvPr/>
        </p:nvSpPr>
        <p:spPr>
          <a:xfrm>
            <a:off x="319141" y="5013176"/>
            <a:ext cx="8758887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risDSE" panose="020B0604020202020204" pitchFamily="34" charset="0"/>
              </a:rPr>
              <a:t>หมายเหตุ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risDSE" panose="020B0604020202020204" pitchFamily="34" charset="0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risDSE" panose="020B0604020202020204" pitchFamily="34" charset="0"/>
              </a:rPr>
              <a:t>หากในประโยคคำถามใดมีกริยาช่วย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risDSE" panose="020B0604020202020204" pitchFamily="34" charset="0"/>
              </a:rPr>
              <a:t>(V.to do)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risDSE" panose="020B0604020202020204" pitchFamily="34" charset="0"/>
              </a:rPr>
              <a:t> ให้ตัด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risDSE" panose="020B0604020202020204" pitchFamily="34" charset="0"/>
              </a:rPr>
              <a:t>do,does,did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risDSE" panose="020B0604020202020204" pitchFamily="34" charset="0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risDSE" panose="020B0604020202020204" pitchFamily="34" charset="0"/>
              </a:rPr>
              <a:t>ทิ้ง</a:t>
            </a:r>
          </a:p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IrisDSE" panose="020B0604020202020204" pitchFamily="34" charset="0"/>
              </a:rPr>
              <a:t>ถ้าเป็น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IrisDSE" panose="020B0604020202020204" pitchFamily="34" charset="0"/>
              </a:rPr>
              <a:t>do,does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IrisDSE" panose="020B0604020202020204" pitchFamily="34" charset="0"/>
              </a:rPr>
              <a:t> 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IrisDSE" panose="020B0604020202020204" pitchFamily="34" charset="0"/>
              </a:rPr>
              <a:t>ปรับเป็น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IrisDSE" panose="020B0604020202020204" pitchFamily="34" charset="0"/>
              </a:rPr>
              <a:t>V2 </a:t>
            </a:r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IrisDSE" panose="020B0604020202020204" pitchFamily="34" charset="0"/>
              </a:rPr>
              <a:t>แต่ถ้าเป็น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IrisDSE" panose="020B0604020202020204" pitchFamily="34" charset="0"/>
              </a:rPr>
              <a:t>V2 </a:t>
            </a:r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IrisDSE" panose="020B0604020202020204" pitchFamily="34" charset="0"/>
              </a:rPr>
              <a:t>ปรับเป็น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IrisDSE" panose="020B0604020202020204" pitchFamily="34" charset="0"/>
              </a:rPr>
              <a:t>had+v3 </a:t>
            </a:r>
            <a:endParaRPr lang="fr-F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  <a:latin typeface="IrisDS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313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2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9611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Do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want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go out for a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meal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 </a:t>
            </a:r>
            <a:r>
              <a:rPr lang="th-TH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5214950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asked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me</a:t>
            </a:r>
            <a:r>
              <a:rPr lang="fr-FR" sz="4000" b="1" u="sng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highlight>
                  <a:srgbClr val="00FFFF"/>
                </a:highlight>
              </a:rPr>
              <a:t> </a:t>
            </a:r>
            <a:r>
              <a:rPr lang="fr-FR" sz="4000" b="1" u="sng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00FFFF"/>
                </a:highlight>
              </a:rPr>
              <a:t>if</a:t>
            </a:r>
            <a:r>
              <a:rPr lang="fr-FR" sz="4000" b="1" u="sng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00FFFF"/>
                </a:highlight>
              </a:rPr>
              <a:t> 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i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wanted</a:t>
            </a:r>
            <a:r>
              <a:rPr lang="fr-FR" sz="4000" b="1" i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to go out for a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meal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8" name="Image 7" descr="couple eating restaur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204864"/>
            <a:ext cx="3256756" cy="3039639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9611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D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id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pass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the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midterm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test? </a:t>
            </a:r>
            <a:r>
              <a:rPr lang="th-TH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5214950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asked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me</a:t>
            </a:r>
            <a:r>
              <a:rPr lang="fr-FR" sz="4000" b="1" u="sng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fr-FR" sz="4000" b="1" u="sng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00FFFF"/>
                </a:highlight>
              </a:rPr>
              <a:t>if</a:t>
            </a:r>
            <a:r>
              <a:rPr lang="fr-FR" sz="4000" b="1" u="sng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i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had</a:t>
            </a:r>
            <a:r>
              <a:rPr lang="fr-FR" sz="4000" b="1" i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fr-FR" sz="4000" b="1" i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passed</a:t>
            </a:r>
            <a:r>
              <a:rPr lang="fr-FR" sz="4000" b="1" i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fr-FR" sz="4000" b="1" i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the </a:t>
            </a:r>
            <a:r>
              <a:rPr lang="fr-FR" sz="4000" b="1" i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midter</a:t>
            </a:r>
            <a:r>
              <a:rPr lang="fr-FR" sz="40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m</a:t>
            </a:r>
            <a:r>
              <a:rPr lang="fr-FR" sz="40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test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09EBC3B-BEEF-7200-AB58-98748585B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47044"/>
            <a:ext cx="6192688" cy="34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615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9611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Have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been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here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before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 </a:t>
            </a:r>
            <a:r>
              <a:rPr lang="th-TH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5214950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asked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me</a:t>
            </a:r>
            <a:r>
              <a:rPr lang="fr-FR" sz="4000" b="1" u="sng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highlight>
                  <a:srgbClr val="00FFFF"/>
                </a:highlight>
              </a:rPr>
              <a:t> </a:t>
            </a:r>
            <a:r>
              <a:rPr lang="fr-FR" sz="4000" b="1" u="sng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00FFFF"/>
                </a:highlight>
              </a:rPr>
              <a:t>if 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i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had</a:t>
            </a:r>
            <a:r>
              <a:rPr lang="fr-FR" sz="4000" b="1" i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n-US" sz="4000" b="1" i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been  </a:t>
            </a:r>
            <a:r>
              <a:rPr lang="en-US" sz="4000" b="1" i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00FF00"/>
                </a:highlight>
              </a:rPr>
              <a:t>there</a:t>
            </a:r>
            <a:r>
              <a:rPr lang="fr-FR" sz="4000" b="1" i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00FF00"/>
                </a:highlight>
              </a:rPr>
              <a:t> </a:t>
            </a:r>
            <a:r>
              <a:rPr lang="fr-FR" sz="40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before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D51CCB1-88D0-F843-3EB6-93133F70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66" y="1599845"/>
            <a:ext cx="6410268" cy="35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654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Can I use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phone? </a:t>
            </a:r>
            <a:r>
              <a:rPr lang="th-TH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528638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asked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me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 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00FFFF"/>
                </a:highlight>
              </a:rPr>
              <a:t>if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he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i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could</a:t>
            </a:r>
            <a:r>
              <a:rPr lang="fr-FR" sz="4000" b="1" i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 use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00FF00"/>
                </a:highlight>
              </a:rPr>
              <a:t>my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phone .</a:t>
            </a:r>
          </a:p>
        </p:txBody>
      </p:sp>
      <p:pic>
        <p:nvPicPr>
          <p:cNvPr id="6146" name="Picture 2" descr="C:\Users\Utilisateur\AppData\Local\Microsoft\Windows\Temporary Internet Files\Content.IE5\15RKHX53\MC9003841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58494"/>
            <a:ext cx="4206987" cy="36147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Will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buy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new phone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 </a:t>
            </a:r>
            <a:r>
              <a:rPr lang="th-TH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528638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Sh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asked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me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 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00FFFF"/>
                </a:highlight>
              </a:rPr>
              <a:t>if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w</a:t>
            </a:r>
            <a:r>
              <a:rPr lang="fr-FR" sz="4000" b="1" i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ould</a:t>
            </a:r>
            <a:r>
              <a:rPr lang="fr-FR" sz="4000" b="1" i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fr-FR" sz="4000" b="1" i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buy</a:t>
            </a:r>
            <a:r>
              <a:rPr lang="fr-FR" sz="4000" b="1" i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 new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phone .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EAF0704-7302-DBC4-365F-ED3C46DF9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1" y="1370241"/>
            <a:ext cx="2952328" cy="394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47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Reported</a:t>
            </a:r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 Speech 1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9DCFB63B-E348-45AB-86CC-1FF53D20DB27}"/>
              </a:ext>
            </a:extLst>
          </p:cNvPr>
          <p:cNvSpPr txBox="1"/>
          <p:nvPr/>
        </p:nvSpPr>
        <p:spPr>
          <a:xfrm>
            <a:off x="395536" y="1124744"/>
            <a:ext cx="856895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หลักการง่ายการเปลี่ยน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Command/Request 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  <a:p>
            <a:pPr algn="ctr"/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ใน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Reported speech</a:t>
            </a:r>
            <a:endParaRPr lang="fr-F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00CD12F9-ED72-4FBF-8D9D-920867865966}"/>
              </a:ext>
            </a:extLst>
          </p:cNvPr>
          <p:cNvSpPr txBox="1"/>
          <p:nvPr/>
        </p:nvSpPr>
        <p:spPr>
          <a:xfrm>
            <a:off x="395536" y="2988151"/>
            <a:ext cx="8568954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Command</a:t>
            </a:r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คือประโยคที่ขึ้นต้นด้วย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V1 </a:t>
            </a:r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แต่ถ้าสั่งห้ามจะขึ้นต้นด้วย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“Don’t+V1”</a:t>
            </a:r>
            <a:endParaRPr lang="fr-F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C1211F0C-1E8B-4E18-B3B1-DF1A90144E1E}"/>
              </a:ext>
            </a:extLst>
          </p:cNvPr>
          <p:cNvSpPr txBox="1"/>
          <p:nvPr/>
        </p:nvSpPr>
        <p:spPr>
          <a:xfrm>
            <a:off x="412019" y="4987042"/>
            <a:ext cx="8557693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Request </a:t>
            </a:r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คือประโยคที่ขึ้นต้นด้วย 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IrisDSE" panose="020B0604020202020204" pitchFamily="34" charset="0"/>
              </a:rPr>
              <a:t>V1</a:t>
            </a:r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แต่มีคำว่า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IrisDSE" panose="020B0604020202020204" pitchFamily="34" charset="0"/>
              </a:rPr>
              <a:t>“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IrisDSE" panose="020B0604020202020204" pitchFamily="34" charset="0"/>
              </a:rPr>
              <a:t>Please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IrisDSE" panose="020B0604020202020204" pitchFamily="34" charset="0"/>
              </a:rPr>
              <a:t>”</a:t>
            </a:r>
            <a:endParaRPr lang="fr-F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  <a:latin typeface="IrisDS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684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Reported</a:t>
            </a:r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 Speech 1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9DCFB63B-E348-45AB-86CC-1FF53D20DB27}"/>
              </a:ext>
            </a:extLst>
          </p:cNvPr>
          <p:cNvSpPr txBox="1"/>
          <p:nvPr/>
        </p:nvSpPr>
        <p:spPr>
          <a:xfrm>
            <a:off x="395536" y="1124744"/>
            <a:ext cx="856895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หลักการง่ายการเปลี่ยน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Command/Request 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  <a:p>
            <a:pPr algn="ctr"/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ใน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Reported speech</a:t>
            </a:r>
            <a:endParaRPr lang="fr-F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00CD12F9-ED72-4FBF-8D9D-920867865966}"/>
              </a:ext>
            </a:extLst>
          </p:cNvPr>
          <p:cNvSpPr txBox="1"/>
          <p:nvPr/>
        </p:nvSpPr>
        <p:spPr>
          <a:xfrm>
            <a:off x="395536" y="2988151"/>
            <a:ext cx="8568954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Command</a:t>
            </a:r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คือประโยคที่ขึ้นต้นด้วย 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IrisDSE" panose="020B0604020202020204" pitchFamily="34" charset="0"/>
              </a:rPr>
              <a:t>V1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</a:t>
            </a:r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แต่ถ้าสั่งห้ามจะขึ้นต้นด้วย 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IrisDSE" panose="020B0604020202020204" pitchFamily="34" charset="0"/>
              </a:rPr>
              <a:t>Don’t+V1</a:t>
            </a:r>
            <a:endParaRPr lang="fr-FR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  <a:latin typeface="IrisDSE" panose="020B0604020202020204" pitchFamily="34" charset="0"/>
            </a:endParaRP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C1211F0C-1E8B-4E18-B3B1-DF1A90144E1E}"/>
              </a:ext>
            </a:extLst>
          </p:cNvPr>
          <p:cNvSpPr txBox="1"/>
          <p:nvPr/>
        </p:nvSpPr>
        <p:spPr>
          <a:xfrm>
            <a:off x="412019" y="4987042"/>
            <a:ext cx="8557693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เมื่อจะเปลี่ยนเป็น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Reported speech </a:t>
            </a:r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ให้เราเติม</a:t>
            </a:r>
            <a:r>
              <a:rPr lang="th-TH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risDSE" panose="020B0604020202020204" pitchFamily="34" charset="0"/>
              </a:rPr>
              <a:t>กรรม</a:t>
            </a:r>
            <a:r>
              <a:rPr lang="th-TH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</a:t>
            </a:r>
            <a:r>
              <a:rPr lang="th-T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แล้วตามด้วย 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risDSE" panose="020B0604020202020204" pitchFamily="34" charset="0"/>
              </a:rPr>
              <a:t>to+V1 </a:t>
            </a:r>
            <a:r>
              <a:rPr lang="th-TH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risDSE" panose="020B0604020202020204" pitchFamily="34" charset="0"/>
              </a:rPr>
              <a:t>หรือ 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risDSE" panose="020B0604020202020204" pitchFamily="34" charset="0"/>
              </a:rPr>
              <a:t>not to+V1</a:t>
            </a:r>
            <a:endParaRPr lang="fr-FR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IrisDS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354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Reported</a:t>
            </a:r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 Speech 1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9DCFB63B-E348-45AB-86CC-1FF53D20DB27}"/>
              </a:ext>
            </a:extLst>
          </p:cNvPr>
          <p:cNvSpPr txBox="1"/>
          <p:nvPr/>
        </p:nvSpPr>
        <p:spPr>
          <a:xfrm>
            <a:off x="395536" y="1124744"/>
            <a:ext cx="825662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การสังเกตประโยคใน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Direct </a:t>
            </a:r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มี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3</a:t>
            </a:r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แบบ 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FE3260C6-9D90-491F-BCAF-04BBFD20ED87}"/>
              </a:ext>
            </a:extLst>
          </p:cNvPr>
          <p:cNvSpPr txBox="1"/>
          <p:nvPr/>
        </p:nvSpPr>
        <p:spPr>
          <a:xfrm>
            <a:off x="2254960" y="2492896"/>
            <a:ext cx="463236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1. Statement </a:t>
            </a:r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ข้อความ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00CD12F9-ED72-4FBF-8D9D-920867865966}"/>
              </a:ext>
            </a:extLst>
          </p:cNvPr>
          <p:cNvSpPr txBox="1"/>
          <p:nvPr/>
        </p:nvSpPr>
        <p:spPr>
          <a:xfrm>
            <a:off x="179512" y="4365104"/>
            <a:ext cx="336008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Affirmative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C1211F0C-1E8B-4E18-B3B1-DF1A90144E1E}"/>
              </a:ext>
            </a:extLst>
          </p:cNvPr>
          <p:cNvSpPr txBox="1"/>
          <p:nvPr/>
        </p:nvSpPr>
        <p:spPr>
          <a:xfrm>
            <a:off x="5604410" y="4365103"/>
            <a:ext cx="336008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Negative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cxnSp>
        <p:nvCxnSpPr>
          <p:cNvPr id="3" name="ลูกศรเชื่อมต่อแบบตรง 2">
            <a:extLst>
              <a:ext uri="{FF2B5EF4-FFF2-40B4-BE49-F238E27FC236}">
                <a16:creationId xmlns:a16="http://schemas.microsoft.com/office/drawing/2014/main" id="{3E6B4F16-2AB2-43C4-8A4A-3EE587F0370A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1859552" y="3508559"/>
            <a:ext cx="2711592" cy="8565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>
            <a:extLst>
              <a:ext uri="{FF2B5EF4-FFF2-40B4-BE49-F238E27FC236}">
                <a16:creationId xmlns:a16="http://schemas.microsoft.com/office/drawing/2014/main" id="{1E7B2C2F-441F-4509-B344-A700F484D4CC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4572857" y="3528136"/>
            <a:ext cx="2711593" cy="8369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4">
            <a:extLst>
              <a:ext uri="{FF2B5EF4-FFF2-40B4-BE49-F238E27FC236}">
                <a16:creationId xmlns:a16="http://schemas.microsoft.com/office/drawing/2014/main" id="{D2BF37EE-7371-D537-5CAC-00C51789DE01}"/>
              </a:ext>
            </a:extLst>
          </p:cNvPr>
          <p:cNvSpPr txBox="1"/>
          <p:nvPr/>
        </p:nvSpPr>
        <p:spPr>
          <a:xfrm>
            <a:off x="150850" y="5380766"/>
            <a:ext cx="336008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บอกเล่า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9" name="ZoneTexte 4">
            <a:extLst>
              <a:ext uri="{FF2B5EF4-FFF2-40B4-BE49-F238E27FC236}">
                <a16:creationId xmlns:a16="http://schemas.microsoft.com/office/drawing/2014/main" id="{524A39B0-CD82-4A21-FF43-5439A9860FEF}"/>
              </a:ext>
            </a:extLst>
          </p:cNvPr>
          <p:cNvSpPr txBox="1"/>
          <p:nvPr/>
        </p:nvSpPr>
        <p:spPr>
          <a:xfrm>
            <a:off x="5622686" y="5380765"/>
            <a:ext cx="336008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ปฏิเสธ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778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7" grpId="0" animBg="1"/>
      <p:bldP spid="8" grpId="0" animBg="1"/>
      <p:bldP spid="2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64FA4E03-C140-C35A-195D-2BF13288F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12" y="3789040"/>
            <a:ext cx="84135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th-TH" sz="4400" dirty="0">
                <a:latin typeface="Arial Rounded MT Bold" panose="020F0704030504030204" pitchFamily="34" charset="0"/>
              </a:rPr>
              <a:t>He </a:t>
            </a:r>
            <a:r>
              <a:rPr lang="en-US" altLang="th-TH" sz="4400" u="sng" dirty="0">
                <a:latin typeface="Arial Rounded MT Bold" panose="020F0704030504030204" pitchFamily="34" charset="0"/>
              </a:rPr>
              <a:t>told</a:t>
            </a:r>
            <a:r>
              <a:rPr lang="en-US" altLang="th-TH" sz="4400" dirty="0">
                <a:latin typeface="Arial Rounded MT Bold" panose="020F0704030504030204" pitchFamily="34" charset="0"/>
              </a:rPr>
              <a:t> </a:t>
            </a:r>
            <a:r>
              <a:rPr lang="en-US" altLang="th-TH" sz="4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him</a:t>
            </a:r>
            <a:r>
              <a:rPr lang="en-US" altLang="th-TH" sz="4400" dirty="0">
                <a:latin typeface="Arial Rounded MT Bold" panose="020F0704030504030204" pitchFamily="34" charset="0"/>
              </a:rPr>
              <a:t> </a:t>
            </a:r>
            <a:r>
              <a:rPr lang="en-US" altLang="th-TH" sz="44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to help</a:t>
            </a:r>
            <a:r>
              <a:rPr lang="en-US" altLang="th-TH" sz="4400" b="1" i="1" dirty="0">
                <a:solidFill>
                  <a:srgbClr val="00206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</a:t>
            </a:r>
            <a:r>
              <a:rPr lang="en-US" altLang="th-TH" sz="4400" dirty="0">
                <a:latin typeface="Arial Rounded MT Bold" panose="020F0704030504030204" pitchFamily="34" charset="0"/>
              </a:rPr>
              <a:t>his mother.</a:t>
            </a:r>
            <a:endParaRPr lang="es-MX" altLang="es-MX" sz="4400" dirty="0">
              <a:latin typeface="Arial Rounded MT Bold" panose="020F0704030504030204" pitchFamily="34" charset="0"/>
            </a:endParaRPr>
          </a:p>
        </p:txBody>
      </p:sp>
      <p:sp>
        <p:nvSpPr>
          <p:cNvPr id="4" name="Llamada ovalada 3">
            <a:extLst>
              <a:ext uri="{FF2B5EF4-FFF2-40B4-BE49-F238E27FC236}">
                <a16:creationId xmlns:a16="http://schemas.microsoft.com/office/drawing/2014/main" id="{8142D04A-88AD-45CB-B225-1A1217A581C8}"/>
              </a:ext>
            </a:extLst>
          </p:cNvPr>
          <p:cNvSpPr/>
          <p:nvPr/>
        </p:nvSpPr>
        <p:spPr>
          <a:xfrm>
            <a:off x="19076" y="324501"/>
            <a:ext cx="4208026" cy="1380832"/>
          </a:xfrm>
          <a:prstGeom prst="wedgeEllipseCallout">
            <a:avLst>
              <a:gd name="adj1" fmla="val 51406"/>
              <a:gd name="adj2" fmla="val 496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35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4320A8-BAD0-DD40-0D90-78ED425F0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12" y="691752"/>
            <a:ext cx="3515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MX" altLang="th-TH" sz="3600" dirty="0" err="1"/>
              <a:t>Help</a:t>
            </a:r>
            <a:r>
              <a:rPr lang="es-MX" altLang="th-TH" sz="3600" dirty="0"/>
              <a:t> </a:t>
            </a:r>
            <a:r>
              <a:rPr lang="es-MX" altLang="th-TH" sz="3600" dirty="0" err="1"/>
              <a:t>your</a:t>
            </a:r>
            <a:r>
              <a:rPr lang="es-MX" altLang="th-TH" sz="3600" dirty="0"/>
              <a:t> </a:t>
            </a:r>
            <a:r>
              <a:rPr lang="es-MX" altLang="th-TH" sz="3600" dirty="0" err="1"/>
              <a:t>mother</a:t>
            </a:r>
            <a:r>
              <a:rPr lang="es-MX" altLang="th-TH" sz="3600" dirty="0"/>
              <a:t>!</a:t>
            </a:r>
          </a:p>
        </p:txBody>
      </p:sp>
      <p:pic>
        <p:nvPicPr>
          <p:cNvPr id="33797" name="Picture 16" descr="Lo que nunca deberías decirle a tu hijo - VIX">
            <a:extLst>
              <a:ext uri="{FF2B5EF4-FFF2-40B4-BE49-F238E27FC236}">
                <a16:creationId xmlns:a16="http://schemas.microsoft.com/office/drawing/2014/main" id="{D0BD78ED-5213-93E7-F6F4-B94236D85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06" y="691752"/>
            <a:ext cx="4426744" cy="27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67EA4722-2C03-EADC-96C7-6E25114D0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991099"/>
            <a:ext cx="90364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th-TH" sz="3600" dirty="0">
                <a:latin typeface="Arial Rounded MT Bold" panose="020F0704030504030204" pitchFamily="34" charset="0"/>
              </a:rPr>
              <a:t>The father </a:t>
            </a:r>
            <a:r>
              <a:rPr lang="en-US" altLang="th-TH" sz="3600" u="sng" dirty="0">
                <a:latin typeface="Arial Rounded MT Bold" panose="020F0704030504030204" pitchFamily="34" charset="0"/>
              </a:rPr>
              <a:t>told</a:t>
            </a:r>
            <a:r>
              <a:rPr lang="en-US" altLang="th-TH" sz="3600" dirty="0">
                <a:latin typeface="Arial Rounded MT Bold" panose="020F0704030504030204" pitchFamily="34" charset="0"/>
              </a:rPr>
              <a:t> </a:t>
            </a:r>
            <a:r>
              <a:rPr lang="en-US" altLang="th-TH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his son </a:t>
            </a:r>
            <a:r>
              <a:rPr lang="en-US" altLang="th-TH" sz="36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to go</a:t>
            </a:r>
            <a:r>
              <a:rPr lang="en-US" altLang="th-TH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</a:t>
            </a:r>
            <a:r>
              <a:rPr lang="en-US" altLang="th-TH" sz="3600" dirty="0">
                <a:latin typeface="Arial Rounded MT Bold" panose="020F0704030504030204" pitchFamily="34" charset="0"/>
              </a:rPr>
              <a:t>to his room.</a:t>
            </a:r>
            <a:endParaRPr lang="es-MX" altLang="es-MX" sz="3600" dirty="0">
              <a:latin typeface="Arial Rounded MT Bold" panose="020F0704030504030204" pitchFamily="34" charset="0"/>
            </a:endParaRPr>
          </a:p>
        </p:txBody>
      </p:sp>
      <p:sp>
        <p:nvSpPr>
          <p:cNvPr id="4" name="Llamada ovalada 3">
            <a:extLst>
              <a:ext uri="{FF2B5EF4-FFF2-40B4-BE49-F238E27FC236}">
                <a16:creationId xmlns:a16="http://schemas.microsoft.com/office/drawing/2014/main" id="{790D683B-74FC-4781-B7FF-E0B80E7232F3}"/>
              </a:ext>
            </a:extLst>
          </p:cNvPr>
          <p:cNvSpPr/>
          <p:nvPr/>
        </p:nvSpPr>
        <p:spPr>
          <a:xfrm>
            <a:off x="660987" y="523130"/>
            <a:ext cx="3525441" cy="1296144"/>
          </a:xfrm>
          <a:prstGeom prst="wedgeEllipseCallout">
            <a:avLst>
              <a:gd name="adj1" fmla="val 77769"/>
              <a:gd name="adj2" fmla="val 73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35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DA644D-FC95-5985-92E5-AE97B8516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543" y="733798"/>
            <a:ext cx="32754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MX" altLang="th-TH" sz="3200" dirty="0" err="1"/>
              <a:t>Go</a:t>
            </a:r>
            <a:r>
              <a:rPr lang="es-MX" altLang="th-TH" sz="3200" dirty="0"/>
              <a:t> </a:t>
            </a:r>
            <a:r>
              <a:rPr lang="es-MX" altLang="th-TH" sz="3200" dirty="0" err="1"/>
              <a:t>to</a:t>
            </a:r>
            <a:r>
              <a:rPr lang="es-MX" altLang="th-TH" sz="3200" dirty="0"/>
              <a:t> </a:t>
            </a:r>
            <a:r>
              <a:rPr lang="es-MX" altLang="th-TH" sz="3200" dirty="0" err="1"/>
              <a:t>your</a:t>
            </a:r>
            <a:r>
              <a:rPr lang="es-MX" altLang="th-TH" sz="3200" dirty="0"/>
              <a:t> </a:t>
            </a:r>
            <a:r>
              <a:rPr lang="es-MX" altLang="th-TH" sz="3600" dirty="0" err="1"/>
              <a:t>room</a:t>
            </a:r>
            <a:r>
              <a:rPr lang="es-MX" altLang="th-TH" sz="3200" dirty="0"/>
              <a:t>!</a:t>
            </a:r>
          </a:p>
        </p:txBody>
      </p:sp>
      <p:pic>
        <p:nvPicPr>
          <p:cNvPr id="29701" name="Picture 4" descr="Ilustración vectorial padre enojado">
            <a:extLst>
              <a:ext uri="{FF2B5EF4-FFF2-40B4-BE49-F238E27FC236}">
                <a16:creationId xmlns:a16="http://schemas.microsoft.com/office/drawing/2014/main" id="{DEE5B434-132A-4884-74D5-4AB2142A6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990" y="616762"/>
            <a:ext cx="3525441" cy="319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3600A591-4F0E-1D90-1FA1-8EABFC1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0" y="3755082"/>
            <a:ext cx="900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th-TH" sz="3600" dirty="0">
                <a:latin typeface="Arial Rounded MT Bold" panose="020F0704030504030204" pitchFamily="34" charset="0"/>
              </a:rPr>
              <a:t>Kirsten </a:t>
            </a:r>
            <a:r>
              <a:rPr lang="en-US" altLang="th-TH" sz="3600" u="sng" dirty="0">
                <a:latin typeface="Arial Rounded MT Bold" panose="020F0704030504030204" pitchFamily="34" charset="0"/>
              </a:rPr>
              <a:t>asked</a:t>
            </a:r>
            <a:r>
              <a:rPr lang="en-US" altLang="th-TH" sz="3600" dirty="0">
                <a:latin typeface="Arial Rounded MT Bold" panose="020F0704030504030204" pitchFamily="34" charset="0"/>
              </a:rPr>
              <a:t> </a:t>
            </a:r>
            <a:r>
              <a:rPr lang="en-US" altLang="th-TH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her friend </a:t>
            </a:r>
            <a:r>
              <a:rPr lang="en-US" altLang="th-TH" sz="3600" i="1" u="sng" dirty="0">
                <a:solidFill>
                  <a:srgbClr val="00206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not to smoke</a:t>
            </a:r>
            <a:r>
              <a:rPr lang="en-US" altLang="th-TH" sz="3600" i="1" dirty="0">
                <a:solidFill>
                  <a:srgbClr val="00206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.</a:t>
            </a:r>
            <a:endParaRPr lang="es-MX" altLang="es-MX" sz="3600" i="1" dirty="0">
              <a:solidFill>
                <a:srgbClr val="002060"/>
              </a:solidFill>
              <a:highlight>
                <a:srgbClr val="FFFF00"/>
              </a:highlight>
              <a:latin typeface="Arial Rounded MT Bold" panose="020F0704030504030204" pitchFamily="34" charset="0"/>
            </a:endParaRPr>
          </a:p>
        </p:txBody>
      </p:sp>
      <p:pic>
        <p:nvPicPr>
          <p:cNvPr id="28675" name="Picture 12" descr="Smoking And Dental Implants: How To Increase Success Rate">
            <a:extLst>
              <a:ext uri="{FF2B5EF4-FFF2-40B4-BE49-F238E27FC236}">
                <a16:creationId xmlns:a16="http://schemas.microsoft.com/office/drawing/2014/main" id="{B3FBC6D3-6C60-87E7-AD4F-D0EC4CBA8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4327"/>
            <a:ext cx="3849291" cy="291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lamada ovalada 3">
            <a:extLst>
              <a:ext uri="{FF2B5EF4-FFF2-40B4-BE49-F238E27FC236}">
                <a16:creationId xmlns:a16="http://schemas.microsoft.com/office/drawing/2014/main" id="{071ABE61-8F5D-4DFD-AFCC-49633CAF2C8C}"/>
              </a:ext>
            </a:extLst>
          </p:cNvPr>
          <p:cNvSpPr/>
          <p:nvPr/>
        </p:nvSpPr>
        <p:spPr>
          <a:xfrm>
            <a:off x="30334" y="795714"/>
            <a:ext cx="3849290" cy="1200329"/>
          </a:xfrm>
          <a:prstGeom prst="wedgeEllipseCallout">
            <a:avLst>
              <a:gd name="adj1" fmla="val 77450"/>
              <a:gd name="adj2" fmla="val 946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35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456B160-91D4-90D7-1B43-D565C8150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9" y="1103492"/>
            <a:ext cx="3487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MX" altLang="th-TH" sz="3200" dirty="0" err="1"/>
              <a:t>Don’t</a:t>
            </a:r>
            <a:r>
              <a:rPr lang="es-MX" altLang="th-TH" sz="3200" dirty="0"/>
              <a:t> </a:t>
            </a:r>
            <a:r>
              <a:rPr lang="es-MX" altLang="th-TH" sz="3200" dirty="0" err="1"/>
              <a:t>smoke</a:t>
            </a:r>
            <a:r>
              <a:rPr lang="es-MX" altLang="th-TH" sz="3200" dirty="0"/>
              <a:t>, </a:t>
            </a:r>
            <a:r>
              <a:rPr lang="es-MX" altLang="th-TH" sz="3200" dirty="0" err="1"/>
              <a:t>please</a:t>
            </a:r>
            <a:r>
              <a:rPr lang="es-MX" altLang="th-TH" sz="32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176B6B6E-09FD-AC5D-C8EF-F2D953217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099077"/>
            <a:ext cx="89289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th-TH" sz="3200" dirty="0">
                <a:latin typeface="Arial Rounded MT Bold" panose="020F0704030504030204" pitchFamily="34" charset="0"/>
              </a:rPr>
              <a:t>Snowball </a:t>
            </a:r>
            <a:r>
              <a:rPr lang="en-US" altLang="th-TH" sz="3200" u="sng" dirty="0">
                <a:latin typeface="Arial Rounded MT Bold" panose="020F0704030504030204" pitchFamily="34" charset="0"/>
              </a:rPr>
              <a:t>told</a:t>
            </a:r>
            <a:r>
              <a:rPr lang="en-US" altLang="th-TH" sz="3200" dirty="0">
                <a:latin typeface="Arial Rounded MT Bold" panose="020F0704030504030204" pitchFamily="34" charset="0"/>
              </a:rPr>
              <a:t> </a:t>
            </a:r>
            <a:r>
              <a:rPr lang="en-US" altLang="th-TH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everyone</a:t>
            </a:r>
            <a:r>
              <a:rPr lang="en-US" altLang="th-TH" sz="3200" dirty="0">
                <a:latin typeface="Arial Rounded MT Bold" panose="020F0704030504030204" pitchFamily="34" charset="0"/>
              </a:rPr>
              <a:t> </a:t>
            </a:r>
            <a:r>
              <a:rPr lang="en-US" altLang="th-TH" sz="32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not to eat </a:t>
            </a:r>
            <a:r>
              <a:rPr lang="en-US" altLang="th-TH" sz="3200" b="1" i="1" dirty="0">
                <a:solidFill>
                  <a:srgbClr val="00206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</a:t>
            </a:r>
            <a:r>
              <a:rPr lang="en-US" altLang="th-TH" sz="3200" dirty="0">
                <a:latin typeface="Arial Rounded MT Bold" panose="020F0704030504030204" pitchFamily="34" charset="0"/>
              </a:rPr>
              <a:t>his carrot.</a:t>
            </a:r>
            <a:endParaRPr lang="es-MX" altLang="es-MX" sz="3200" dirty="0">
              <a:latin typeface="Arial Rounded MT Bold" panose="020F0704030504030204" pitchFamily="34" charset="0"/>
            </a:endParaRPr>
          </a:p>
        </p:txBody>
      </p:sp>
      <p:pic>
        <p:nvPicPr>
          <p:cNvPr id="31747" name="Picture 6" descr="white rabbit holding carrots figure free image | Peakpx">
            <a:extLst>
              <a:ext uri="{FF2B5EF4-FFF2-40B4-BE49-F238E27FC236}">
                <a16:creationId xmlns:a16="http://schemas.microsoft.com/office/drawing/2014/main" id="{663D0916-18FF-FC61-A3E2-40AFB70CC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81" y="1036688"/>
            <a:ext cx="3856435" cy="262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lamada ovalada 3">
            <a:extLst>
              <a:ext uri="{FF2B5EF4-FFF2-40B4-BE49-F238E27FC236}">
                <a16:creationId xmlns:a16="http://schemas.microsoft.com/office/drawing/2014/main" id="{7B25BFD6-E5A9-4430-8508-F005B79DFD3D}"/>
              </a:ext>
            </a:extLst>
          </p:cNvPr>
          <p:cNvSpPr/>
          <p:nvPr/>
        </p:nvSpPr>
        <p:spPr>
          <a:xfrm>
            <a:off x="58017" y="845421"/>
            <a:ext cx="4176463" cy="1512168"/>
          </a:xfrm>
          <a:prstGeom prst="wedgeEllipseCallout">
            <a:avLst>
              <a:gd name="adj1" fmla="val 63574"/>
              <a:gd name="adj2" fmla="val 729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35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749A75-526A-B173-306B-62A0D6D9F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41" y="1298296"/>
            <a:ext cx="3856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MX" altLang="th-TH" sz="3600" dirty="0" err="1"/>
              <a:t>Don’t</a:t>
            </a:r>
            <a:r>
              <a:rPr lang="es-MX" altLang="th-TH" sz="3600" dirty="0"/>
              <a:t> </a:t>
            </a:r>
            <a:r>
              <a:rPr lang="es-MX" altLang="th-TH" sz="3600" dirty="0" err="1"/>
              <a:t>eat</a:t>
            </a:r>
            <a:r>
              <a:rPr lang="es-MX" altLang="th-TH" sz="3600" dirty="0"/>
              <a:t> </a:t>
            </a:r>
            <a:r>
              <a:rPr lang="es-MX" altLang="th-TH" sz="3600" dirty="0" err="1"/>
              <a:t>my</a:t>
            </a:r>
            <a:r>
              <a:rPr lang="es-MX" altLang="th-TH" sz="3600" dirty="0"/>
              <a:t> </a:t>
            </a:r>
            <a:r>
              <a:rPr lang="es-MX" altLang="th-TH" sz="3600" dirty="0" err="1"/>
              <a:t>carrot</a:t>
            </a:r>
            <a:r>
              <a:rPr lang="es-MX" altLang="th-TH" sz="36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n 4">
            <a:extLst>
              <a:ext uri="{FF2B5EF4-FFF2-40B4-BE49-F238E27FC236}">
                <a16:creationId xmlns:a16="http://schemas.microsoft.com/office/drawing/2014/main" id="{A97E13B5-72FE-7B6C-740E-41120B2AC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2" y="1040959"/>
            <a:ext cx="3086100" cy="272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lamada ovalada 12">
            <a:extLst>
              <a:ext uri="{FF2B5EF4-FFF2-40B4-BE49-F238E27FC236}">
                <a16:creationId xmlns:a16="http://schemas.microsoft.com/office/drawing/2014/main" id="{2B9D9111-9429-4F54-8BEF-A2887A0C9A7E}"/>
              </a:ext>
            </a:extLst>
          </p:cNvPr>
          <p:cNvSpPr/>
          <p:nvPr/>
        </p:nvSpPr>
        <p:spPr>
          <a:xfrm>
            <a:off x="0" y="473868"/>
            <a:ext cx="4330304" cy="1323439"/>
          </a:xfrm>
          <a:prstGeom prst="wedgeEllipseCallout">
            <a:avLst>
              <a:gd name="adj1" fmla="val 85856"/>
              <a:gd name="adj2" fmla="val 646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0404F5-70BE-5130-EDD5-256BE2872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26" y="706783"/>
            <a:ext cx="39662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MX" altLang="th-TH" sz="3600" dirty="0"/>
              <a:t>Do </a:t>
            </a:r>
            <a:r>
              <a:rPr lang="es-MX" altLang="th-TH" sz="3600" dirty="0" err="1"/>
              <a:t>not</a:t>
            </a:r>
            <a:r>
              <a:rPr lang="es-MX" altLang="th-TH" sz="3600" dirty="0"/>
              <a:t> </a:t>
            </a:r>
            <a:r>
              <a:rPr lang="es-MX" altLang="th-TH" sz="3600" dirty="0" err="1"/>
              <a:t>kiss</a:t>
            </a:r>
            <a:r>
              <a:rPr lang="es-MX" altLang="th-TH" sz="3600" dirty="0"/>
              <a:t> </a:t>
            </a:r>
            <a:r>
              <a:rPr lang="es-MX" altLang="th-TH" sz="3600" dirty="0" err="1"/>
              <a:t>my</a:t>
            </a:r>
            <a:r>
              <a:rPr lang="es-MX" altLang="th-TH" sz="3600" dirty="0"/>
              <a:t> </a:t>
            </a:r>
            <a:r>
              <a:rPr lang="es-MX" altLang="th-TH" sz="3600" dirty="0" err="1"/>
              <a:t>hand</a:t>
            </a:r>
            <a:r>
              <a:rPr lang="es-MX" altLang="th-TH" sz="3600" dirty="0"/>
              <a:t>!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95AC68F8-3F5A-3C92-2881-3A3A95CEB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21088"/>
            <a:ext cx="94330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th-TH" sz="3200" dirty="0">
                <a:latin typeface="Arial Rounded MT Bold" panose="020F0704030504030204" pitchFamily="34" charset="0"/>
              </a:rPr>
              <a:t>The </a:t>
            </a:r>
            <a:r>
              <a:rPr lang="en-US" altLang="th-TH" sz="2800" dirty="0">
                <a:latin typeface="Arial Rounded MT Bold" panose="020F0704030504030204" pitchFamily="34" charset="0"/>
              </a:rPr>
              <a:t>Pope</a:t>
            </a:r>
            <a:r>
              <a:rPr lang="en-US" altLang="th-TH" sz="3200" dirty="0">
                <a:latin typeface="Arial Rounded MT Bold" panose="020F0704030504030204" pitchFamily="34" charset="0"/>
              </a:rPr>
              <a:t> </a:t>
            </a:r>
            <a:r>
              <a:rPr lang="en-US" altLang="th-TH" sz="3200" u="sng" dirty="0">
                <a:latin typeface="Arial Rounded MT Bold" panose="020F0704030504030204" pitchFamily="34" charset="0"/>
              </a:rPr>
              <a:t>told</a:t>
            </a:r>
            <a:r>
              <a:rPr lang="en-US" altLang="th-TH" sz="3200" dirty="0">
                <a:latin typeface="Arial Rounded MT Bold" panose="020F0704030504030204" pitchFamily="34" charset="0"/>
              </a:rPr>
              <a:t> </a:t>
            </a:r>
            <a:r>
              <a:rPr lang="en-US" altLang="th-TH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woman </a:t>
            </a:r>
            <a:r>
              <a:rPr lang="en-US" altLang="th-TH" sz="32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not to kiss</a:t>
            </a:r>
            <a:r>
              <a:rPr lang="en-US" altLang="th-TH" sz="3200" b="1" i="1" dirty="0">
                <a:solidFill>
                  <a:srgbClr val="00206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</a:t>
            </a:r>
            <a:r>
              <a:rPr lang="en-US" altLang="th-TH" sz="3200" dirty="0">
                <a:latin typeface="Arial Rounded MT Bold" panose="020F0704030504030204" pitchFamily="34" charset="0"/>
              </a:rPr>
              <a:t>his hand.</a:t>
            </a:r>
            <a:endParaRPr lang="es-MX" altLang="es-MX" sz="32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C0B5EE36-485B-D5EA-B95A-ED623B73B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722920"/>
            <a:ext cx="90364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th-TH" sz="3600" dirty="0">
                <a:latin typeface="Arial Rounded MT Bold" panose="020F0704030504030204" pitchFamily="34" charset="0"/>
              </a:rPr>
              <a:t>The doctor  </a:t>
            </a:r>
            <a:r>
              <a:rPr lang="en-US" altLang="th-TH" sz="3600" u="sng" dirty="0">
                <a:latin typeface="Arial Rounded MT Bold" panose="020F0704030504030204" pitchFamily="34" charset="0"/>
              </a:rPr>
              <a:t>asked</a:t>
            </a:r>
            <a:r>
              <a:rPr lang="en-US" altLang="th-TH" sz="3600" dirty="0">
                <a:latin typeface="Arial Rounded MT Bold" panose="020F0704030504030204" pitchFamily="34" charset="0"/>
              </a:rPr>
              <a:t> </a:t>
            </a:r>
            <a:r>
              <a:rPr lang="en-US" altLang="th-TH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her</a:t>
            </a:r>
            <a:r>
              <a:rPr lang="en-US" altLang="th-TH" sz="3600" dirty="0">
                <a:latin typeface="Arial Rounded MT Bold" panose="020F0704030504030204" pitchFamily="34" charset="0"/>
              </a:rPr>
              <a:t> </a:t>
            </a:r>
            <a:r>
              <a:rPr lang="en-US" altLang="th-TH" sz="36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to breath</a:t>
            </a:r>
            <a:r>
              <a:rPr lang="en-US" altLang="th-TH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</a:t>
            </a:r>
            <a:r>
              <a:rPr lang="en-US" altLang="th-TH" sz="3600" dirty="0">
                <a:latin typeface="Arial Rounded MT Bold" panose="020F0704030504030204" pitchFamily="34" charset="0"/>
              </a:rPr>
              <a:t>deeply.</a:t>
            </a:r>
            <a:endParaRPr lang="es-MX" altLang="es-MX" sz="3600" dirty="0">
              <a:latin typeface="Arial Rounded MT Bold" panose="020F0704030504030204" pitchFamily="34" charset="0"/>
            </a:endParaRPr>
          </a:p>
        </p:txBody>
      </p:sp>
      <p:sp>
        <p:nvSpPr>
          <p:cNvPr id="4" name="Llamada ovalada 3">
            <a:extLst>
              <a:ext uri="{FF2B5EF4-FFF2-40B4-BE49-F238E27FC236}">
                <a16:creationId xmlns:a16="http://schemas.microsoft.com/office/drawing/2014/main" id="{5E99FBE5-CC24-4329-86FA-CE63BE4888BF}"/>
              </a:ext>
            </a:extLst>
          </p:cNvPr>
          <p:cNvSpPr/>
          <p:nvPr/>
        </p:nvSpPr>
        <p:spPr>
          <a:xfrm>
            <a:off x="35496" y="764704"/>
            <a:ext cx="4490264" cy="1544089"/>
          </a:xfrm>
          <a:prstGeom prst="wedgeEllipseCallout">
            <a:avLst>
              <a:gd name="adj1" fmla="val 61734"/>
              <a:gd name="adj2" fmla="val -5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A42E79-FD2C-9C28-C425-D28486676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34" y="1138343"/>
            <a:ext cx="46294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MX" altLang="th-TH" sz="3600" dirty="0" err="1"/>
              <a:t>Please</a:t>
            </a:r>
            <a:r>
              <a:rPr lang="es-MX" altLang="th-TH" sz="3600" dirty="0"/>
              <a:t>, </a:t>
            </a:r>
            <a:r>
              <a:rPr lang="es-MX" altLang="th-TH" sz="3600" dirty="0" err="1"/>
              <a:t>breath</a:t>
            </a:r>
            <a:r>
              <a:rPr lang="es-MX" altLang="th-TH" sz="3600" dirty="0"/>
              <a:t> </a:t>
            </a:r>
            <a:r>
              <a:rPr lang="es-MX" altLang="th-TH" sz="3600" dirty="0" err="1"/>
              <a:t>deeply</a:t>
            </a:r>
            <a:r>
              <a:rPr lang="es-MX" altLang="th-TH" sz="3600" dirty="0"/>
              <a:t>.</a:t>
            </a:r>
          </a:p>
        </p:txBody>
      </p:sp>
      <p:pic>
        <p:nvPicPr>
          <p:cNvPr id="30725" name="Picture 10" descr="News &amp; Gallery | Naval Hospital Jacksonville">
            <a:extLst>
              <a:ext uri="{FF2B5EF4-FFF2-40B4-BE49-F238E27FC236}">
                <a16:creationId xmlns:a16="http://schemas.microsoft.com/office/drawing/2014/main" id="{F8A12E73-5960-0FBE-F7AB-DB28F882C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50257"/>
            <a:ext cx="4008084" cy="267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 descr="C:\Documents and Settings\JANET\Local Settings\Temporary Internet Files\Content.IE5\7XP8YEJK\MCj029571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582" y="1448627"/>
            <a:ext cx="4424994" cy="370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8520" y="758155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My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 boss </a:t>
            </a:r>
            <a:r>
              <a:rPr lang="fr-FR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said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:  </a:t>
            </a:r>
            <a:r>
              <a:rPr lang="th-TH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“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 Finish </a:t>
            </a:r>
            <a:r>
              <a:rPr lang="fr-FR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that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 </a:t>
            </a:r>
            <a:r>
              <a:rPr lang="fr-FR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project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 by</a:t>
            </a:r>
            <a:r>
              <a:rPr lang="th-TH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 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Friday. </a:t>
            </a:r>
            <a:r>
              <a:rPr lang="th-TH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”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31" y="5196487"/>
            <a:ext cx="950600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My</a:t>
            </a:r>
            <a:r>
              <a:rPr lang="fr-FR" sz="3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boss </a:t>
            </a:r>
            <a:r>
              <a:rPr lang="fr-FR" sz="3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told</a:t>
            </a:r>
            <a:r>
              <a:rPr lang="fr-FR" sz="3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me </a:t>
            </a:r>
            <a:r>
              <a:rPr lang="fr-FR" sz="3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to finish</a:t>
            </a:r>
            <a:r>
              <a:rPr lang="th-TH" sz="3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 </a:t>
            </a:r>
            <a:r>
              <a:rPr lang="fr-FR" sz="3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that</a:t>
            </a:r>
            <a:r>
              <a:rPr lang="fr-FR" sz="3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fr-FR" sz="3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project</a:t>
            </a:r>
            <a:r>
              <a:rPr lang="fr-FR" sz="3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by Friday</a:t>
            </a:r>
            <a:r>
              <a:rPr lang="fr-FR" sz="3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886509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He </a:t>
            </a:r>
            <a:r>
              <a:rPr lang="fr-FR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said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:  </a:t>
            </a:r>
            <a:r>
              <a:rPr lang="th-TH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“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 Can </a:t>
            </a:r>
            <a:r>
              <a:rPr lang="fr-FR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you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 </a:t>
            </a:r>
            <a:r>
              <a:rPr lang="fr-FR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pass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 me the </a:t>
            </a:r>
            <a:r>
              <a:rPr lang="fr-FR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salt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, </a:t>
            </a:r>
            <a:r>
              <a:rPr lang="fr-FR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please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? </a:t>
            </a:r>
            <a:r>
              <a:rPr lang="th-TH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”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5444726"/>
            <a:ext cx="79581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He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asked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me 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to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pass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him</a:t>
            </a:r>
            <a:r>
              <a:rPr lang="th-TH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the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salt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pic>
        <p:nvPicPr>
          <p:cNvPr id="12292" name="Picture 1" descr="C:\Documents and Settings\JANET\Local Settings\Temporary Internet Files\Content.IE5\H60807LY\MCj040983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3274"/>
            <a:ext cx="4265265" cy="423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Reported</a:t>
            </a:r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 Speech 1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9DCFB63B-E348-45AB-86CC-1FF53D20DB27}"/>
              </a:ext>
            </a:extLst>
          </p:cNvPr>
          <p:cNvSpPr txBox="1"/>
          <p:nvPr/>
        </p:nvSpPr>
        <p:spPr>
          <a:xfrm>
            <a:off x="395536" y="1124744"/>
            <a:ext cx="825662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การสังเกตประโยคใน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Direct </a:t>
            </a:r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มี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3</a:t>
            </a:r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แบบ 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FE3260C6-9D90-491F-BCAF-04BBFD20ED87}"/>
              </a:ext>
            </a:extLst>
          </p:cNvPr>
          <p:cNvSpPr txBox="1"/>
          <p:nvPr/>
        </p:nvSpPr>
        <p:spPr>
          <a:xfrm>
            <a:off x="2218956" y="2522811"/>
            <a:ext cx="470437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2. Questions </a:t>
            </a:r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คำถาม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00CD12F9-ED72-4FBF-8D9D-920867865966}"/>
              </a:ext>
            </a:extLst>
          </p:cNvPr>
          <p:cNvSpPr txBox="1"/>
          <p:nvPr/>
        </p:nvSpPr>
        <p:spPr>
          <a:xfrm>
            <a:off x="179512" y="4365104"/>
            <a:ext cx="3888432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Wh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-Questions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C1211F0C-1E8B-4E18-B3B1-DF1A90144E1E}"/>
              </a:ext>
            </a:extLst>
          </p:cNvPr>
          <p:cNvSpPr txBox="1"/>
          <p:nvPr/>
        </p:nvSpPr>
        <p:spPr>
          <a:xfrm>
            <a:off x="4572000" y="4365103"/>
            <a:ext cx="439249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Yes/No Question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cxnSp>
        <p:nvCxnSpPr>
          <p:cNvPr id="3" name="ลูกศรเชื่อมต่อแบบตรง 2">
            <a:extLst>
              <a:ext uri="{FF2B5EF4-FFF2-40B4-BE49-F238E27FC236}">
                <a16:creationId xmlns:a16="http://schemas.microsoft.com/office/drawing/2014/main" id="{3E6B4F16-2AB2-43C4-8A4A-3EE587F0370A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123728" y="3538474"/>
            <a:ext cx="2447416" cy="8266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>
            <a:extLst>
              <a:ext uri="{FF2B5EF4-FFF2-40B4-BE49-F238E27FC236}">
                <a16:creationId xmlns:a16="http://schemas.microsoft.com/office/drawing/2014/main" id="{1E7B2C2F-441F-4509-B344-A700F484D4CC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4572857" y="3528136"/>
            <a:ext cx="2195388" cy="8369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4">
            <a:extLst>
              <a:ext uri="{FF2B5EF4-FFF2-40B4-BE49-F238E27FC236}">
                <a16:creationId xmlns:a16="http://schemas.microsoft.com/office/drawing/2014/main" id="{9BA39A90-657F-9527-9DEB-EFF8DE64D705}"/>
              </a:ext>
            </a:extLst>
          </p:cNvPr>
          <p:cNvSpPr txBox="1"/>
          <p:nvPr/>
        </p:nvSpPr>
        <p:spPr>
          <a:xfrm>
            <a:off x="176024" y="5489847"/>
            <a:ext cx="3888432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คำตอบจะเป็นข้อมูล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Information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9" name="ZoneTexte 4">
            <a:extLst>
              <a:ext uri="{FF2B5EF4-FFF2-40B4-BE49-F238E27FC236}">
                <a16:creationId xmlns:a16="http://schemas.microsoft.com/office/drawing/2014/main" id="{B66D60FF-257B-997F-566E-D23BC18437AD}"/>
              </a:ext>
            </a:extLst>
          </p:cNvPr>
          <p:cNvSpPr txBox="1"/>
          <p:nvPr/>
        </p:nvSpPr>
        <p:spPr>
          <a:xfrm>
            <a:off x="4568512" y="5489846"/>
            <a:ext cx="439249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คำตอบจะเป็นตอบรับหรือ ปฏิเสธ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Yes/No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862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7" grpId="0" animBg="1"/>
      <p:bldP spid="8" grpId="0" animBg="1"/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Reported</a:t>
            </a:r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 Speech 1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9DCFB63B-E348-45AB-86CC-1FF53D20DB27}"/>
              </a:ext>
            </a:extLst>
          </p:cNvPr>
          <p:cNvSpPr txBox="1"/>
          <p:nvPr/>
        </p:nvSpPr>
        <p:spPr>
          <a:xfrm>
            <a:off x="395536" y="1124744"/>
            <a:ext cx="825662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การสังเกตประโยคใน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Direct </a:t>
            </a:r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มี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3</a:t>
            </a:r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แบบ 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FE3260C6-9D90-491F-BCAF-04BBFD20ED87}"/>
              </a:ext>
            </a:extLst>
          </p:cNvPr>
          <p:cNvSpPr txBox="1"/>
          <p:nvPr/>
        </p:nvSpPr>
        <p:spPr>
          <a:xfrm>
            <a:off x="1691680" y="2492896"/>
            <a:ext cx="576064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3. Command</a:t>
            </a:r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คำสั่ง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00CD12F9-ED72-4FBF-8D9D-920867865966}"/>
              </a:ext>
            </a:extLst>
          </p:cNvPr>
          <p:cNvSpPr txBox="1"/>
          <p:nvPr/>
        </p:nvSpPr>
        <p:spPr>
          <a:xfrm>
            <a:off x="179512" y="4365104"/>
            <a:ext cx="3888432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Command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C1211F0C-1E8B-4E18-B3B1-DF1A90144E1E}"/>
              </a:ext>
            </a:extLst>
          </p:cNvPr>
          <p:cNvSpPr txBox="1"/>
          <p:nvPr/>
        </p:nvSpPr>
        <p:spPr>
          <a:xfrm>
            <a:off x="4572000" y="4365103"/>
            <a:ext cx="3744416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Request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cxnSp>
        <p:nvCxnSpPr>
          <p:cNvPr id="3" name="ลูกศรเชื่อมต่อแบบตรง 2">
            <a:extLst>
              <a:ext uri="{FF2B5EF4-FFF2-40B4-BE49-F238E27FC236}">
                <a16:creationId xmlns:a16="http://schemas.microsoft.com/office/drawing/2014/main" id="{3E6B4F16-2AB2-43C4-8A4A-3EE587F0370A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123728" y="3508559"/>
            <a:ext cx="2448272" cy="8565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>
            <a:extLst>
              <a:ext uri="{FF2B5EF4-FFF2-40B4-BE49-F238E27FC236}">
                <a16:creationId xmlns:a16="http://schemas.microsoft.com/office/drawing/2014/main" id="{1E7B2C2F-441F-4509-B344-A700F484D4CC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4572857" y="3528136"/>
            <a:ext cx="1871351" cy="8369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4">
            <a:extLst>
              <a:ext uri="{FF2B5EF4-FFF2-40B4-BE49-F238E27FC236}">
                <a16:creationId xmlns:a16="http://schemas.microsoft.com/office/drawing/2014/main" id="{51AFA6E1-88B9-643A-AECC-BE017ACC8730}"/>
              </a:ext>
            </a:extLst>
          </p:cNvPr>
          <p:cNvSpPr txBox="1"/>
          <p:nvPr/>
        </p:nvSpPr>
        <p:spPr>
          <a:xfrm>
            <a:off x="179512" y="5373216"/>
            <a:ext cx="3888432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คำสั่ง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12" name="ZoneTexte 4">
            <a:extLst>
              <a:ext uri="{FF2B5EF4-FFF2-40B4-BE49-F238E27FC236}">
                <a16:creationId xmlns:a16="http://schemas.microsoft.com/office/drawing/2014/main" id="{0C843D06-BB6E-DC5C-1E5D-AA24FB039B4E}"/>
              </a:ext>
            </a:extLst>
          </p:cNvPr>
          <p:cNvSpPr txBox="1"/>
          <p:nvPr/>
        </p:nvSpPr>
        <p:spPr>
          <a:xfrm>
            <a:off x="4572000" y="5365665"/>
            <a:ext cx="3744416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ข้อร้อง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022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Reported</a:t>
            </a:r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 Speech 1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9DCFB63B-E348-45AB-86CC-1FF53D20DB27}"/>
              </a:ext>
            </a:extLst>
          </p:cNvPr>
          <p:cNvSpPr txBox="1"/>
          <p:nvPr/>
        </p:nvSpPr>
        <p:spPr>
          <a:xfrm>
            <a:off x="251520" y="1360217"/>
            <a:ext cx="825662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จุดที่จะปรับใน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Reported speech </a:t>
            </a:r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มี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5</a:t>
            </a:r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 จุด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FE3260C6-9D90-491F-BCAF-04BBFD20ED87}"/>
              </a:ext>
            </a:extLst>
          </p:cNvPr>
          <p:cNvSpPr txBox="1"/>
          <p:nvPr/>
        </p:nvSpPr>
        <p:spPr>
          <a:xfrm>
            <a:off x="2424515" y="2941550"/>
            <a:ext cx="4655010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1. Subject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00CD12F9-ED72-4FBF-8D9D-920867865966}"/>
              </a:ext>
            </a:extLst>
          </p:cNvPr>
          <p:cNvSpPr txBox="1"/>
          <p:nvPr/>
        </p:nvSpPr>
        <p:spPr>
          <a:xfrm>
            <a:off x="84860" y="4209762"/>
            <a:ext cx="439249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2. Tense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C1211F0C-1E8B-4E18-B3B1-DF1A90144E1E}"/>
              </a:ext>
            </a:extLst>
          </p:cNvPr>
          <p:cNvSpPr txBox="1"/>
          <p:nvPr/>
        </p:nvSpPr>
        <p:spPr>
          <a:xfrm>
            <a:off x="92732" y="5349673"/>
            <a:ext cx="439249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4. Adverb of time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9" name="ZoneTexte 4">
            <a:extLst>
              <a:ext uri="{FF2B5EF4-FFF2-40B4-BE49-F238E27FC236}">
                <a16:creationId xmlns:a16="http://schemas.microsoft.com/office/drawing/2014/main" id="{65BF61CD-A4CD-4691-BE53-6060D92A5BBD}"/>
              </a:ext>
            </a:extLst>
          </p:cNvPr>
          <p:cNvSpPr txBox="1"/>
          <p:nvPr/>
        </p:nvSpPr>
        <p:spPr>
          <a:xfrm>
            <a:off x="4649192" y="4209762"/>
            <a:ext cx="4409948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3. Possessive /Object</a:t>
            </a:r>
            <a:endParaRPr lang="fr-F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sp>
        <p:nvSpPr>
          <p:cNvPr id="11" name="ZoneTexte 4">
            <a:extLst>
              <a:ext uri="{FF2B5EF4-FFF2-40B4-BE49-F238E27FC236}">
                <a16:creationId xmlns:a16="http://schemas.microsoft.com/office/drawing/2014/main" id="{77E22AF3-8FF4-4C7C-A6BB-5244A01ED9DE}"/>
              </a:ext>
            </a:extLst>
          </p:cNvPr>
          <p:cNvSpPr txBox="1"/>
          <p:nvPr/>
        </p:nvSpPr>
        <p:spPr>
          <a:xfrm>
            <a:off x="4657064" y="5349673"/>
            <a:ext cx="4392490" cy="1015663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5. Adverb of place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241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Reported</a:t>
            </a:r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 Speech 1</a:t>
            </a:r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FE3260C6-9D90-491F-BCAF-04BBFD20ED87}"/>
              </a:ext>
            </a:extLst>
          </p:cNvPr>
          <p:cNvSpPr txBox="1"/>
          <p:nvPr/>
        </p:nvSpPr>
        <p:spPr>
          <a:xfrm>
            <a:off x="2424515" y="990930"/>
            <a:ext cx="4655010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DSE" panose="020B0604020202020204" pitchFamily="34" charset="0"/>
              </a:rPr>
              <a:t>1. Subject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DSE" panose="020B0604020202020204" pitchFamily="34" charset="0"/>
            </a:endParaRP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B4B99EBB-8882-BFD4-5C86-874869796E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952114"/>
              </p:ext>
            </p:extLst>
          </p:nvPr>
        </p:nvGraphicFramePr>
        <p:xfrm>
          <a:off x="2195736" y="2276872"/>
          <a:ext cx="5346699" cy="3024335"/>
        </p:xfrm>
        <a:graphic>
          <a:graphicData uri="http://schemas.openxmlformats.org/drawingml/2006/table">
            <a:tbl>
              <a:tblPr/>
              <a:tblGrid>
                <a:gridCol w="5346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322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3" marB="714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112">
                <a:tc>
                  <a:txBody>
                    <a:bodyPr/>
                    <a:lstStyle/>
                    <a:p>
                      <a:r>
                        <a:rPr lang="en-US" sz="5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    = he,  she</a:t>
                      </a:r>
                    </a:p>
                    <a:p>
                      <a:r>
                        <a:rPr lang="en-US" sz="5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 = they</a:t>
                      </a:r>
                    </a:p>
                  </a:txBody>
                  <a:tcPr marL="7145" marR="7145" marT="7143" marB="71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1389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D21C7DA-030C-2F7F-C949-74ADDE01A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1892" y="476672"/>
            <a:ext cx="6571060" cy="90765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th-TH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2.TENSE CHANGES </a:t>
            </a:r>
            <a:endParaRPr lang="en-US" altLang="th-TH" sz="3600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99E9041-10FA-DC17-1D38-9B52ACD6405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4341027"/>
              </p:ext>
            </p:extLst>
          </p:nvPr>
        </p:nvGraphicFramePr>
        <p:xfrm>
          <a:off x="107504" y="1628800"/>
          <a:ext cx="8892479" cy="4371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Slide Number Placeholder 4">
            <a:extLst>
              <a:ext uri="{FF2B5EF4-FFF2-40B4-BE49-F238E27FC236}">
                <a16:creationId xmlns:a16="http://schemas.microsoft.com/office/drawing/2014/main" id="{A55882D8-37C7-6B36-D7C2-B62A58CF91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5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18859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2288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5717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29146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ADF43F-0EA8-440C-B5BC-73B0A8841055}" type="slidenum">
              <a:rPr lang="en-US" altLang="th-TH" smtClean="0">
                <a:solidFill>
                  <a:schemeClr val="bg1"/>
                </a:solidFill>
                <a:latin typeface="Century Gothic" panose="020B0502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th-TH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ลูกศร: ขวา 1">
            <a:extLst>
              <a:ext uri="{FF2B5EF4-FFF2-40B4-BE49-F238E27FC236}">
                <a16:creationId xmlns:a16="http://schemas.microsoft.com/office/drawing/2014/main" id="{9C854FAF-86AA-E917-55A4-AAE38459443C}"/>
              </a:ext>
            </a:extLst>
          </p:cNvPr>
          <p:cNvSpPr/>
          <p:nvPr/>
        </p:nvSpPr>
        <p:spPr>
          <a:xfrm>
            <a:off x="4355976" y="2605088"/>
            <a:ext cx="333896" cy="2463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7" name="ลูกศร: ขวา 6">
            <a:extLst>
              <a:ext uri="{FF2B5EF4-FFF2-40B4-BE49-F238E27FC236}">
                <a16:creationId xmlns:a16="http://schemas.microsoft.com/office/drawing/2014/main" id="{BFF5D1FE-E5F2-F856-ED3A-EA40B7554F88}"/>
              </a:ext>
            </a:extLst>
          </p:cNvPr>
          <p:cNvSpPr/>
          <p:nvPr/>
        </p:nvSpPr>
        <p:spPr>
          <a:xfrm>
            <a:off x="4355976" y="3296841"/>
            <a:ext cx="333896" cy="2452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8" name="ลูกศร: ขวา 7">
            <a:extLst>
              <a:ext uri="{FF2B5EF4-FFF2-40B4-BE49-F238E27FC236}">
                <a16:creationId xmlns:a16="http://schemas.microsoft.com/office/drawing/2014/main" id="{17FEC77D-9D33-00F8-DED1-24D8354CE3E3}"/>
              </a:ext>
            </a:extLst>
          </p:cNvPr>
          <p:cNvSpPr/>
          <p:nvPr/>
        </p:nvSpPr>
        <p:spPr>
          <a:xfrm>
            <a:off x="4355976" y="3915966"/>
            <a:ext cx="333896" cy="2463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9" name="ลูกศร: ขวา 8">
            <a:extLst>
              <a:ext uri="{FF2B5EF4-FFF2-40B4-BE49-F238E27FC236}">
                <a16:creationId xmlns:a16="http://schemas.microsoft.com/office/drawing/2014/main" id="{8BCFB11D-9A01-2273-A55C-99353F7381A0}"/>
              </a:ext>
            </a:extLst>
          </p:cNvPr>
          <p:cNvSpPr/>
          <p:nvPr/>
        </p:nvSpPr>
        <p:spPr>
          <a:xfrm>
            <a:off x="4355976" y="4660107"/>
            <a:ext cx="333896" cy="2463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0" name="ลูกศร: ขวา 9">
            <a:extLst>
              <a:ext uri="{FF2B5EF4-FFF2-40B4-BE49-F238E27FC236}">
                <a16:creationId xmlns:a16="http://schemas.microsoft.com/office/drawing/2014/main" id="{F417937B-5D8E-3091-396D-20E11FB230A6}"/>
              </a:ext>
            </a:extLst>
          </p:cNvPr>
          <p:cNvSpPr/>
          <p:nvPr/>
        </p:nvSpPr>
        <p:spPr>
          <a:xfrm>
            <a:off x="4355976" y="5270897"/>
            <a:ext cx="333896" cy="2463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Graphic spid="6" grpId="0">
        <p:bldAsOne/>
      </p:bldGraphic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Humain</Template>
  <TotalTime>568</TotalTime>
  <Words>1489</Words>
  <Application>Microsoft Office PowerPoint</Application>
  <PresentationFormat>นำเสนอทางหน้าจอ (4:3)</PresentationFormat>
  <Paragraphs>227</Paragraphs>
  <Slides>47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47</vt:i4>
      </vt:variant>
    </vt:vector>
  </HeadingPairs>
  <TitlesOfParts>
    <vt:vector size="58" baseType="lpstr">
      <vt:lpstr>Angsana New</vt:lpstr>
      <vt:lpstr>Arial</vt:lpstr>
      <vt:lpstr>Arial Rounded MT Bold</vt:lpstr>
      <vt:lpstr>Candara</vt:lpstr>
      <vt:lpstr>Century Gothic</vt:lpstr>
      <vt:lpstr>IrisDSE</vt:lpstr>
      <vt:lpstr>Jokerman</vt:lpstr>
      <vt:lpstr>Times New Roman</vt:lpstr>
      <vt:lpstr>Tw Cen MT</vt:lpstr>
      <vt:lpstr>Wingdings 2</vt:lpstr>
      <vt:lpstr>Human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2.TENSE CHANGES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MOURNARD</dc:creator>
  <cp:lastModifiedBy>keaw glass</cp:lastModifiedBy>
  <cp:revision>64</cp:revision>
  <dcterms:created xsi:type="dcterms:W3CDTF">2009-12-23T12:51:42Z</dcterms:created>
  <dcterms:modified xsi:type="dcterms:W3CDTF">2023-12-08T01:10:50Z</dcterms:modified>
</cp:coreProperties>
</file>