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9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8" r:id="rId12"/>
    <p:sldId id="269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</p:sldIdLst>
  <p:sldSz cx="9144000" cy="5143500" type="screen16x9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03F"/>
    <a:srgbClr val="FAB199"/>
    <a:srgbClr val="456277"/>
    <a:srgbClr val="978A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1" d="100"/>
          <a:sy n="91" d="100"/>
        </p:scale>
        <p:origin x="72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6FA6C-A555-4E6D-8518-C8FEE87C7FA7}" type="datetimeFigureOut">
              <a:rPr lang="th-TH" smtClean="0"/>
              <a:t>18/04/64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4F887-87E9-4AB6-B722-3625F879FD2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98704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6FA6C-A555-4E6D-8518-C8FEE87C7FA7}" type="datetimeFigureOut">
              <a:rPr lang="th-TH" smtClean="0"/>
              <a:t>18/04/64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4F887-87E9-4AB6-B722-3625F879FD2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40419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6FA6C-A555-4E6D-8518-C8FEE87C7FA7}" type="datetimeFigureOut">
              <a:rPr lang="th-TH" smtClean="0"/>
              <a:t>18/04/64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4F887-87E9-4AB6-B722-3625F879FD2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84905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6FA6C-A555-4E6D-8518-C8FEE87C7FA7}" type="datetimeFigureOut">
              <a:rPr lang="th-TH" smtClean="0"/>
              <a:t>18/04/64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4F887-87E9-4AB6-B722-3625F879FD2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29496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6FA6C-A555-4E6D-8518-C8FEE87C7FA7}" type="datetimeFigureOut">
              <a:rPr lang="th-TH" smtClean="0"/>
              <a:t>18/04/64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4F887-87E9-4AB6-B722-3625F879FD2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83789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6FA6C-A555-4E6D-8518-C8FEE87C7FA7}" type="datetimeFigureOut">
              <a:rPr lang="th-TH" smtClean="0"/>
              <a:t>18/04/64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4F887-87E9-4AB6-B722-3625F879FD2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09576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6FA6C-A555-4E6D-8518-C8FEE87C7FA7}" type="datetimeFigureOut">
              <a:rPr lang="th-TH" smtClean="0"/>
              <a:t>18/04/64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4F887-87E9-4AB6-B722-3625F879FD2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67116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6FA6C-A555-4E6D-8518-C8FEE87C7FA7}" type="datetimeFigureOut">
              <a:rPr lang="th-TH" smtClean="0"/>
              <a:t>18/04/64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4F887-87E9-4AB6-B722-3625F879FD2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53711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6FA6C-A555-4E6D-8518-C8FEE87C7FA7}" type="datetimeFigureOut">
              <a:rPr lang="th-TH" smtClean="0"/>
              <a:t>18/04/64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4F887-87E9-4AB6-B722-3625F879FD2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08412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6FA6C-A555-4E6D-8518-C8FEE87C7FA7}" type="datetimeFigureOut">
              <a:rPr lang="th-TH" smtClean="0"/>
              <a:t>18/04/64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4F887-87E9-4AB6-B722-3625F879FD2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02462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6FA6C-A555-4E6D-8518-C8FEE87C7FA7}" type="datetimeFigureOut">
              <a:rPr lang="th-TH" smtClean="0"/>
              <a:t>18/04/64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4F887-87E9-4AB6-B722-3625F879FD2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3955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5627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16FA6C-A555-4E6D-8518-C8FEE87C7FA7}" type="datetimeFigureOut">
              <a:rPr lang="th-TH" smtClean="0"/>
              <a:t>18/04/64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24F887-87E9-4AB6-B722-3625F879FD2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4039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1.png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hyperlink" Target="https://www.facebook.com/Tlejourn/?__tn__=-UC*F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Relationship Id="rId9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สี่เหลี่ยมผืนผ้า 12">
            <a:extLst>
              <a:ext uri="{FF2B5EF4-FFF2-40B4-BE49-F238E27FC236}">
                <a16:creationId xmlns:a16="http://schemas.microsoft.com/office/drawing/2014/main" id="{8DFC6748-E48A-42C3-B8F1-FDA8ACAEE856}"/>
              </a:ext>
            </a:extLst>
          </p:cNvPr>
          <p:cNvSpPr/>
          <p:nvPr/>
        </p:nvSpPr>
        <p:spPr>
          <a:xfrm>
            <a:off x="-605343" y="1237410"/>
            <a:ext cx="7692694" cy="16158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9900" b="1" u="sng" dirty="0">
                <a:solidFill>
                  <a:srgbClr val="FAB19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หน่วยการเรียนรู้</a:t>
            </a:r>
          </a:p>
        </p:txBody>
      </p:sp>
      <p:sp>
        <p:nvSpPr>
          <p:cNvPr id="14" name="กล่องข้อความ 13">
            <a:extLst>
              <a:ext uri="{FF2B5EF4-FFF2-40B4-BE49-F238E27FC236}">
                <a16:creationId xmlns:a16="http://schemas.microsoft.com/office/drawing/2014/main" id="{1D8FB894-A85A-4174-926B-07981E5289D3}"/>
              </a:ext>
            </a:extLst>
          </p:cNvPr>
          <p:cNvSpPr txBox="1"/>
          <p:nvPr/>
        </p:nvSpPr>
        <p:spPr>
          <a:xfrm>
            <a:off x="1286" y="4591785"/>
            <a:ext cx="916376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000" b="1" dirty="0">
                <a:solidFill>
                  <a:srgbClr val="FAB19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สื่อการสอนประกอบในรายวิชาวิทยาศาสตร์และเทคโนโลยี ชั้นมัธยมศึกษาปีที่ 3  </a:t>
            </a:r>
          </a:p>
        </p:txBody>
      </p:sp>
      <p:sp>
        <p:nvSpPr>
          <p:cNvPr id="15" name="สี่เหลี่ยมผืนผ้า 14">
            <a:extLst>
              <a:ext uri="{FF2B5EF4-FFF2-40B4-BE49-F238E27FC236}">
                <a16:creationId xmlns:a16="http://schemas.microsoft.com/office/drawing/2014/main" id="{9AF114F8-EF1E-4BB7-BE04-048192752D46}"/>
              </a:ext>
            </a:extLst>
          </p:cNvPr>
          <p:cNvSpPr/>
          <p:nvPr/>
        </p:nvSpPr>
        <p:spPr>
          <a:xfrm>
            <a:off x="-111324" y="2483701"/>
            <a:ext cx="7710904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6600" b="1" dirty="0">
                <a:solidFill>
                  <a:srgbClr val="FAB19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วิทยาศาสตร์กับการแก้ปัญหา</a:t>
            </a:r>
          </a:p>
        </p:txBody>
      </p:sp>
      <p:grpSp>
        <p:nvGrpSpPr>
          <p:cNvPr id="16" name="Group 48">
            <a:extLst>
              <a:ext uri="{FF2B5EF4-FFF2-40B4-BE49-F238E27FC236}">
                <a16:creationId xmlns:a16="http://schemas.microsoft.com/office/drawing/2014/main" id="{D33439C3-3227-421D-BF8E-277F8CD3FDAA}"/>
              </a:ext>
            </a:extLst>
          </p:cNvPr>
          <p:cNvGrpSpPr/>
          <p:nvPr/>
        </p:nvGrpSpPr>
        <p:grpSpPr>
          <a:xfrm rot="20788243">
            <a:off x="6817063" y="1415757"/>
            <a:ext cx="2315135" cy="2140856"/>
            <a:chOff x="8479089" y="1262387"/>
            <a:chExt cx="6147593" cy="5684813"/>
          </a:xfrm>
        </p:grpSpPr>
        <p:grpSp>
          <p:nvGrpSpPr>
            <p:cNvPr id="17" name="Group 49">
              <a:extLst>
                <a:ext uri="{FF2B5EF4-FFF2-40B4-BE49-F238E27FC236}">
                  <a16:creationId xmlns:a16="http://schemas.microsoft.com/office/drawing/2014/main" id="{CA5989E7-EBE4-43E5-9818-28504F610DA3}"/>
                </a:ext>
              </a:extLst>
            </p:cNvPr>
            <p:cNvGrpSpPr/>
            <p:nvPr/>
          </p:nvGrpSpPr>
          <p:grpSpPr>
            <a:xfrm rot="20275744" flipH="1">
              <a:off x="9114364" y="4275293"/>
              <a:ext cx="965714" cy="1155036"/>
              <a:chOff x="5704433" y="717502"/>
              <a:chExt cx="7365528" cy="8809481"/>
            </a:xfrm>
          </p:grpSpPr>
          <p:sp>
            <p:nvSpPr>
              <p:cNvPr id="106" name="Freeform: Shape 138">
                <a:extLst>
                  <a:ext uri="{FF2B5EF4-FFF2-40B4-BE49-F238E27FC236}">
                    <a16:creationId xmlns:a16="http://schemas.microsoft.com/office/drawing/2014/main" id="{FEB681F0-E7E3-4506-B9DC-29A54761C2C7}"/>
                  </a:ext>
                </a:extLst>
              </p:cNvPr>
              <p:cNvSpPr/>
              <p:nvPr/>
            </p:nvSpPr>
            <p:spPr>
              <a:xfrm>
                <a:off x="11674968" y="8268753"/>
                <a:ext cx="765879" cy="1258230"/>
              </a:xfrm>
              <a:custGeom>
                <a:avLst/>
                <a:gdLst>
                  <a:gd name="connsiteX0" fmla="*/ 0 w 266700"/>
                  <a:gd name="connsiteY0" fmla="*/ 0 h 438150"/>
                  <a:gd name="connsiteX1" fmla="*/ 19050 w 266700"/>
                  <a:gd name="connsiteY1" fmla="*/ 438150 h 438150"/>
                  <a:gd name="connsiteX2" fmla="*/ 266700 w 266700"/>
                  <a:gd name="connsiteY2" fmla="*/ 76200 h 438150"/>
                  <a:gd name="connsiteX3" fmla="*/ 0 w 266700"/>
                  <a:gd name="connsiteY3" fmla="*/ 0 h 438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6700" h="438150">
                    <a:moveTo>
                      <a:pt x="0" y="0"/>
                    </a:moveTo>
                    <a:lnTo>
                      <a:pt x="19050" y="438150"/>
                    </a:lnTo>
                    <a:lnTo>
                      <a:pt x="266700" y="762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07" name="Freeform: Shape 139">
                <a:extLst>
                  <a:ext uri="{FF2B5EF4-FFF2-40B4-BE49-F238E27FC236}">
                    <a16:creationId xmlns:a16="http://schemas.microsoft.com/office/drawing/2014/main" id="{F1975068-3CCB-4645-9EF1-A14F968E4774}"/>
                  </a:ext>
                </a:extLst>
              </p:cNvPr>
              <p:cNvSpPr/>
              <p:nvPr/>
            </p:nvSpPr>
            <p:spPr>
              <a:xfrm>
                <a:off x="9107326" y="6879846"/>
                <a:ext cx="3333521" cy="1613816"/>
              </a:xfrm>
              <a:custGeom>
                <a:avLst/>
                <a:gdLst>
                  <a:gd name="connsiteX0" fmla="*/ 1219200 w 1219200"/>
                  <a:gd name="connsiteY0" fmla="*/ 561975 h 561975"/>
                  <a:gd name="connsiteX1" fmla="*/ 438150 w 1219200"/>
                  <a:gd name="connsiteY1" fmla="*/ 0 h 561975"/>
                  <a:gd name="connsiteX2" fmla="*/ 0 w 1219200"/>
                  <a:gd name="connsiteY2" fmla="*/ 361950 h 561975"/>
                  <a:gd name="connsiteX3" fmla="*/ 1219200 w 1219200"/>
                  <a:gd name="connsiteY3" fmla="*/ 561975 h 561975"/>
                  <a:gd name="connsiteX0" fmla="*/ 1158170 w 1158170"/>
                  <a:gd name="connsiteY0" fmla="*/ 561975 h 561975"/>
                  <a:gd name="connsiteX1" fmla="*/ 377120 w 1158170"/>
                  <a:gd name="connsiteY1" fmla="*/ 0 h 561975"/>
                  <a:gd name="connsiteX2" fmla="*/ 0 w 1158170"/>
                  <a:gd name="connsiteY2" fmla="*/ 375217 h 561975"/>
                  <a:gd name="connsiteX3" fmla="*/ 1158170 w 1158170"/>
                  <a:gd name="connsiteY3" fmla="*/ 561975 h 561975"/>
                  <a:gd name="connsiteX0" fmla="*/ 1160823 w 1160823"/>
                  <a:gd name="connsiteY0" fmla="*/ 561975 h 561975"/>
                  <a:gd name="connsiteX1" fmla="*/ 379773 w 1160823"/>
                  <a:gd name="connsiteY1" fmla="*/ 0 h 561975"/>
                  <a:gd name="connsiteX2" fmla="*/ 0 w 1160823"/>
                  <a:gd name="connsiteY2" fmla="*/ 367257 h 561975"/>
                  <a:gd name="connsiteX3" fmla="*/ 1160823 w 1160823"/>
                  <a:gd name="connsiteY3" fmla="*/ 561975 h 561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60823" h="561975">
                    <a:moveTo>
                      <a:pt x="1160823" y="561975"/>
                    </a:moveTo>
                    <a:lnTo>
                      <a:pt x="379773" y="0"/>
                    </a:lnTo>
                    <a:lnTo>
                      <a:pt x="0" y="367257"/>
                    </a:lnTo>
                    <a:lnTo>
                      <a:pt x="1160823" y="561975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08" name="Freeform: Shape 140">
                <a:extLst>
                  <a:ext uri="{FF2B5EF4-FFF2-40B4-BE49-F238E27FC236}">
                    <a16:creationId xmlns:a16="http://schemas.microsoft.com/office/drawing/2014/main" id="{F06A71D8-BD84-40DB-81A6-067E72DC61E3}"/>
                  </a:ext>
                </a:extLst>
              </p:cNvPr>
              <p:cNvSpPr/>
              <p:nvPr/>
            </p:nvSpPr>
            <p:spPr>
              <a:xfrm>
                <a:off x="5704433" y="5540923"/>
                <a:ext cx="793232" cy="589649"/>
              </a:xfrm>
              <a:custGeom>
                <a:avLst/>
                <a:gdLst>
                  <a:gd name="connsiteX0" fmla="*/ 133350 w 276225"/>
                  <a:gd name="connsiteY0" fmla="*/ 0 h 200025"/>
                  <a:gd name="connsiteX1" fmla="*/ 0 w 276225"/>
                  <a:gd name="connsiteY1" fmla="*/ 200025 h 200025"/>
                  <a:gd name="connsiteX2" fmla="*/ 276225 w 276225"/>
                  <a:gd name="connsiteY2" fmla="*/ 152400 h 200025"/>
                  <a:gd name="connsiteX3" fmla="*/ 133350 w 276225"/>
                  <a:gd name="connsiteY3" fmla="*/ 0 h 200025"/>
                  <a:gd name="connsiteX0" fmla="*/ 157232 w 276225"/>
                  <a:gd name="connsiteY0" fmla="*/ 0 h 205332"/>
                  <a:gd name="connsiteX1" fmla="*/ 0 w 276225"/>
                  <a:gd name="connsiteY1" fmla="*/ 205332 h 205332"/>
                  <a:gd name="connsiteX2" fmla="*/ 276225 w 276225"/>
                  <a:gd name="connsiteY2" fmla="*/ 157707 h 205332"/>
                  <a:gd name="connsiteX3" fmla="*/ 157232 w 276225"/>
                  <a:gd name="connsiteY3" fmla="*/ 0 h 2053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76225" h="205332">
                    <a:moveTo>
                      <a:pt x="157232" y="0"/>
                    </a:moveTo>
                    <a:lnTo>
                      <a:pt x="0" y="205332"/>
                    </a:lnTo>
                    <a:lnTo>
                      <a:pt x="276225" y="157707"/>
                    </a:lnTo>
                    <a:lnTo>
                      <a:pt x="157232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09" name="Freeform: Shape 141">
                <a:extLst>
                  <a:ext uri="{FF2B5EF4-FFF2-40B4-BE49-F238E27FC236}">
                    <a16:creationId xmlns:a16="http://schemas.microsoft.com/office/drawing/2014/main" id="{C15F45BD-A6A2-4945-BCBA-26836C84ABCC}"/>
                  </a:ext>
                </a:extLst>
              </p:cNvPr>
              <p:cNvSpPr/>
              <p:nvPr/>
            </p:nvSpPr>
            <p:spPr>
              <a:xfrm>
                <a:off x="6149698" y="5215816"/>
                <a:ext cx="1586463" cy="2373441"/>
              </a:xfrm>
              <a:custGeom>
                <a:avLst/>
                <a:gdLst>
                  <a:gd name="connsiteX0" fmla="*/ 552450 w 552450"/>
                  <a:gd name="connsiteY0" fmla="*/ 0 h 847725"/>
                  <a:gd name="connsiteX1" fmla="*/ 0 w 552450"/>
                  <a:gd name="connsiteY1" fmla="*/ 114300 h 847725"/>
                  <a:gd name="connsiteX2" fmla="*/ 523875 w 552450"/>
                  <a:gd name="connsiteY2" fmla="*/ 847725 h 847725"/>
                  <a:gd name="connsiteX3" fmla="*/ 552450 w 552450"/>
                  <a:gd name="connsiteY3" fmla="*/ 0 h 847725"/>
                  <a:gd name="connsiteX0" fmla="*/ 552450 w 552450"/>
                  <a:gd name="connsiteY0" fmla="*/ 0 h 826497"/>
                  <a:gd name="connsiteX1" fmla="*/ 0 w 552450"/>
                  <a:gd name="connsiteY1" fmla="*/ 114300 h 826497"/>
                  <a:gd name="connsiteX2" fmla="*/ 502647 w 552450"/>
                  <a:gd name="connsiteY2" fmla="*/ 826497 h 826497"/>
                  <a:gd name="connsiteX3" fmla="*/ 552450 w 552450"/>
                  <a:gd name="connsiteY3" fmla="*/ 0 h 826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2450" h="826497">
                    <a:moveTo>
                      <a:pt x="552450" y="0"/>
                    </a:moveTo>
                    <a:lnTo>
                      <a:pt x="0" y="114300"/>
                    </a:lnTo>
                    <a:lnTo>
                      <a:pt x="502647" y="826497"/>
                    </a:lnTo>
                    <a:lnTo>
                      <a:pt x="55245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10" name="Freeform: Shape 142">
                <a:extLst>
                  <a:ext uri="{FF2B5EF4-FFF2-40B4-BE49-F238E27FC236}">
                    <a16:creationId xmlns:a16="http://schemas.microsoft.com/office/drawing/2014/main" id="{8CAE8176-C5FC-4A9E-A203-EA1B6F7B10D4}"/>
                  </a:ext>
                </a:extLst>
              </p:cNvPr>
              <p:cNvSpPr/>
              <p:nvPr/>
            </p:nvSpPr>
            <p:spPr>
              <a:xfrm>
                <a:off x="10143209" y="2425829"/>
                <a:ext cx="2926752" cy="3993512"/>
              </a:xfrm>
              <a:custGeom>
                <a:avLst/>
                <a:gdLst>
                  <a:gd name="connsiteX0" fmla="*/ 1019175 w 1019175"/>
                  <a:gd name="connsiteY0" fmla="*/ 0 h 1390650"/>
                  <a:gd name="connsiteX1" fmla="*/ 0 w 1019175"/>
                  <a:gd name="connsiteY1" fmla="*/ 295275 h 1390650"/>
                  <a:gd name="connsiteX2" fmla="*/ 19050 w 1019175"/>
                  <a:gd name="connsiteY2" fmla="*/ 1390650 h 1390650"/>
                  <a:gd name="connsiteX3" fmla="*/ 1019175 w 1019175"/>
                  <a:gd name="connsiteY3" fmla="*/ 0 h 1390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19175" h="1390650">
                    <a:moveTo>
                      <a:pt x="1019175" y="0"/>
                    </a:moveTo>
                    <a:lnTo>
                      <a:pt x="0" y="295275"/>
                    </a:lnTo>
                    <a:lnTo>
                      <a:pt x="19050" y="1390650"/>
                    </a:lnTo>
                    <a:lnTo>
                      <a:pt x="1019175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11" name="Freeform: Shape 143">
                <a:extLst>
                  <a:ext uri="{FF2B5EF4-FFF2-40B4-BE49-F238E27FC236}">
                    <a16:creationId xmlns:a16="http://schemas.microsoft.com/office/drawing/2014/main" id="{3E06786C-C9E2-42A7-82EA-B08E1B380B42}"/>
                  </a:ext>
                </a:extLst>
              </p:cNvPr>
              <p:cNvSpPr/>
              <p:nvPr/>
            </p:nvSpPr>
            <p:spPr>
              <a:xfrm>
                <a:off x="7585440" y="3324702"/>
                <a:ext cx="2667179" cy="4626397"/>
              </a:xfrm>
              <a:custGeom>
                <a:avLst/>
                <a:gdLst>
                  <a:gd name="connsiteX0" fmla="*/ 528637 w 928687"/>
                  <a:gd name="connsiteY0" fmla="*/ 1628775 h 1628775"/>
                  <a:gd name="connsiteX1" fmla="*/ 0 w 928687"/>
                  <a:gd name="connsiteY1" fmla="*/ 1500188 h 1628775"/>
                  <a:gd name="connsiteX2" fmla="*/ 71437 w 928687"/>
                  <a:gd name="connsiteY2" fmla="*/ 0 h 1628775"/>
                  <a:gd name="connsiteX3" fmla="*/ 928687 w 928687"/>
                  <a:gd name="connsiteY3" fmla="*/ 1271588 h 1628775"/>
                  <a:gd name="connsiteX4" fmla="*/ 528637 w 928687"/>
                  <a:gd name="connsiteY4" fmla="*/ 1628775 h 1628775"/>
                  <a:gd name="connsiteX0" fmla="*/ 542925 w 942975"/>
                  <a:gd name="connsiteY0" fmla="*/ 1304925 h 1304925"/>
                  <a:gd name="connsiteX1" fmla="*/ 14288 w 942975"/>
                  <a:gd name="connsiteY1" fmla="*/ 1176338 h 1304925"/>
                  <a:gd name="connsiteX2" fmla="*/ 0 w 942975"/>
                  <a:gd name="connsiteY2" fmla="*/ 0 h 1304925"/>
                  <a:gd name="connsiteX3" fmla="*/ 942975 w 942975"/>
                  <a:gd name="connsiteY3" fmla="*/ 947738 h 1304925"/>
                  <a:gd name="connsiteX4" fmla="*/ 542925 w 942975"/>
                  <a:gd name="connsiteY4" fmla="*/ 1304925 h 1304925"/>
                  <a:gd name="connsiteX0" fmla="*/ 528637 w 928687"/>
                  <a:gd name="connsiteY0" fmla="*/ 1581150 h 1581150"/>
                  <a:gd name="connsiteX1" fmla="*/ 0 w 928687"/>
                  <a:gd name="connsiteY1" fmla="*/ 1452563 h 1581150"/>
                  <a:gd name="connsiteX2" fmla="*/ 61912 w 928687"/>
                  <a:gd name="connsiteY2" fmla="*/ 0 h 1581150"/>
                  <a:gd name="connsiteX3" fmla="*/ 928687 w 928687"/>
                  <a:gd name="connsiteY3" fmla="*/ 1223963 h 1581150"/>
                  <a:gd name="connsiteX4" fmla="*/ 528637 w 928687"/>
                  <a:gd name="connsiteY4" fmla="*/ 1581150 h 1581150"/>
                  <a:gd name="connsiteX0" fmla="*/ 528637 w 928687"/>
                  <a:gd name="connsiteY0" fmla="*/ 1619250 h 1619250"/>
                  <a:gd name="connsiteX1" fmla="*/ 0 w 928687"/>
                  <a:gd name="connsiteY1" fmla="*/ 1490663 h 1619250"/>
                  <a:gd name="connsiteX2" fmla="*/ 42862 w 928687"/>
                  <a:gd name="connsiteY2" fmla="*/ 0 h 1619250"/>
                  <a:gd name="connsiteX3" fmla="*/ 928687 w 928687"/>
                  <a:gd name="connsiteY3" fmla="*/ 1262063 h 1619250"/>
                  <a:gd name="connsiteX4" fmla="*/ 528637 w 928687"/>
                  <a:gd name="connsiteY4" fmla="*/ 1619250 h 1619250"/>
                  <a:gd name="connsiteX0" fmla="*/ 528637 w 928687"/>
                  <a:gd name="connsiteY0" fmla="*/ 1614196 h 1614196"/>
                  <a:gd name="connsiteX1" fmla="*/ 0 w 928687"/>
                  <a:gd name="connsiteY1" fmla="*/ 1485609 h 1614196"/>
                  <a:gd name="connsiteX2" fmla="*/ 47916 w 928687"/>
                  <a:gd name="connsiteY2" fmla="*/ 0 h 1614196"/>
                  <a:gd name="connsiteX3" fmla="*/ 928687 w 928687"/>
                  <a:gd name="connsiteY3" fmla="*/ 1257009 h 1614196"/>
                  <a:gd name="connsiteX4" fmla="*/ 528637 w 928687"/>
                  <a:gd name="connsiteY4" fmla="*/ 1614196 h 1614196"/>
                  <a:gd name="connsiteX0" fmla="*/ 528637 w 928687"/>
                  <a:gd name="connsiteY0" fmla="*/ 1442351 h 1442351"/>
                  <a:gd name="connsiteX1" fmla="*/ 0 w 928687"/>
                  <a:gd name="connsiteY1" fmla="*/ 1313764 h 1442351"/>
                  <a:gd name="connsiteX2" fmla="*/ 2427 w 928687"/>
                  <a:gd name="connsiteY2" fmla="*/ 0 h 1442351"/>
                  <a:gd name="connsiteX3" fmla="*/ 928687 w 928687"/>
                  <a:gd name="connsiteY3" fmla="*/ 1085164 h 1442351"/>
                  <a:gd name="connsiteX4" fmla="*/ 528637 w 928687"/>
                  <a:gd name="connsiteY4" fmla="*/ 1442351 h 1442351"/>
                  <a:gd name="connsiteX0" fmla="*/ 528637 w 928687"/>
                  <a:gd name="connsiteY0" fmla="*/ 1624305 h 1624305"/>
                  <a:gd name="connsiteX1" fmla="*/ 0 w 928687"/>
                  <a:gd name="connsiteY1" fmla="*/ 1495718 h 1624305"/>
                  <a:gd name="connsiteX2" fmla="*/ 47916 w 928687"/>
                  <a:gd name="connsiteY2" fmla="*/ 0 h 1624305"/>
                  <a:gd name="connsiteX3" fmla="*/ 928687 w 928687"/>
                  <a:gd name="connsiteY3" fmla="*/ 1267118 h 1624305"/>
                  <a:gd name="connsiteX4" fmla="*/ 528637 w 928687"/>
                  <a:gd name="connsiteY4" fmla="*/ 1624305 h 1624305"/>
                  <a:gd name="connsiteX0" fmla="*/ 528637 w 928687"/>
                  <a:gd name="connsiteY0" fmla="*/ 1616345 h 1616345"/>
                  <a:gd name="connsiteX1" fmla="*/ 0 w 928687"/>
                  <a:gd name="connsiteY1" fmla="*/ 1487758 h 1616345"/>
                  <a:gd name="connsiteX2" fmla="*/ 53223 w 928687"/>
                  <a:gd name="connsiteY2" fmla="*/ 0 h 1616345"/>
                  <a:gd name="connsiteX3" fmla="*/ 928687 w 928687"/>
                  <a:gd name="connsiteY3" fmla="*/ 1259158 h 1616345"/>
                  <a:gd name="connsiteX4" fmla="*/ 528637 w 928687"/>
                  <a:gd name="connsiteY4" fmla="*/ 1616345 h 1616345"/>
                  <a:gd name="connsiteX0" fmla="*/ 528637 w 928687"/>
                  <a:gd name="connsiteY0" fmla="*/ 1618998 h 1618998"/>
                  <a:gd name="connsiteX1" fmla="*/ 0 w 928687"/>
                  <a:gd name="connsiteY1" fmla="*/ 1490411 h 1618998"/>
                  <a:gd name="connsiteX2" fmla="*/ 55877 w 928687"/>
                  <a:gd name="connsiteY2" fmla="*/ 0 h 1618998"/>
                  <a:gd name="connsiteX3" fmla="*/ 928687 w 928687"/>
                  <a:gd name="connsiteY3" fmla="*/ 1261811 h 1618998"/>
                  <a:gd name="connsiteX4" fmla="*/ 528637 w 928687"/>
                  <a:gd name="connsiteY4" fmla="*/ 1618998 h 1618998"/>
                  <a:gd name="connsiteX0" fmla="*/ 528637 w 928687"/>
                  <a:gd name="connsiteY0" fmla="*/ 1611038 h 1611038"/>
                  <a:gd name="connsiteX1" fmla="*/ 0 w 928687"/>
                  <a:gd name="connsiteY1" fmla="*/ 1482451 h 1611038"/>
                  <a:gd name="connsiteX2" fmla="*/ 50570 w 928687"/>
                  <a:gd name="connsiteY2" fmla="*/ 0 h 1611038"/>
                  <a:gd name="connsiteX3" fmla="*/ 928687 w 928687"/>
                  <a:gd name="connsiteY3" fmla="*/ 1253851 h 1611038"/>
                  <a:gd name="connsiteX4" fmla="*/ 528637 w 928687"/>
                  <a:gd name="connsiteY4" fmla="*/ 1611038 h 1611038"/>
                  <a:gd name="connsiteX0" fmla="*/ 536444 w 936494"/>
                  <a:gd name="connsiteY0" fmla="*/ 1597771 h 1597771"/>
                  <a:gd name="connsiteX1" fmla="*/ 7807 w 936494"/>
                  <a:gd name="connsiteY1" fmla="*/ 1469184 h 1597771"/>
                  <a:gd name="connsiteX2" fmla="*/ 0 w 936494"/>
                  <a:gd name="connsiteY2" fmla="*/ 0 h 1597771"/>
                  <a:gd name="connsiteX3" fmla="*/ 936494 w 936494"/>
                  <a:gd name="connsiteY3" fmla="*/ 1240584 h 1597771"/>
                  <a:gd name="connsiteX4" fmla="*/ 536444 w 936494"/>
                  <a:gd name="connsiteY4" fmla="*/ 1597771 h 1597771"/>
                  <a:gd name="connsiteX0" fmla="*/ 528735 w 928785"/>
                  <a:gd name="connsiteY0" fmla="*/ 1611038 h 1611038"/>
                  <a:gd name="connsiteX1" fmla="*/ 98 w 928785"/>
                  <a:gd name="connsiteY1" fmla="*/ 1482451 h 1611038"/>
                  <a:gd name="connsiteX2" fmla="*/ 45361 w 928785"/>
                  <a:gd name="connsiteY2" fmla="*/ 0 h 1611038"/>
                  <a:gd name="connsiteX3" fmla="*/ 928785 w 928785"/>
                  <a:gd name="connsiteY3" fmla="*/ 1253851 h 1611038"/>
                  <a:gd name="connsiteX4" fmla="*/ 528735 w 928785"/>
                  <a:gd name="connsiteY4" fmla="*/ 1611038 h 1611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8785" h="1611038">
                    <a:moveTo>
                      <a:pt x="528735" y="1611038"/>
                    </a:moveTo>
                    <a:lnTo>
                      <a:pt x="98" y="1482451"/>
                    </a:lnTo>
                    <a:cubicBezTo>
                      <a:pt x="-2504" y="992723"/>
                      <a:pt x="47963" y="489728"/>
                      <a:pt x="45361" y="0"/>
                    </a:cubicBezTo>
                    <a:lnTo>
                      <a:pt x="928785" y="1253851"/>
                    </a:lnTo>
                    <a:lnTo>
                      <a:pt x="528735" y="1611038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12" name="Freeform: Shape 144">
                <a:extLst>
                  <a:ext uri="{FF2B5EF4-FFF2-40B4-BE49-F238E27FC236}">
                    <a16:creationId xmlns:a16="http://schemas.microsoft.com/office/drawing/2014/main" id="{132DC42C-87A5-4F3B-9B0C-FFE2C15FFBC8}"/>
                  </a:ext>
                </a:extLst>
              </p:cNvPr>
              <p:cNvSpPr/>
              <p:nvPr/>
            </p:nvSpPr>
            <p:spPr>
              <a:xfrm>
                <a:off x="7708809" y="717502"/>
                <a:ext cx="2543812" cy="6236443"/>
              </a:xfrm>
              <a:custGeom>
                <a:avLst/>
                <a:gdLst>
                  <a:gd name="connsiteX0" fmla="*/ 0 w 885825"/>
                  <a:gd name="connsiteY0" fmla="*/ 914400 h 2171700"/>
                  <a:gd name="connsiteX1" fmla="*/ 871538 w 885825"/>
                  <a:gd name="connsiteY1" fmla="*/ 0 h 2171700"/>
                  <a:gd name="connsiteX2" fmla="*/ 885825 w 885825"/>
                  <a:gd name="connsiteY2" fmla="*/ 2171700 h 2171700"/>
                  <a:gd name="connsiteX3" fmla="*/ 0 w 885825"/>
                  <a:gd name="connsiteY3" fmla="*/ 914400 h 2171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5825" h="2171700">
                    <a:moveTo>
                      <a:pt x="0" y="914400"/>
                    </a:moveTo>
                    <a:lnTo>
                      <a:pt x="871538" y="0"/>
                    </a:lnTo>
                    <a:cubicBezTo>
                      <a:pt x="876300" y="723900"/>
                      <a:pt x="881063" y="1447800"/>
                      <a:pt x="885825" y="2171700"/>
                    </a:cubicBezTo>
                    <a:lnTo>
                      <a:pt x="0" y="91440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18" name="Group 50">
              <a:extLst>
                <a:ext uri="{FF2B5EF4-FFF2-40B4-BE49-F238E27FC236}">
                  <a16:creationId xmlns:a16="http://schemas.microsoft.com/office/drawing/2014/main" id="{9B77ADEA-850E-407F-9290-B996938A18C8}"/>
                </a:ext>
              </a:extLst>
            </p:cNvPr>
            <p:cNvGrpSpPr/>
            <p:nvPr/>
          </p:nvGrpSpPr>
          <p:grpSpPr>
            <a:xfrm rot="20275744" flipH="1">
              <a:off x="8479089" y="5341625"/>
              <a:ext cx="1416763" cy="1605575"/>
              <a:chOff x="5365048" y="479821"/>
              <a:chExt cx="8036930" cy="9108010"/>
            </a:xfrm>
          </p:grpSpPr>
          <p:sp>
            <p:nvSpPr>
              <p:cNvPr id="99" name="Freeform: Shape 131">
                <a:extLst>
                  <a:ext uri="{FF2B5EF4-FFF2-40B4-BE49-F238E27FC236}">
                    <a16:creationId xmlns:a16="http://schemas.microsoft.com/office/drawing/2014/main" id="{2F372B9A-E011-411A-AE0A-50895307C45F}"/>
                  </a:ext>
                </a:extLst>
              </p:cNvPr>
              <p:cNvSpPr/>
              <p:nvPr/>
            </p:nvSpPr>
            <p:spPr>
              <a:xfrm>
                <a:off x="11674969" y="8268753"/>
                <a:ext cx="1052700" cy="1319078"/>
              </a:xfrm>
              <a:custGeom>
                <a:avLst/>
                <a:gdLst>
                  <a:gd name="connsiteX0" fmla="*/ 0 w 266700"/>
                  <a:gd name="connsiteY0" fmla="*/ 0 h 438150"/>
                  <a:gd name="connsiteX1" fmla="*/ 19050 w 266700"/>
                  <a:gd name="connsiteY1" fmla="*/ 438150 h 438150"/>
                  <a:gd name="connsiteX2" fmla="*/ 266700 w 266700"/>
                  <a:gd name="connsiteY2" fmla="*/ 76200 h 438150"/>
                  <a:gd name="connsiteX3" fmla="*/ 0 w 266700"/>
                  <a:gd name="connsiteY3" fmla="*/ 0 h 438150"/>
                  <a:gd name="connsiteX0" fmla="*/ 0 w 366579"/>
                  <a:gd name="connsiteY0" fmla="*/ 0 h 459339"/>
                  <a:gd name="connsiteX1" fmla="*/ 366579 w 366579"/>
                  <a:gd name="connsiteY1" fmla="*/ 459339 h 459339"/>
                  <a:gd name="connsiteX2" fmla="*/ 266700 w 366579"/>
                  <a:gd name="connsiteY2" fmla="*/ 76200 h 459339"/>
                  <a:gd name="connsiteX3" fmla="*/ 0 w 366579"/>
                  <a:gd name="connsiteY3" fmla="*/ 0 h 459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6579" h="459339">
                    <a:moveTo>
                      <a:pt x="0" y="0"/>
                    </a:moveTo>
                    <a:lnTo>
                      <a:pt x="366579" y="459339"/>
                    </a:lnTo>
                    <a:lnTo>
                      <a:pt x="266700" y="762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00" name="Freeform: Shape 132">
                <a:extLst>
                  <a:ext uri="{FF2B5EF4-FFF2-40B4-BE49-F238E27FC236}">
                    <a16:creationId xmlns:a16="http://schemas.microsoft.com/office/drawing/2014/main" id="{7B02327B-245B-4B22-92A2-7263165A94B9}"/>
                  </a:ext>
                </a:extLst>
              </p:cNvPr>
              <p:cNvSpPr/>
              <p:nvPr/>
            </p:nvSpPr>
            <p:spPr>
              <a:xfrm>
                <a:off x="9107326" y="6879846"/>
                <a:ext cx="3333521" cy="1613816"/>
              </a:xfrm>
              <a:custGeom>
                <a:avLst/>
                <a:gdLst>
                  <a:gd name="connsiteX0" fmla="*/ 1219200 w 1219200"/>
                  <a:gd name="connsiteY0" fmla="*/ 561975 h 561975"/>
                  <a:gd name="connsiteX1" fmla="*/ 438150 w 1219200"/>
                  <a:gd name="connsiteY1" fmla="*/ 0 h 561975"/>
                  <a:gd name="connsiteX2" fmla="*/ 0 w 1219200"/>
                  <a:gd name="connsiteY2" fmla="*/ 361950 h 561975"/>
                  <a:gd name="connsiteX3" fmla="*/ 1219200 w 1219200"/>
                  <a:gd name="connsiteY3" fmla="*/ 561975 h 561975"/>
                  <a:gd name="connsiteX0" fmla="*/ 1158170 w 1158170"/>
                  <a:gd name="connsiteY0" fmla="*/ 561975 h 561975"/>
                  <a:gd name="connsiteX1" fmla="*/ 377120 w 1158170"/>
                  <a:gd name="connsiteY1" fmla="*/ 0 h 561975"/>
                  <a:gd name="connsiteX2" fmla="*/ 0 w 1158170"/>
                  <a:gd name="connsiteY2" fmla="*/ 375217 h 561975"/>
                  <a:gd name="connsiteX3" fmla="*/ 1158170 w 1158170"/>
                  <a:gd name="connsiteY3" fmla="*/ 561975 h 561975"/>
                  <a:gd name="connsiteX0" fmla="*/ 1160823 w 1160823"/>
                  <a:gd name="connsiteY0" fmla="*/ 561975 h 561975"/>
                  <a:gd name="connsiteX1" fmla="*/ 379773 w 1160823"/>
                  <a:gd name="connsiteY1" fmla="*/ 0 h 561975"/>
                  <a:gd name="connsiteX2" fmla="*/ 0 w 1160823"/>
                  <a:gd name="connsiteY2" fmla="*/ 367257 h 561975"/>
                  <a:gd name="connsiteX3" fmla="*/ 1160823 w 1160823"/>
                  <a:gd name="connsiteY3" fmla="*/ 561975 h 561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60823" h="561975">
                    <a:moveTo>
                      <a:pt x="1160823" y="561975"/>
                    </a:moveTo>
                    <a:lnTo>
                      <a:pt x="379773" y="0"/>
                    </a:lnTo>
                    <a:lnTo>
                      <a:pt x="0" y="367257"/>
                    </a:lnTo>
                    <a:lnTo>
                      <a:pt x="1160823" y="561975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01" name="Freeform: Shape 133">
                <a:extLst>
                  <a:ext uri="{FF2B5EF4-FFF2-40B4-BE49-F238E27FC236}">
                    <a16:creationId xmlns:a16="http://schemas.microsoft.com/office/drawing/2014/main" id="{5CA4E659-5722-467E-B60C-EED2EE4718E0}"/>
                  </a:ext>
                </a:extLst>
              </p:cNvPr>
              <p:cNvSpPr/>
              <p:nvPr/>
            </p:nvSpPr>
            <p:spPr>
              <a:xfrm>
                <a:off x="5365048" y="5540922"/>
                <a:ext cx="1132617" cy="452885"/>
              </a:xfrm>
              <a:custGeom>
                <a:avLst/>
                <a:gdLst>
                  <a:gd name="connsiteX0" fmla="*/ 133350 w 276225"/>
                  <a:gd name="connsiteY0" fmla="*/ 0 h 200025"/>
                  <a:gd name="connsiteX1" fmla="*/ 0 w 276225"/>
                  <a:gd name="connsiteY1" fmla="*/ 200025 h 200025"/>
                  <a:gd name="connsiteX2" fmla="*/ 276225 w 276225"/>
                  <a:gd name="connsiteY2" fmla="*/ 152400 h 200025"/>
                  <a:gd name="connsiteX3" fmla="*/ 133350 w 276225"/>
                  <a:gd name="connsiteY3" fmla="*/ 0 h 200025"/>
                  <a:gd name="connsiteX0" fmla="*/ 157232 w 276225"/>
                  <a:gd name="connsiteY0" fmla="*/ 0 h 205332"/>
                  <a:gd name="connsiteX1" fmla="*/ 0 w 276225"/>
                  <a:gd name="connsiteY1" fmla="*/ 205332 h 205332"/>
                  <a:gd name="connsiteX2" fmla="*/ 276225 w 276225"/>
                  <a:gd name="connsiteY2" fmla="*/ 157707 h 205332"/>
                  <a:gd name="connsiteX3" fmla="*/ 157232 w 276225"/>
                  <a:gd name="connsiteY3" fmla="*/ 0 h 205332"/>
                  <a:gd name="connsiteX0" fmla="*/ 275415 w 394408"/>
                  <a:gd name="connsiteY0" fmla="*/ 0 h 157707"/>
                  <a:gd name="connsiteX1" fmla="*/ 0 w 394408"/>
                  <a:gd name="connsiteY1" fmla="*/ 150097 h 157707"/>
                  <a:gd name="connsiteX2" fmla="*/ 394408 w 394408"/>
                  <a:gd name="connsiteY2" fmla="*/ 157707 h 157707"/>
                  <a:gd name="connsiteX3" fmla="*/ 275415 w 394408"/>
                  <a:gd name="connsiteY3" fmla="*/ 0 h 157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4408" h="157707">
                    <a:moveTo>
                      <a:pt x="275415" y="0"/>
                    </a:moveTo>
                    <a:lnTo>
                      <a:pt x="0" y="150097"/>
                    </a:lnTo>
                    <a:lnTo>
                      <a:pt x="394408" y="157707"/>
                    </a:lnTo>
                    <a:lnTo>
                      <a:pt x="275415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02" name="Freeform: Shape 134">
                <a:extLst>
                  <a:ext uri="{FF2B5EF4-FFF2-40B4-BE49-F238E27FC236}">
                    <a16:creationId xmlns:a16="http://schemas.microsoft.com/office/drawing/2014/main" id="{956BF684-3256-4425-90FB-F1E539D338D3}"/>
                  </a:ext>
                </a:extLst>
              </p:cNvPr>
              <p:cNvSpPr/>
              <p:nvPr/>
            </p:nvSpPr>
            <p:spPr>
              <a:xfrm>
                <a:off x="6149698" y="5215816"/>
                <a:ext cx="1586463" cy="2373441"/>
              </a:xfrm>
              <a:custGeom>
                <a:avLst/>
                <a:gdLst>
                  <a:gd name="connsiteX0" fmla="*/ 552450 w 552450"/>
                  <a:gd name="connsiteY0" fmla="*/ 0 h 847725"/>
                  <a:gd name="connsiteX1" fmla="*/ 0 w 552450"/>
                  <a:gd name="connsiteY1" fmla="*/ 114300 h 847725"/>
                  <a:gd name="connsiteX2" fmla="*/ 523875 w 552450"/>
                  <a:gd name="connsiteY2" fmla="*/ 847725 h 847725"/>
                  <a:gd name="connsiteX3" fmla="*/ 552450 w 552450"/>
                  <a:gd name="connsiteY3" fmla="*/ 0 h 847725"/>
                  <a:gd name="connsiteX0" fmla="*/ 552450 w 552450"/>
                  <a:gd name="connsiteY0" fmla="*/ 0 h 826497"/>
                  <a:gd name="connsiteX1" fmla="*/ 0 w 552450"/>
                  <a:gd name="connsiteY1" fmla="*/ 114300 h 826497"/>
                  <a:gd name="connsiteX2" fmla="*/ 502647 w 552450"/>
                  <a:gd name="connsiteY2" fmla="*/ 826497 h 826497"/>
                  <a:gd name="connsiteX3" fmla="*/ 552450 w 552450"/>
                  <a:gd name="connsiteY3" fmla="*/ 0 h 826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2450" h="826497">
                    <a:moveTo>
                      <a:pt x="552450" y="0"/>
                    </a:moveTo>
                    <a:lnTo>
                      <a:pt x="0" y="114300"/>
                    </a:lnTo>
                    <a:lnTo>
                      <a:pt x="502647" y="826497"/>
                    </a:lnTo>
                    <a:lnTo>
                      <a:pt x="55245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03" name="Freeform: Shape 135">
                <a:extLst>
                  <a:ext uri="{FF2B5EF4-FFF2-40B4-BE49-F238E27FC236}">
                    <a16:creationId xmlns:a16="http://schemas.microsoft.com/office/drawing/2014/main" id="{719863C0-F0DE-41E0-B4DC-2DD2141DAAB7}"/>
                  </a:ext>
                </a:extLst>
              </p:cNvPr>
              <p:cNvSpPr/>
              <p:nvPr/>
            </p:nvSpPr>
            <p:spPr>
              <a:xfrm>
                <a:off x="9871174" y="2566277"/>
                <a:ext cx="3530804" cy="3853064"/>
              </a:xfrm>
              <a:custGeom>
                <a:avLst/>
                <a:gdLst>
                  <a:gd name="connsiteX0" fmla="*/ 1019175 w 1019175"/>
                  <a:gd name="connsiteY0" fmla="*/ 0 h 1390650"/>
                  <a:gd name="connsiteX1" fmla="*/ 0 w 1019175"/>
                  <a:gd name="connsiteY1" fmla="*/ 295275 h 1390650"/>
                  <a:gd name="connsiteX2" fmla="*/ 19050 w 1019175"/>
                  <a:gd name="connsiteY2" fmla="*/ 1390650 h 1390650"/>
                  <a:gd name="connsiteX3" fmla="*/ 1019175 w 1019175"/>
                  <a:gd name="connsiteY3" fmla="*/ 0 h 1390650"/>
                  <a:gd name="connsiteX0" fmla="*/ 1113905 w 1113905"/>
                  <a:gd name="connsiteY0" fmla="*/ 0 h 1390650"/>
                  <a:gd name="connsiteX1" fmla="*/ 0 w 1113905"/>
                  <a:gd name="connsiteY1" fmla="*/ 643150 h 1390650"/>
                  <a:gd name="connsiteX2" fmla="*/ 113780 w 1113905"/>
                  <a:gd name="connsiteY2" fmla="*/ 1390650 h 1390650"/>
                  <a:gd name="connsiteX3" fmla="*/ 1113905 w 1113905"/>
                  <a:gd name="connsiteY3" fmla="*/ 0 h 1390650"/>
                  <a:gd name="connsiteX0" fmla="*/ 1229522 w 1229522"/>
                  <a:gd name="connsiteY0" fmla="*/ 0 h 1341742"/>
                  <a:gd name="connsiteX1" fmla="*/ 0 w 1229522"/>
                  <a:gd name="connsiteY1" fmla="*/ 594242 h 1341742"/>
                  <a:gd name="connsiteX2" fmla="*/ 113780 w 1229522"/>
                  <a:gd name="connsiteY2" fmla="*/ 1341742 h 1341742"/>
                  <a:gd name="connsiteX3" fmla="*/ 1229522 w 1229522"/>
                  <a:gd name="connsiteY3" fmla="*/ 0 h 1341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9522" h="1341742">
                    <a:moveTo>
                      <a:pt x="1229522" y="0"/>
                    </a:moveTo>
                    <a:lnTo>
                      <a:pt x="0" y="594242"/>
                    </a:lnTo>
                    <a:lnTo>
                      <a:pt x="113780" y="1341742"/>
                    </a:lnTo>
                    <a:lnTo>
                      <a:pt x="1229522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04" name="Freeform: Shape 136">
                <a:extLst>
                  <a:ext uri="{FF2B5EF4-FFF2-40B4-BE49-F238E27FC236}">
                    <a16:creationId xmlns:a16="http://schemas.microsoft.com/office/drawing/2014/main" id="{322D34BE-3BD8-4A9F-97D1-A9C93113BFFC}"/>
                  </a:ext>
                </a:extLst>
              </p:cNvPr>
              <p:cNvSpPr/>
              <p:nvPr/>
            </p:nvSpPr>
            <p:spPr>
              <a:xfrm>
                <a:off x="7585440" y="3324702"/>
                <a:ext cx="2667179" cy="4626397"/>
              </a:xfrm>
              <a:custGeom>
                <a:avLst/>
                <a:gdLst>
                  <a:gd name="connsiteX0" fmla="*/ 528637 w 928687"/>
                  <a:gd name="connsiteY0" fmla="*/ 1628775 h 1628775"/>
                  <a:gd name="connsiteX1" fmla="*/ 0 w 928687"/>
                  <a:gd name="connsiteY1" fmla="*/ 1500188 h 1628775"/>
                  <a:gd name="connsiteX2" fmla="*/ 71437 w 928687"/>
                  <a:gd name="connsiteY2" fmla="*/ 0 h 1628775"/>
                  <a:gd name="connsiteX3" fmla="*/ 928687 w 928687"/>
                  <a:gd name="connsiteY3" fmla="*/ 1271588 h 1628775"/>
                  <a:gd name="connsiteX4" fmla="*/ 528637 w 928687"/>
                  <a:gd name="connsiteY4" fmla="*/ 1628775 h 1628775"/>
                  <a:gd name="connsiteX0" fmla="*/ 542925 w 942975"/>
                  <a:gd name="connsiteY0" fmla="*/ 1304925 h 1304925"/>
                  <a:gd name="connsiteX1" fmla="*/ 14288 w 942975"/>
                  <a:gd name="connsiteY1" fmla="*/ 1176338 h 1304925"/>
                  <a:gd name="connsiteX2" fmla="*/ 0 w 942975"/>
                  <a:gd name="connsiteY2" fmla="*/ 0 h 1304925"/>
                  <a:gd name="connsiteX3" fmla="*/ 942975 w 942975"/>
                  <a:gd name="connsiteY3" fmla="*/ 947738 h 1304925"/>
                  <a:gd name="connsiteX4" fmla="*/ 542925 w 942975"/>
                  <a:gd name="connsiteY4" fmla="*/ 1304925 h 1304925"/>
                  <a:gd name="connsiteX0" fmla="*/ 528637 w 928687"/>
                  <a:gd name="connsiteY0" fmla="*/ 1581150 h 1581150"/>
                  <a:gd name="connsiteX1" fmla="*/ 0 w 928687"/>
                  <a:gd name="connsiteY1" fmla="*/ 1452563 h 1581150"/>
                  <a:gd name="connsiteX2" fmla="*/ 61912 w 928687"/>
                  <a:gd name="connsiteY2" fmla="*/ 0 h 1581150"/>
                  <a:gd name="connsiteX3" fmla="*/ 928687 w 928687"/>
                  <a:gd name="connsiteY3" fmla="*/ 1223963 h 1581150"/>
                  <a:gd name="connsiteX4" fmla="*/ 528637 w 928687"/>
                  <a:gd name="connsiteY4" fmla="*/ 1581150 h 1581150"/>
                  <a:gd name="connsiteX0" fmla="*/ 528637 w 928687"/>
                  <a:gd name="connsiteY0" fmla="*/ 1619250 h 1619250"/>
                  <a:gd name="connsiteX1" fmla="*/ 0 w 928687"/>
                  <a:gd name="connsiteY1" fmla="*/ 1490663 h 1619250"/>
                  <a:gd name="connsiteX2" fmla="*/ 42862 w 928687"/>
                  <a:gd name="connsiteY2" fmla="*/ 0 h 1619250"/>
                  <a:gd name="connsiteX3" fmla="*/ 928687 w 928687"/>
                  <a:gd name="connsiteY3" fmla="*/ 1262063 h 1619250"/>
                  <a:gd name="connsiteX4" fmla="*/ 528637 w 928687"/>
                  <a:gd name="connsiteY4" fmla="*/ 1619250 h 1619250"/>
                  <a:gd name="connsiteX0" fmla="*/ 528637 w 928687"/>
                  <a:gd name="connsiteY0" fmla="*/ 1614196 h 1614196"/>
                  <a:gd name="connsiteX1" fmla="*/ 0 w 928687"/>
                  <a:gd name="connsiteY1" fmla="*/ 1485609 h 1614196"/>
                  <a:gd name="connsiteX2" fmla="*/ 47916 w 928687"/>
                  <a:gd name="connsiteY2" fmla="*/ 0 h 1614196"/>
                  <a:gd name="connsiteX3" fmla="*/ 928687 w 928687"/>
                  <a:gd name="connsiteY3" fmla="*/ 1257009 h 1614196"/>
                  <a:gd name="connsiteX4" fmla="*/ 528637 w 928687"/>
                  <a:gd name="connsiteY4" fmla="*/ 1614196 h 1614196"/>
                  <a:gd name="connsiteX0" fmla="*/ 528637 w 928687"/>
                  <a:gd name="connsiteY0" fmla="*/ 1442351 h 1442351"/>
                  <a:gd name="connsiteX1" fmla="*/ 0 w 928687"/>
                  <a:gd name="connsiteY1" fmla="*/ 1313764 h 1442351"/>
                  <a:gd name="connsiteX2" fmla="*/ 2427 w 928687"/>
                  <a:gd name="connsiteY2" fmla="*/ 0 h 1442351"/>
                  <a:gd name="connsiteX3" fmla="*/ 928687 w 928687"/>
                  <a:gd name="connsiteY3" fmla="*/ 1085164 h 1442351"/>
                  <a:gd name="connsiteX4" fmla="*/ 528637 w 928687"/>
                  <a:gd name="connsiteY4" fmla="*/ 1442351 h 1442351"/>
                  <a:gd name="connsiteX0" fmla="*/ 528637 w 928687"/>
                  <a:gd name="connsiteY0" fmla="*/ 1624305 h 1624305"/>
                  <a:gd name="connsiteX1" fmla="*/ 0 w 928687"/>
                  <a:gd name="connsiteY1" fmla="*/ 1495718 h 1624305"/>
                  <a:gd name="connsiteX2" fmla="*/ 47916 w 928687"/>
                  <a:gd name="connsiteY2" fmla="*/ 0 h 1624305"/>
                  <a:gd name="connsiteX3" fmla="*/ 928687 w 928687"/>
                  <a:gd name="connsiteY3" fmla="*/ 1267118 h 1624305"/>
                  <a:gd name="connsiteX4" fmla="*/ 528637 w 928687"/>
                  <a:gd name="connsiteY4" fmla="*/ 1624305 h 1624305"/>
                  <a:gd name="connsiteX0" fmla="*/ 528637 w 928687"/>
                  <a:gd name="connsiteY0" fmla="*/ 1616345 h 1616345"/>
                  <a:gd name="connsiteX1" fmla="*/ 0 w 928687"/>
                  <a:gd name="connsiteY1" fmla="*/ 1487758 h 1616345"/>
                  <a:gd name="connsiteX2" fmla="*/ 53223 w 928687"/>
                  <a:gd name="connsiteY2" fmla="*/ 0 h 1616345"/>
                  <a:gd name="connsiteX3" fmla="*/ 928687 w 928687"/>
                  <a:gd name="connsiteY3" fmla="*/ 1259158 h 1616345"/>
                  <a:gd name="connsiteX4" fmla="*/ 528637 w 928687"/>
                  <a:gd name="connsiteY4" fmla="*/ 1616345 h 1616345"/>
                  <a:gd name="connsiteX0" fmla="*/ 528637 w 928687"/>
                  <a:gd name="connsiteY0" fmla="*/ 1618998 h 1618998"/>
                  <a:gd name="connsiteX1" fmla="*/ 0 w 928687"/>
                  <a:gd name="connsiteY1" fmla="*/ 1490411 h 1618998"/>
                  <a:gd name="connsiteX2" fmla="*/ 55877 w 928687"/>
                  <a:gd name="connsiteY2" fmla="*/ 0 h 1618998"/>
                  <a:gd name="connsiteX3" fmla="*/ 928687 w 928687"/>
                  <a:gd name="connsiteY3" fmla="*/ 1261811 h 1618998"/>
                  <a:gd name="connsiteX4" fmla="*/ 528637 w 928687"/>
                  <a:gd name="connsiteY4" fmla="*/ 1618998 h 1618998"/>
                  <a:gd name="connsiteX0" fmla="*/ 528637 w 928687"/>
                  <a:gd name="connsiteY0" fmla="*/ 1611038 h 1611038"/>
                  <a:gd name="connsiteX1" fmla="*/ 0 w 928687"/>
                  <a:gd name="connsiteY1" fmla="*/ 1482451 h 1611038"/>
                  <a:gd name="connsiteX2" fmla="*/ 50570 w 928687"/>
                  <a:gd name="connsiteY2" fmla="*/ 0 h 1611038"/>
                  <a:gd name="connsiteX3" fmla="*/ 928687 w 928687"/>
                  <a:gd name="connsiteY3" fmla="*/ 1253851 h 1611038"/>
                  <a:gd name="connsiteX4" fmla="*/ 528637 w 928687"/>
                  <a:gd name="connsiteY4" fmla="*/ 1611038 h 1611038"/>
                  <a:gd name="connsiteX0" fmla="*/ 536444 w 936494"/>
                  <a:gd name="connsiteY0" fmla="*/ 1597771 h 1597771"/>
                  <a:gd name="connsiteX1" fmla="*/ 7807 w 936494"/>
                  <a:gd name="connsiteY1" fmla="*/ 1469184 h 1597771"/>
                  <a:gd name="connsiteX2" fmla="*/ 0 w 936494"/>
                  <a:gd name="connsiteY2" fmla="*/ 0 h 1597771"/>
                  <a:gd name="connsiteX3" fmla="*/ 936494 w 936494"/>
                  <a:gd name="connsiteY3" fmla="*/ 1240584 h 1597771"/>
                  <a:gd name="connsiteX4" fmla="*/ 536444 w 936494"/>
                  <a:gd name="connsiteY4" fmla="*/ 1597771 h 1597771"/>
                  <a:gd name="connsiteX0" fmla="*/ 528735 w 928785"/>
                  <a:gd name="connsiteY0" fmla="*/ 1611038 h 1611038"/>
                  <a:gd name="connsiteX1" fmla="*/ 98 w 928785"/>
                  <a:gd name="connsiteY1" fmla="*/ 1482451 h 1611038"/>
                  <a:gd name="connsiteX2" fmla="*/ 45361 w 928785"/>
                  <a:gd name="connsiteY2" fmla="*/ 0 h 1611038"/>
                  <a:gd name="connsiteX3" fmla="*/ 928785 w 928785"/>
                  <a:gd name="connsiteY3" fmla="*/ 1253851 h 1611038"/>
                  <a:gd name="connsiteX4" fmla="*/ 528735 w 928785"/>
                  <a:gd name="connsiteY4" fmla="*/ 1611038 h 1611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8785" h="1611038">
                    <a:moveTo>
                      <a:pt x="528735" y="1611038"/>
                    </a:moveTo>
                    <a:lnTo>
                      <a:pt x="98" y="1482451"/>
                    </a:lnTo>
                    <a:cubicBezTo>
                      <a:pt x="-2504" y="992723"/>
                      <a:pt x="47963" y="489728"/>
                      <a:pt x="45361" y="0"/>
                    </a:cubicBezTo>
                    <a:lnTo>
                      <a:pt x="928785" y="1253851"/>
                    </a:lnTo>
                    <a:lnTo>
                      <a:pt x="528735" y="1611038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05" name="Freeform: Shape 137">
                <a:extLst>
                  <a:ext uri="{FF2B5EF4-FFF2-40B4-BE49-F238E27FC236}">
                    <a16:creationId xmlns:a16="http://schemas.microsoft.com/office/drawing/2014/main" id="{9E213B20-E2E8-46D3-928E-E33F9E03B409}"/>
                  </a:ext>
                </a:extLst>
              </p:cNvPr>
              <p:cNvSpPr/>
              <p:nvPr/>
            </p:nvSpPr>
            <p:spPr>
              <a:xfrm>
                <a:off x="7708808" y="479821"/>
                <a:ext cx="2543813" cy="6474124"/>
              </a:xfrm>
              <a:custGeom>
                <a:avLst/>
                <a:gdLst>
                  <a:gd name="connsiteX0" fmla="*/ 0 w 885825"/>
                  <a:gd name="connsiteY0" fmla="*/ 914400 h 2171700"/>
                  <a:gd name="connsiteX1" fmla="*/ 871538 w 885825"/>
                  <a:gd name="connsiteY1" fmla="*/ 0 h 2171700"/>
                  <a:gd name="connsiteX2" fmla="*/ 885825 w 885825"/>
                  <a:gd name="connsiteY2" fmla="*/ 2171700 h 2171700"/>
                  <a:gd name="connsiteX3" fmla="*/ 0 w 885825"/>
                  <a:gd name="connsiteY3" fmla="*/ 914400 h 2171700"/>
                  <a:gd name="connsiteX0" fmla="*/ 0 w 885825"/>
                  <a:gd name="connsiteY0" fmla="*/ 997167 h 2254467"/>
                  <a:gd name="connsiteX1" fmla="*/ 675879 w 885825"/>
                  <a:gd name="connsiteY1" fmla="*/ 0 h 2254467"/>
                  <a:gd name="connsiteX2" fmla="*/ 885825 w 885825"/>
                  <a:gd name="connsiteY2" fmla="*/ 2254467 h 2254467"/>
                  <a:gd name="connsiteX3" fmla="*/ 0 w 885825"/>
                  <a:gd name="connsiteY3" fmla="*/ 997167 h 2254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5825" h="2254467">
                    <a:moveTo>
                      <a:pt x="0" y="997167"/>
                    </a:moveTo>
                    <a:lnTo>
                      <a:pt x="675879" y="0"/>
                    </a:lnTo>
                    <a:cubicBezTo>
                      <a:pt x="680641" y="723900"/>
                      <a:pt x="881063" y="1530567"/>
                      <a:pt x="885825" y="2254467"/>
                    </a:cubicBezTo>
                    <a:lnTo>
                      <a:pt x="0" y="997167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19" name="Group 51">
              <a:extLst>
                <a:ext uri="{FF2B5EF4-FFF2-40B4-BE49-F238E27FC236}">
                  <a16:creationId xmlns:a16="http://schemas.microsoft.com/office/drawing/2014/main" id="{DF3F41B3-47E1-425E-B131-DB9BB5101977}"/>
                </a:ext>
              </a:extLst>
            </p:cNvPr>
            <p:cNvGrpSpPr/>
            <p:nvPr/>
          </p:nvGrpSpPr>
          <p:grpSpPr>
            <a:xfrm rot="20275744" flipH="1">
              <a:off x="10278521" y="5974428"/>
              <a:ext cx="496268" cy="512648"/>
              <a:chOff x="5365048" y="1982197"/>
              <a:chExt cx="7362621" cy="7605634"/>
            </a:xfrm>
          </p:grpSpPr>
          <p:sp>
            <p:nvSpPr>
              <p:cNvPr id="92" name="Freeform: Shape 124">
                <a:extLst>
                  <a:ext uri="{FF2B5EF4-FFF2-40B4-BE49-F238E27FC236}">
                    <a16:creationId xmlns:a16="http://schemas.microsoft.com/office/drawing/2014/main" id="{BF75AF7E-F735-4FD2-AC33-2281327D4467}"/>
                  </a:ext>
                </a:extLst>
              </p:cNvPr>
              <p:cNvSpPr/>
              <p:nvPr/>
            </p:nvSpPr>
            <p:spPr>
              <a:xfrm>
                <a:off x="11674969" y="8268753"/>
                <a:ext cx="1052700" cy="1319078"/>
              </a:xfrm>
              <a:custGeom>
                <a:avLst/>
                <a:gdLst>
                  <a:gd name="connsiteX0" fmla="*/ 0 w 266700"/>
                  <a:gd name="connsiteY0" fmla="*/ 0 h 438150"/>
                  <a:gd name="connsiteX1" fmla="*/ 19050 w 266700"/>
                  <a:gd name="connsiteY1" fmla="*/ 438150 h 438150"/>
                  <a:gd name="connsiteX2" fmla="*/ 266700 w 266700"/>
                  <a:gd name="connsiteY2" fmla="*/ 76200 h 438150"/>
                  <a:gd name="connsiteX3" fmla="*/ 0 w 266700"/>
                  <a:gd name="connsiteY3" fmla="*/ 0 h 438150"/>
                  <a:gd name="connsiteX0" fmla="*/ 0 w 366579"/>
                  <a:gd name="connsiteY0" fmla="*/ 0 h 459339"/>
                  <a:gd name="connsiteX1" fmla="*/ 366579 w 366579"/>
                  <a:gd name="connsiteY1" fmla="*/ 459339 h 459339"/>
                  <a:gd name="connsiteX2" fmla="*/ 266700 w 366579"/>
                  <a:gd name="connsiteY2" fmla="*/ 76200 h 459339"/>
                  <a:gd name="connsiteX3" fmla="*/ 0 w 366579"/>
                  <a:gd name="connsiteY3" fmla="*/ 0 h 459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6579" h="459339">
                    <a:moveTo>
                      <a:pt x="0" y="0"/>
                    </a:moveTo>
                    <a:lnTo>
                      <a:pt x="366579" y="459339"/>
                    </a:lnTo>
                    <a:lnTo>
                      <a:pt x="266700" y="762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93" name="Freeform: Shape 125">
                <a:extLst>
                  <a:ext uri="{FF2B5EF4-FFF2-40B4-BE49-F238E27FC236}">
                    <a16:creationId xmlns:a16="http://schemas.microsoft.com/office/drawing/2014/main" id="{03F4FEED-96A7-43A7-B190-20BA950565F5}"/>
                  </a:ext>
                </a:extLst>
              </p:cNvPr>
              <p:cNvSpPr/>
              <p:nvPr/>
            </p:nvSpPr>
            <p:spPr>
              <a:xfrm>
                <a:off x="9107326" y="6879846"/>
                <a:ext cx="3333521" cy="1613816"/>
              </a:xfrm>
              <a:custGeom>
                <a:avLst/>
                <a:gdLst>
                  <a:gd name="connsiteX0" fmla="*/ 1219200 w 1219200"/>
                  <a:gd name="connsiteY0" fmla="*/ 561975 h 561975"/>
                  <a:gd name="connsiteX1" fmla="*/ 438150 w 1219200"/>
                  <a:gd name="connsiteY1" fmla="*/ 0 h 561975"/>
                  <a:gd name="connsiteX2" fmla="*/ 0 w 1219200"/>
                  <a:gd name="connsiteY2" fmla="*/ 361950 h 561975"/>
                  <a:gd name="connsiteX3" fmla="*/ 1219200 w 1219200"/>
                  <a:gd name="connsiteY3" fmla="*/ 561975 h 561975"/>
                  <a:gd name="connsiteX0" fmla="*/ 1158170 w 1158170"/>
                  <a:gd name="connsiteY0" fmla="*/ 561975 h 561975"/>
                  <a:gd name="connsiteX1" fmla="*/ 377120 w 1158170"/>
                  <a:gd name="connsiteY1" fmla="*/ 0 h 561975"/>
                  <a:gd name="connsiteX2" fmla="*/ 0 w 1158170"/>
                  <a:gd name="connsiteY2" fmla="*/ 375217 h 561975"/>
                  <a:gd name="connsiteX3" fmla="*/ 1158170 w 1158170"/>
                  <a:gd name="connsiteY3" fmla="*/ 561975 h 561975"/>
                  <a:gd name="connsiteX0" fmla="*/ 1160823 w 1160823"/>
                  <a:gd name="connsiteY0" fmla="*/ 561975 h 561975"/>
                  <a:gd name="connsiteX1" fmla="*/ 379773 w 1160823"/>
                  <a:gd name="connsiteY1" fmla="*/ 0 h 561975"/>
                  <a:gd name="connsiteX2" fmla="*/ 0 w 1160823"/>
                  <a:gd name="connsiteY2" fmla="*/ 367257 h 561975"/>
                  <a:gd name="connsiteX3" fmla="*/ 1160823 w 1160823"/>
                  <a:gd name="connsiteY3" fmla="*/ 561975 h 561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60823" h="561975">
                    <a:moveTo>
                      <a:pt x="1160823" y="561975"/>
                    </a:moveTo>
                    <a:lnTo>
                      <a:pt x="379773" y="0"/>
                    </a:lnTo>
                    <a:lnTo>
                      <a:pt x="0" y="367257"/>
                    </a:lnTo>
                    <a:lnTo>
                      <a:pt x="1160823" y="561975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94" name="Freeform: Shape 126">
                <a:extLst>
                  <a:ext uri="{FF2B5EF4-FFF2-40B4-BE49-F238E27FC236}">
                    <a16:creationId xmlns:a16="http://schemas.microsoft.com/office/drawing/2014/main" id="{02C6565B-7A34-49D1-B96C-75AB32E65BE0}"/>
                  </a:ext>
                </a:extLst>
              </p:cNvPr>
              <p:cNvSpPr/>
              <p:nvPr/>
            </p:nvSpPr>
            <p:spPr>
              <a:xfrm>
                <a:off x="5365048" y="5540922"/>
                <a:ext cx="1132617" cy="452885"/>
              </a:xfrm>
              <a:custGeom>
                <a:avLst/>
                <a:gdLst>
                  <a:gd name="connsiteX0" fmla="*/ 133350 w 276225"/>
                  <a:gd name="connsiteY0" fmla="*/ 0 h 200025"/>
                  <a:gd name="connsiteX1" fmla="*/ 0 w 276225"/>
                  <a:gd name="connsiteY1" fmla="*/ 200025 h 200025"/>
                  <a:gd name="connsiteX2" fmla="*/ 276225 w 276225"/>
                  <a:gd name="connsiteY2" fmla="*/ 152400 h 200025"/>
                  <a:gd name="connsiteX3" fmla="*/ 133350 w 276225"/>
                  <a:gd name="connsiteY3" fmla="*/ 0 h 200025"/>
                  <a:gd name="connsiteX0" fmla="*/ 157232 w 276225"/>
                  <a:gd name="connsiteY0" fmla="*/ 0 h 205332"/>
                  <a:gd name="connsiteX1" fmla="*/ 0 w 276225"/>
                  <a:gd name="connsiteY1" fmla="*/ 205332 h 205332"/>
                  <a:gd name="connsiteX2" fmla="*/ 276225 w 276225"/>
                  <a:gd name="connsiteY2" fmla="*/ 157707 h 205332"/>
                  <a:gd name="connsiteX3" fmla="*/ 157232 w 276225"/>
                  <a:gd name="connsiteY3" fmla="*/ 0 h 205332"/>
                  <a:gd name="connsiteX0" fmla="*/ 275415 w 394408"/>
                  <a:gd name="connsiteY0" fmla="*/ 0 h 157707"/>
                  <a:gd name="connsiteX1" fmla="*/ 0 w 394408"/>
                  <a:gd name="connsiteY1" fmla="*/ 150097 h 157707"/>
                  <a:gd name="connsiteX2" fmla="*/ 394408 w 394408"/>
                  <a:gd name="connsiteY2" fmla="*/ 157707 h 157707"/>
                  <a:gd name="connsiteX3" fmla="*/ 275415 w 394408"/>
                  <a:gd name="connsiteY3" fmla="*/ 0 h 157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4408" h="157707">
                    <a:moveTo>
                      <a:pt x="275415" y="0"/>
                    </a:moveTo>
                    <a:lnTo>
                      <a:pt x="0" y="150097"/>
                    </a:lnTo>
                    <a:lnTo>
                      <a:pt x="394408" y="157707"/>
                    </a:lnTo>
                    <a:lnTo>
                      <a:pt x="275415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95" name="Freeform: Shape 127">
                <a:extLst>
                  <a:ext uri="{FF2B5EF4-FFF2-40B4-BE49-F238E27FC236}">
                    <a16:creationId xmlns:a16="http://schemas.microsoft.com/office/drawing/2014/main" id="{F0F8E41F-2D56-4B8D-96F8-40700DCF8B6A}"/>
                  </a:ext>
                </a:extLst>
              </p:cNvPr>
              <p:cNvSpPr/>
              <p:nvPr/>
            </p:nvSpPr>
            <p:spPr>
              <a:xfrm>
                <a:off x="6149698" y="5215816"/>
                <a:ext cx="1586463" cy="2373441"/>
              </a:xfrm>
              <a:custGeom>
                <a:avLst/>
                <a:gdLst>
                  <a:gd name="connsiteX0" fmla="*/ 552450 w 552450"/>
                  <a:gd name="connsiteY0" fmla="*/ 0 h 847725"/>
                  <a:gd name="connsiteX1" fmla="*/ 0 w 552450"/>
                  <a:gd name="connsiteY1" fmla="*/ 114300 h 847725"/>
                  <a:gd name="connsiteX2" fmla="*/ 523875 w 552450"/>
                  <a:gd name="connsiteY2" fmla="*/ 847725 h 847725"/>
                  <a:gd name="connsiteX3" fmla="*/ 552450 w 552450"/>
                  <a:gd name="connsiteY3" fmla="*/ 0 h 847725"/>
                  <a:gd name="connsiteX0" fmla="*/ 552450 w 552450"/>
                  <a:gd name="connsiteY0" fmla="*/ 0 h 826497"/>
                  <a:gd name="connsiteX1" fmla="*/ 0 w 552450"/>
                  <a:gd name="connsiteY1" fmla="*/ 114300 h 826497"/>
                  <a:gd name="connsiteX2" fmla="*/ 502647 w 552450"/>
                  <a:gd name="connsiteY2" fmla="*/ 826497 h 826497"/>
                  <a:gd name="connsiteX3" fmla="*/ 552450 w 552450"/>
                  <a:gd name="connsiteY3" fmla="*/ 0 h 826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2450" h="826497">
                    <a:moveTo>
                      <a:pt x="552450" y="0"/>
                    </a:moveTo>
                    <a:lnTo>
                      <a:pt x="0" y="114300"/>
                    </a:lnTo>
                    <a:lnTo>
                      <a:pt x="502647" y="826497"/>
                    </a:lnTo>
                    <a:lnTo>
                      <a:pt x="55245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96" name="Freeform: Shape 128">
                <a:extLst>
                  <a:ext uri="{FF2B5EF4-FFF2-40B4-BE49-F238E27FC236}">
                    <a16:creationId xmlns:a16="http://schemas.microsoft.com/office/drawing/2014/main" id="{0F720C83-A57E-485F-A3E7-B6993B987D5E}"/>
                  </a:ext>
                </a:extLst>
              </p:cNvPr>
              <p:cNvSpPr/>
              <p:nvPr/>
            </p:nvSpPr>
            <p:spPr>
              <a:xfrm>
                <a:off x="9871173" y="3444023"/>
                <a:ext cx="1940058" cy="2975318"/>
              </a:xfrm>
              <a:custGeom>
                <a:avLst/>
                <a:gdLst>
                  <a:gd name="connsiteX0" fmla="*/ 1019175 w 1019175"/>
                  <a:gd name="connsiteY0" fmla="*/ 0 h 1390650"/>
                  <a:gd name="connsiteX1" fmla="*/ 0 w 1019175"/>
                  <a:gd name="connsiteY1" fmla="*/ 295275 h 1390650"/>
                  <a:gd name="connsiteX2" fmla="*/ 19050 w 1019175"/>
                  <a:gd name="connsiteY2" fmla="*/ 1390650 h 1390650"/>
                  <a:gd name="connsiteX3" fmla="*/ 1019175 w 1019175"/>
                  <a:gd name="connsiteY3" fmla="*/ 0 h 1390650"/>
                  <a:gd name="connsiteX0" fmla="*/ 1113905 w 1113905"/>
                  <a:gd name="connsiteY0" fmla="*/ 0 h 1390650"/>
                  <a:gd name="connsiteX1" fmla="*/ 0 w 1113905"/>
                  <a:gd name="connsiteY1" fmla="*/ 643150 h 1390650"/>
                  <a:gd name="connsiteX2" fmla="*/ 113780 w 1113905"/>
                  <a:gd name="connsiteY2" fmla="*/ 1390650 h 1390650"/>
                  <a:gd name="connsiteX3" fmla="*/ 1113905 w 1113905"/>
                  <a:gd name="connsiteY3" fmla="*/ 0 h 1390650"/>
                  <a:gd name="connsiteX0" fmla="*/ 1229522 w 1229522"/>
                  <a:gd name="connsiteY0" fmla="*/ 0 h 1341742"/>
                  <a:gd name="connsiteX1" fmla="*/ 0 w 1229522"/>
                  <a:gd name="connsiteY1" fmla="*/ 594242 h 1341742"/>
                  <a:gd name="connsiteX2" fmla="*/ 113780 w 1229522"/>
                  <a:gd name="connsiteY2" fmla="*/ 1341742 h 1341742"/>
                  <a:gd name="connsiteX3" fmla="*/ 1229522 w 1229522"/>
                  <a:gd name="connsiteY3" fmla="*/ 0 h 1341742"/>
                  <a:gd name="connsiteX0" fmla="*/ 1247497 w 1247497"/>
                  <a:gd name="connsiteY0" fmla="*/ 0 h 1024830"/>
                  <a:gd name="connsiteX1" fmla="*/ 0 w 1247497"/>
                  <a:gd name="connsiteY1" fmla="*/ 277330 h 1024830"/>
                  <a:gd name="connsiteX2" fmla="*/ 113780 w 1247497"/>
                  <a:gd name="connsiteY2" fmla="*/ 1024830 h 1024830"/>
                  <a:gd name="connsiteX3" fmla="*/ 1247497 w 1247497"/>
                  <a:gd name="connsiteY3" fmla="*/ 0 h 1024830"/>
                  <a:gd name="connsiteX0" fmla="*/ 675581 w 675581"/>
                  <a:gd name="connsiteY0" fmla="*/ 0 h 1036087"/>
                  <a:gd name="connsiteX1" fmla="*/ 0 w 675581"/>
                  <a:gd name="connsiteY1" fmla="*/ 288587 h 1036087"/>
                  <a:gd name="connsiteX2" fmla="*/ 113780 w 675581"/>
                  <a:gd name="connsiteY2" fmla="*/ 1036087 h 1036087"/>
                  <a:gd name="connsiteX3" fmla="*/ 675581 w 675581"/>
                  <a:gd name="connsiteY3" fmla="*/ 0 h 10360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75581" h="1036087">
                    <a:moveTo>
                      <a:pt x="675581" y="0"/>
                    </a:moveTo>
                    <a:lnTo>
                      <a:pt x="0" y="288587"/>
                    </a:lnTo>
                    <a:lnTo>
                      <a:pt x="113780" y="1036087"/>
                    </a:lnTo>
                    <a:lnTo>
                      <a:pt x="675581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97" name="Freeform: Shape 129">
                <a:extLst>
                  <a:ext uri="{FF2B5EF4-FFF2-40B4-BE49-F238E27FC236}">
                    <a16:creationId xmlns:a16="http://schemas.microsoft.com/office/drawing/2014/main" id="{684A6F09-8383-469F-A40C-01E628668341}"/>
                  </a:ext>
                </a:extLst>
              </p:cNvPr>
              <p:cNvSpPr/>
              <p:nvPr/>
            </p:nvSpPr>
            <p:spPr>
              <a:xfrm>
                <a:off x="7585440" y="3324702"/>
                <a:ext cx="2667179" cy="4626397"/>
              </a:xfrm>
              <a:custGeom>
                <a:avLst/>
                <a:gdLst>
                  <a:gd name="connsiteX0" fmla="*/ 528637 w 928687"/>
                  <a:gd name="connsiteY0" fmla="*/ 1628775 h 1628775"/>
                  <a:gd name="connsiteX1" fmla="*/ 0 w 928687"/>
                  <a:gd name="connsiteY1" fmla="*/ 1500188 h 1628775"/>
                  <a:gd name="connsiteX2" fmla="*/ 71437 w 928687"/>
                  <a:gd name="connsiteY2" fmla="*/ 0 h 1628775"/>
                  <a:gd name="connsiteX3" fmla="*/ 928687 w 928687"/>
                  <a:gd name="connsiteY3" fmla="*/ 1271588 h 1628775"/>
                  <a:gd name="connsiteX4" fmla="*/ 528637 w 928687"/>
                  <a:gd name="connsiteY4" fmla="*/ 1628775 h 1628775"/>
                  <a:gd name="connsiteX0" fmla="*/ 542925 w 942975"/>
                  <a:gd name="connsiteY0" fmla="*/ 1304925 h 1304925"/>
                  <a:gd name="connsiteX1" fmla="*/ 14288 w 942975"/>
                  <a:gd name="connsiteY1" fmla="*/ 1176338 h 1304925"/>
                  <a:gd name="connsiteX2" fmla="*/ 0 w 942975"/>
                  <a:gd name="connsiteY2" fmla="*/ 0 h 1304925"/>
                  <a:gd name="connsiteX3" fmla="*/ 942975 w 942975"/>
                  <a:gd name="connsiteY3" fmla="*/ 947738 h 1304925"/>
                  <a:gd name="connsiteX4" fmla="*/ 542925 w 942975"/>
                  <a:gd name="connsiteY4" fmla="*/ 1304925 h 1304925"/>
                  <a:gd name="connsiteX0" fmla="*/ 528637 w 928687"/>
                  <a:gd name="connsiteY0" fmla="*/ 1581150 h 1581150"/>
                  <a:gd name="connsiteX1" fmla="*/ 0 w 928687"/>
                  <a:gd name="connsiteY1" fmla="*/ 1452563 h 1581150"/>
                  <a:gd name="connsiteX2" fmla="*/ 61912 w 928687"/>
                  <a:gd name="connsiteY2" fmla="*/ 0 h 1581150"/>
                  <a:gd name="connsiteX3" fmla="*/ 928687 w 928687"/>
                  <a:gd name="connsiteY3" fmla="*/ 1223963 h 1581150"/>
                  <a:gd name="connsiteX4" fmla="*/ 528637 w 928687"/>
                  <a:gd name="connsiteY4" fmla="*/ 1581150 h 1581150"/>
                  <a:gd name="connsiteX0" fmla="*/ 528637 w 928687"/>
                  <a:gd name="connsiteY0" fmla="*/ 1619250 h 1619250"/>
                  <a:gd name="connsiteX1" fmla="*/ 0 w 928687"/>
                  <a:gd name="connsiteY1" fmla="*/ 1490663 h 1619250"/>
                  <a:gd name="connsiteX2" fmla="*/ 42862 w 928687"/>
                  <a:gd name="connsiteY2" fmla="*/ 0 h 1619250"/>
                  <a:gd name="connsiteX3" fmla="*/ 928687 w 928687"/>
                  <a:gd name="connsiteY3" fmla="*/ 1262063 h 1619250"/>
                  <a:gd name="connsiteX4" fmla="*/ 528637 w 928687"/>
                  <a:gd name="connsiteY4" fmla="*/ 1619250 h 1619250"/>
                  <a:gd name="connsiteX0" fmla="*/ 528637 w 928687"/>
                  <a:gd name="connsiteY0" fmla="*/ 1614196 h 1614196"/>
                  <a:gd name="connsiteX1" fmla="*/ 0 w 928687"/>
                  <a:gd name="connsiteY1" fmla="*/ 1485609 h 1614196"/>
                  <a:gd name="connsiteX2" fmla="*/ 47916 w 928687"/>
                  <a:gd name="connsiteY2" fmla="*/ 0 h 1614196"/>
                  <a:gd name="connsiteX3" fmla="*/ 928687 w 928687"/>
                  <a:gd name="connsiteY3" fmla="*/ 1257009 h 1614196"/>
                  <a:gd name="connsiteX4" fmla="*/ 528637 w 928687"/>
                  <a:gd name="connsiteY4" fmla="*/ 1614196 h 1614196"/>
                  <a:gd name="connsiteX0" fmla="*/ 528637 w 928687"/>
                  <a:gd name="connsiteY0" fmla="*/ 1442351 h 1442351"/>
                  <a:gd name="connsiteX1" fmla="*/ 0 w 928687"/>
                  <a:gd name="connsiteY1" fmla="*/ 1313764 h 1442351"/>
                  <a:gd name="connsiteX2" fmla="*/ 2427 w 928687"/>
                  <a:gd name="connsiteY2" fmla="*/ 0 h 1442351"/>
                  <a:gd name="connsiteX3" fmla="*/ 928687 w 928687"/>
                  <a:gd name="connsiteY3" fmla="*/ 1085164 h 1442351"/>
                  <a:gd name="connsiteX4" fmla="*/ 528637 w 928687"/>
                  <a:gd name="connsiteY4" fmla="*/ 1442351 h 1442351"/>
                  <a:gd name="connsiteX0" fmla="*/ 528637 w 928687"/>
                  <a:gd name="connsiteY0" fmla="*/ 1624305 h 1624305"/>
                  <a:gd name="connsiteX1" fmla="*/ 0 w 928687"/>
                  <a:gd name="connsiteY1" fmla="*/ 1495718 h 1624305"/>
                  <a:gd name="connsiteX2" fmla="*/ 47916 w 928687"/>
                  <a:gd name="connsiteY2" fmla="*/ 0 h 1624305"/>
                  <a:gd name="connsiteX3" fmla="*/ 928687 w 928687"/>
                  <a:gd name="connsiteY3" fmla="*/ 1267118 h 1624305"/>
                  <a:gd name="connsiteX4" fmla="*/ 528637 w 928687"/>
                  <a:gd name="connsiteY4" fmla="*/ 1624305 h 1624305"/>
                  <a:gd name="connsiteX0" fmla="*/ 528637 w 928687"/>
                  <a:gd name="connsiteY0" fmla="*/ 1616345 h 1616345"/>
                  <a:gd name="connsiteX1" fmla="*/ 0 w 928687"/>
                  <a:gd name="connsiteY1" fmla="*/ 1487758 h 1616345"/>
                  <a:gd name="connsiteX2" fmla="*/ 53223 w 928687"/>
                  <a:gd name="connsiteY2" fmla="*/ 0 h 1616345"/>
                  <a:gd name="connsiteX3" fmla="*/ 928687 w 928687"/>
                  <a:gd name="connsiteY3" fmla="*/ 1259158 h 1616345"/>
                  <a:gd name="connsiteX4" fmla="*/ 528637 w 928687"/>
                  <a:gd name="connsiteY4" fmla="*/ 1616345 h 1616345"/>
                  <a:gd name="connsiteX0" fmla="*/ 528637 w 928687"/>
                  <a:gd name="connsiteY0" fmla="*/ 1618998 h 1618998"/>
                  <a:gd name="connsiteX1" fmla="*/ 0 w 928687"/>
                  <a:gd name="connsiteY1" fmla="*/ 1490411 h 1618998"/>
                  <a:gd name="connsiteX2" fmla="*/ 55877 w 928687"/>
                  <a:gd name="connsiteY2" fmla="*/ 0 h 1618998"/>
                  <a:gd name="connsiteX3" fmla="*/ 928687 w 928687"/>
                  <a:gd name="connsiteY3" fmla="*/ 1261811 h 1618998"/>
                  <a:gd name="connsiteX4" fmla="*/ 528637 w 928687"/>
                  <a:gd name="connsiteY4" fmla="*/ 1618998 h 1618998"/>
                  <a:gd name="connsiteX0" fmla="*/ 528637 w 928687"/>
                  <a:gd name="connsiteY0" fmla="*/ 1611038 h 1611038"/>
                  <a:gd name="connsiteX1" fmla="*/ 0 w 928687"/>
                  <a:gd name="connsiteY1" fmla="*/ 1482451 h 1611038"/>
                  <a:gd name="connsiteX2" fmla="*/ 50570 w 928687"/>
                  <a:gd name="connsiteY2" fmla="*/ 0 h 1611038"/>
                  <a:gd name="connsiteX3" fmla="*/ 928687 w 928687"/>
                  <a:gd name="connsiteY3" fmla="*/ 1253851 h 1611038"/>
                  <a:gd name="connsiteX4" fmla="*/ 528637 w 928687"/>
                  <a:gd name="connsiteY4" fmla="*/ 1611038 h 1611038"/>
                  <a:gd name="connsiteX0" fmla="*/ 536444 w 936494"/>
                  <a:gd name="connsiteY0" fmla="*/ 1597771 h 1597771"/>
                  <a:gd name="connsiteX1" fmla="*/ 7807 w 936494"/>
                  <a:gd name="connsiteY1" fmla="*/ 1469184 h 1597771"/>
                  <a:gd name="connsiteX2" fmla="*/ 0 w 936494"/>
                  <a:gd name="connsiteY2" fmla="*/ 0 h 1597771"/>
                  <a:gd name="connsiteX3" fmla="*/ 936494 w 936494"/>
                  <a:gd name="connsiteY3" fmla="*/ 1240584 h 1597771"/>
                  <a:gd name="connsiteX4" fmla="*/ 536444 w 936494"/>
                  <a:gd name="connsiteY4" fmla="*/ 1597771 h 1597771"/>
                  <a:gd name="connsiteX0" fmla="*/ 528735 w 928785"/>
                  <a:gd name="connsiteY0" fmla="*/ 1611038 h 1611038"/>
                  <a:gd name="connsiteX1" fmla="*/ 98 w 928785"/>
                  <a:gd name="connsiteY1" fmla="*/ 1482451 h 1611038"/>
                  <a:gd name="connsiteX2" fmla="*/ 45361 w 928785"/>
                  <a:gd name="connsiteY2" fmla="*/ 0 h 1611038"/>
                  <a:gd name="connsiteX3" fmla="*/ 928785 w 928785"/>
                  <a:gd name="connsiteY3" fmla="*/ 1253851 h 1611038"/>
                  <a:gd name="connsiteX4" fmla="*/ 528735 w 928785"/>
                  <a:gd name="connsiteY4" fmla="*/ 1611038 h 1611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8785" h="1611038">
                    <a:moveTo>
                      <a:pt x="528735" y="1611038"/>
                    </a:moveTo>
                    <a:lnTo>
                      <a:pt x="98" y="1482451"/>
                    </a:lnTo>
                    <a:cubicBezTo>
                      <a:pt x="-2504" y="992723"/>
                      <a:pt x="47963" y="489728"/>
                      <a:pt x="45361" y="0"/>
                    </a:cubicBezTo>
                    <a:lnTo>
                      <a:pt x="928785" y="1253851"/>
                    </a:lnTo>
                    <a:lnTo>
                      <a:pt x="528735" y="1611038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98" name="Freeform: Shape 130">
                <a:extLst>
                  <a:ext uri="{FF2B5EF4-FFF2-40B4-BE49-F238E27FC236}">
                    <a16:creationId xmlns:a16="http://schemas.microsoft.com/office/drawing/2014/main" id="{B348A300-5F7B-4565-870F-05C46A31848C}"/>
                  </a:ext>
                </a:extLst>
              </p:cNvPr>
              <p:cNvSpPr/>
              <p:nvPr/>
            </p:nvSpPr>
            <p:spPr>
              <a:xfrm>
                <a:off x="7708809" y="1982197"/>
                <a:ext cx="2543813" cy="4971750"/>
              </a:xfrm>
              <a:custGeom>
                <a:avLst/>
                <a:gdLst>
                  <a:gd name="connsiteX0" fmla="*/ 0 w 885825"/>
                  <a:gd name="connsiteY0" fmla="*/ 914400 h 2171700"/>
                  <a:gd name="connsiteX1" fmla="*/ 871538 w 885825"/>
                  <a:gd name="connsiteY1" fmla="*/ 0 h 2171700"/>
                  <a:gd name="connsiteX2" fmla="*/ 885825 w 885825"/>
                  <a:gd name="connsiteY2" fmla="*/ 2171700 h 2171700"/>
                  <a:gd name="connsiteX3" fmla="*/ 0 w 885825"/>
                  <a:gd name="connsiteY3" fmla="*/ 914400 h 2171700"/>
                  <a:gd name="connsiteX0" fmla="*/ 0 w 885825"/>
                  <a:gd name="connsiteY0" fmla="*/ 997167 h 2254467"/>
                  <a:gd name="connsiteX1" fmla="*/ 675879 w 885825"/>
                  <a:gd name="connsiteY1" fmla="*/ 0 h 2254467"/>
                  <a:gd name="connsiteX2" fmla="*/ 885825 w 885825"/>
                  <a:gd name="connsiteY2" fmla="*/ 2254467 h 2254467"/>
                  <a:gd name="connsiteX3" fmla="*/ 0 w 885825"/>
                  <a:gd name="connsiteY3" fmla="*/ 997167 h 2254467"/>
                  <a:gd name="connsiteX0" fmla="*/ 0 w 993639"/>
                  <a:gd name="connsiteY0" fmla="*/ 595440 h 1852740"/>
                  <a:gd name="connsiteX1" fmla="*/ 993498 w 993639"/>
                  <a:gd name="connsiteY1" fmla="*/ 0 h 1852740"/>
                  <a:gd name="connsiteX2" fmla="*/ 885825 w 993639"/>
                  <a:gd name="connsiteY2" fmla="*/ 1852740 h 1852740"/>
                  <a:gd name="connsiteX3" fmla="*/ 0 w 993639"/>
                  <a:gd name="connsiteY3" fmla="*/ 595440 h 1852740"/>
                  <a:gd name="connsiteX0" fmla="*/ 0 w 885825"/>
                  <a:gd name="connsiteY0" fmla="*/ 473999 h 1731299"/>
                  <a:gd name="connsiteX1" fmla="*/ 784851 w 885825"/>
                  <a:gd name="connsiteY1" fmla="*/ 0 h 1731299"/>
                  <a:gd name="connsiteX2" fmla="*/ 885825 w 885825"/>
                  <a:gd name="connsiteY2" fmla="*/ 1731299 h 1731299"/>
                  <a:gd name="connsiteX3" fmla="*/ 0 w 885825"/>
                  <a:gd name="connsiteY3" fmla="*/ 473999 h 17312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5825" h="1731299">
                    <a:moveTo>
                      <a:pt x="0" y="473999"/>
                    </a:moveTo>
                    <a:lnTo>
                      <a:pt x="784851" y="0"/>
                    </a:lnTo>
                    <a:cubicBezTo>
                      <a:pt x="789613" y="723900"/>
                      <a:pt x="881063" y="1007399"/>
                      <a:pt x="885825" y="1731299"/>
                    </a:cubicBezTo>
                    <a:lnTo>
                      <a:pt x="0" y="473999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20" name="Group 52">
              <a:extLst>
                <a:ext uri="{FF2B5EF4-FFF2-40B4-BE49-F238E27FC236}">
                  <a16:creationId xmlns:a16="http://schemas.microsoft.com/office/drawing/2014/main" id="{04EFABBF-7D49-438E-B518-E87E7F821CF4}"/>
                </a:ext>
              </a:extLst>
            </p:cNvPr>
            <p:cNvGrpSpPr/>
            <p:nvPr/>
          </p:nvGrpSpPr>
          <p:grpSpPr>
            <a:xfrm rot="20275744" flipH="1">
              <a:off x="11620616" y="3813253"/>
              <a:ext cx="1199247" cy="1359069"/>
              <a:chOff x="5365051" y="479822"/>
              <a:chExt cx="8036930" cy="9108006"/>
            </a:xfrm>
          </p:grpSpPr>
          <p:sp>
            <p:nvSpPr>
              <p:cNvPr id="85" name="Freeform: Shape 117">
                <a:extLst>
                  <a:ext uri="{FF2B5EF4-FFF2-40B4-BE49-F238E27FC236}">
                    <a16:creationId xmlns:a16="http://schemas.microsoft.com/office/drawing/2014/main" id="{BC483D15-66F1-4C89-BE6A-F19A76455CA6}"/>
                  </a:ext>
                </a:extLst>
              </p:cNvPr>
              <p:cNvSpPr/>
              <p:nvPr/>
            </p:nvSpPr>
            <p:spPr>
              <a:xfrm>
                <a:off x="11674978" y="8268752"/>
                <a:ext cx="1052698" cy="1319076"/>
              </a:xfrm>
              <a:custGeom>
                <a:avLst/>
                <a:gdLst>
                  <a:gd name="connsiteX0" fmla="*/ 0 w 266700"/>
                  <a:gd name="connsiteY0" fmla="*/ 0 h 438150"/>
                  <a:gd name="connsiteX1" fmla="*/ 19050 w 266700"/>
                  <a:gd name="connsiteY1" fmla="*/ 438150 h 438150"/>
                  <a:gd name="connsiteX2" fmla="*/ 266700 w 266700"/>
                  <a:gd name="connsiteY2" fmla="*/ 76200 h 438150"/>
                  <a:gd name="connsiteX3" fmla="*/ 0 w 266700"/>
                  <a:gd name="connsiteY3" fmla="*/ 0 h 438150"/>
                  <a:gd name="connsiteX0" fmla="*/ 0 w 366579"/>
                  <a:gd name="connsiteY0" fmla="*/ 0 h 459339"/>
                  <a:gd name="connsiteX1" fmla="*/ 366579 w 366579"/>
                  <a:gd name="connsiteY1" fmla="*/ 459339 h 459339"/>
                  <a:gd name="connsiteX2" fmla="*/ 266700 w 366579"/>
                  <a:gd name="connsiteY2" fmla="*/ 76200 h 459339"/>
                  <a:gd name="connsiteX3" fmla="*/ 0 w 366579"/>
                  <a:gd name="connsiteY3" fmla="*/ 0 h 459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6579" h="459339">
                    <a:moveTo>
                      <a:pt x="0" y="0"/>
                    </a:moveTo>
                    <a:lnTo>
                      <a:pt x="366579" y="459339"/>
                    </a:lnTo>
                    <a:lnTo>
                      <a:pt x="266700" y="762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86" name="Freeform: Shape 118">
                <a:extLst>
                  <a:ext uri="{FF2B5EF4-FFF2-40B4-BE49-F238E27FC236}">
                    <a16:creationId xmlns:a16="http://schemas.microsoft.com/office/drawing/2014/main" id="{13AFFB51-7945-4AB0-9FF7-719BD704BCFA}"/>
                  </a:ext>
                </a:extLst>
              </p:cNvPr>
              <p:cNvSpPr/>
              <p:nvPr/>
            </p:nvSpPr>
            <p:spPr>
              <a:xfrm>
                <a:off x="9107333" y="6879848"/>
                <a:ext cx="3333521" cy="1613813"/>
              </a:xfrm>
              <a:custGeom>
                <a:avLst/>
                <a:gdLst>
                  <a:gd name="connsiteX0" fmla="*/ 1219200 w 1219200"/>
                  <a:gd name="connsiteY0" fmla="*/ 561975 h 561975"/>
                  <a:gd name="connsiteX1" fmla="*/ 438150 w 1219200"/>
                  <a:gd name="connsiteY1" fmla="*/ 0 h 561975"/>
                  <a:gd name="connsiteX2" fmla="*/ 0 w 1219200"/>
                  <a:gd name="connsiteY2" fmla="*/ 361950 h 561975"/>
                  <a:gd name="connsiteX3" fmla="*/ 1219200 w 1219200"/>
                  <a:gd name="connsiteY3" fmla="*/ 561975 h 561975"/>
                  <a:gd name="connsiteX0" fmla="*/ 1158170 w 1158170"/>
                  <a:gd name="connsiteY0" fmla="*/ 561975 h 561975"/>
                  <a:gd name="connsiteX1" fmla="*/ 377120 w 1158170"/>
                  <a:gd name="connsiteY1" fmla="*/ 0 h 561975"/>
                  <a:gd name="connsiteX2" fmla="*/ 0 w 1158170"/>
                  <a:gd name="connsiteY2" fmla="*/ 375217 h 561975"/>
                  <a:gd name="connsiteX3" fmla="*/ 1158170 w 1158170"/>
                  <a:gd name="connsiteY3" fmla="*/ 561975 h 561975"/>
                  <a:gd name="connsiteX0" fmla="*/ 1160823 w 1160823"/>
                  <a:gd name="connsiteY0" fmla="*/ 561975 h 561975"/>
                  <a:gd name="connsiteX1" fmla="*/ 379773 w 1160823"/>
                  <a:gd name="connsiteY1" fmla="*/ 0 h 561975"/>
                  <a:gd name="connsiteX2" fmla="*/ 0 w 1160823"/>
                  <a:gd name="connsiteY2" fmla="*/ 367257 h 561975"/>
                  <a:gd name="connsiteX3" fmla="*/ 1160823 w 1160823"/>
                  <a:gd name="connsiteY3" fmla="*/ 561975 h 561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60823" h="561975">
                    <a:moveTo>
                      <a:pt x="1160823" y="561975"/>
                    </a:moveTo>
                    <a:lnTo>
                      <a:pt x="379773" y="0"/>
                    </a:lnTo>
                    <a:lnTo>
                      <a:pt x="0" y="367257"/>
                    </a:lnTo>
                    <a:lnTo>
                      <a:pt x="1160823" y="561975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87" name="Freeform: Shape 119">
                <a:extLst>
                  <a:ext uri="{FF2B5EF4-FFF2-40B4-BE49-F238E27FC236}">
                    <a16:creationId xmlns:a16="http://schemas.microsoft.com/office/drawing/2014/main" id="{3DB31760-CFE5-4D9E-AF50-C974B37CA50F}"/>
                  </a:ext>
                </a:extLst>
              </p:cNvPr>
              <p:cNvSpPr/>
              <p:nvPr/>
            </p:nvSpPr>
            <p:spPr>
              <a:xfrm>
                <a:off x="5365051" y="5540920"/>
                <a:ext cx="1132614" cy="452887"/>
              </a:xfrm>
              <a:custGeom>
                <a:avLst/>
                <a:gdLst>
                  <a:gd name="connsiteX0" fmla="*/ 133350 w 276225"/>
                  <a:gd name="connsiteY0" fmla="*/ 0 h 200025"/>
                  <a:gd name="connsiteX1" fmla="*/ 0 w 276225"/>
                  <a:gd name="connsiteY1" fmla="*/ 200025 h 200025"/>
                  <a:gd name="connsiteX2" fmla="*/ 276225 w 276225"/>
                  <a:gd name="connsiteY2" fmla="*/ 152400 h 200025"/>
                  <a:gd name="connsiteX3" fmla="*/ 133350 w 276225"/>
                  <a:gd name="connsiteY3" fmla="*/ 0 h 200025"/>
                  <a:gd name="connsiteX0" fmla="*/ 157232 w 276225"/>
                  <a:gd name="connsiteY0" fmla="*/ 0 h 205332"/>
                  <a:gd name="connsiteX1" fmla="*/ 0 w 276225"/>
                  <a:gd name="connsiteY1" fmla="*/ 205332 h 205332"/>
                  <a:gd name="connsiteX2" fmla="*/ 276225 w 276225"/>
                  <a:gd name="connsiteY2" fmla="*/ 157707 h 205332"/>
                  <a:gd name="connsiteX3" fmla="*/ 157232 w 276225"/>
                  <a:gd name="connsiteY3" fmla="*/ 0 h 205332"/>
                  <a:gd name="connsiteX0" fmla="*/ 275415 w 394408"/>
                  <a:gd name="connsiteY0" fmla="*/ 0 h 157707"/>
                  <a:gd name="connsiteX1" fmla="*/ 0 w 394408"/>
                  <a:gd name="connsiteY1" fmla="*/ 150097 h 157707"/>
                  <a:gd name="connsiteX2" fmla="*/ 394408 w 394408"/>
                  <a:gd name="connsiteY2" fmla="*/ 157707 h 157707"/>
                  <a:gd name="connsiteX3" fmla="*/ 275415 w 394408"/>
                  <a:gd name="connsiteY3" fmla="*/ 0 h 157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4408" h="157707">
                    <a:moveTo>
                      <a:pt x="275415" y="0"/>
                    </a:moveTo>
                    <a:lnTo>
                      <a:pt x="0" y="150097"/>
                    </a:lnTo>
                    <a:lnTo>
                      <a:pt x="394408" y="157707"/>
                    </a:lnTo>
                    <a:lnTo>
                      <a:pt x="275415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88" name="Freeform: Shape 120">
                <a:extLst>
                  <a:ext uri="{FF2B5EF4-FFF2-40B4-BE49-F238E27FC236}">
                    <a16:creationId xmlns:a16="http://schemas.microsoft.com/office/drawing/2014/main" id="{9BDDBF17-6CAD-429E-BC11-B6E7783EE57D}"/>
                  </a:ext>
                </a:extLst>
              </p:cNvPr>
              <p:cNvSpPr/>
              <p:nvPr/>
            </p:nvSpPr>
            <p:spPr>
              <a:xfrm>
                <a:off x="6149703" y="5215816"/>
                <a:ext cx="1586462" cy="2373445"/>
              </a:xfrm>
              <a:custGeom>
                <a:avLst/>
                <a:gdLst>
                  <a:gd name="connsiteX0" fmla="*/ 552450 w 552450"/>
                  <a:gd name="connsiteY0" fmla="*/ 0 h 847725"/>
                  <a:gd name="connsiteX1" fmla="*/ 0 w 552450"/>
                  <a:gd name="connsiteY1" fmla="*/ 114300 h 847725"/>
                  <a:gd name="connsiteX2" fmla="*/ 523875 w 552450"/>
                  <a:gd name="connsiteY2" fmla="*/ 847725 h 847725"/>
                  <a:gd name="connsiteX3" fmla="*/ 552450 w 552450"/>
                  <a:gd name="connsiteY3" fmla="*/ 0 h 847725"/>
                  <a:gd name="connsiteX0" fmla="*/ 552450 w 552450"/>
                  <a:gd name="connsiteY0" fmla="*/ 0 h 826497"/>
                  <a:gd name="connsiteX1" fmla="*/ 0 w 552450"/>
                  <a:gd name="connsiteY1" fmla="*/ 114300 h 826497"/>
                  <a:gd name="connsiteX2" fmla="*/ 502647 w 552450"/>
                  <a:gd name="connsiteY2" fmla="*/ 826497 h 826497"/>
                  <a:gd name="connsiteX3" fmla="*/ 552450 w 552450"/>
                  <a:gd name="connsiteY3" fmla="*/ 0 h 826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2450" h="826497">
                    <a:moveTo>
                      <a:pt x="552450" y="0"/>
                    </a:moveTo>
                    <a:lnTo>
                      <a:pt x="0" y="114300"/>
                    </a:lnTo>
                    <a:lnTo>
                      <a:pt x="502647" y="826497"/>
                    </a:lnTo>
                    <a:lnTo>
                      <a:pt x="55245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89" name="Freeform: Shape 121">
                <a:extLst>
                  <a:ext uri="{FF2B5EF4-FFF2-40B4-BE49-F238E27FC236}">
                    <a16:creationId xmlns:a16="http://schemas.microsoft.com/office/drawing/2014/main" id="{E1C8BD91-A36A-4056-BA22-666FB9923417}"/>
                  </a:ext>
                </a:extLst>
              </p:cNvPr>
              <p:cNvSpPr/>
              <p:nvPr/>
            </p:nvSpPr>
            <p:spPr>
              <a:xfrm>
                <a:off x="9871175" y="2566273"/>
                <a:ext cx="3530806" cy="3853064"/>
              </a:xfrm>
              <a:custGeom>
                <a:avLst/>
                <a:gdLst>
                  <a:gd name="connsiteX0" fmla="*/ 1019175 w 1019175"/>
                  <a:gd name="connsiteY0" fmla="*/ 0 h 1390650"/>
                  <a:gd name="connsiteX1" fmla="*/ 0 w 1019175"/>
                  <a:gd name="connsiteY1" fmla="*/ 295275 h 1390650"/>
                  <a:gd name="connsiteX2" fmla="*/ 19050 w 1019175"/>
                  <a:gd name="connsiteY2" fmla="*/ 1390650 h 1390650"/>
                  <a:gd name="connsiteX3" fmla="*/ 1019175 w 1019175"/>
                  <a:gd name="connsiteY3" fmla="*/ 0 h 1390650"/>
                  <a:gd name="connsiteX0" fmla="*/ 1113905 w 1113905"/>
                  <a:gd name="connsiteY0" fmla="*/ 0 h 1390650"/>
                  <a:gd name="connsiteX1" fmla="*/ 0 w 1113905"/>
                  <a:gd name="connsiteY1" fmla="*/ 643150 h 1390650"/>
                  <a:gd name="connsiteX2" fmla="*/ 113780 w 1113905"/>
                  <a:gd name="connsiteY2" fmla="*/ 1390650 h 1390650"/>
                  <a:gd name="connsiteX3" fmla="*/ 1113905 w 1113905"/>
                  <a:gd name="connsiteY3" fmla="*/ 0 h 1390650"/>
                  <a:gd name="connsiteX0" fmla="*/ 1229522 w 1229522"/>
                  <a:gd name="connsiteY0" fmla="*/ 0 h 1341742"/>
                  <a:gd name="connsiteX1" fmla="*/ 0 w 1229522"/>
                  <a:gd name="connsiteY1" fmla="*/ 594242 h 1341742"/>
                  <a:gd name="connsiteX2" fmla="*/ 113780 w 1229522"/>
                  <a:gd name="connsiteY2" fmla="*/ 1341742 h 1341742"/>
                  <a:gd name="connsiteX3" fmla="*/ 1229522 w 1229522"/>
                  <a:gd name="connsiteY3" fmla="*/ 0 h 1341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9522" h="1341742">
                    <a:moveTo>
                      <a:pt x="1229522" y="0"/>
                    </a:moveTo>
                    <a:lnTo>
                      <a:pt x="0" y="594242"/>
                    </a:lnTo>
                    <a:lnTo>
                      <a:pt x="113780" y="1341742"/>
                    </a:lnTo>
                    <a:lnTo>
                      <a:pt x="1229522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90" name="Freeform: Shape 122">
                <a:extLst>
                  <a:ext uri="{FF2B5EF4-FFF2-40B4-BE49-F238E27FC236}">
                    <a16:creationId xmlns:a16="http://schemas.microsoft.com/office/drawing/2014/main" id="{791A6232-7873-4C1D-AB24-9032F8AF9456}"/>
                  </a:ext>
                </a:extLst>
              </p:cNvPr>
              <p:cNvSpPr/>
              <p:nvPr/>
            </p:nvSpPr>
            <p:spPr>
              <a:xfrm>
                <a:off x="7585443" y="3324704"/>
                <a:ext cx="2667181" cy="4626400"/>
              </a:xfrm>
              <a:custGeom>
                <a:avLst/>
                <a:gdLst>
                  <a:gd name="connsiteX0" fmla="*/ 528637 w 928687"/>
                  <a:gd name="connsiteY0" fmla="*/ 1628775 h 1628775"/>
                  <a:gd name="connsiteX1" fmla="*/ 0 w 928687"/>
                  <a:gd name="connsiteY1" fmla="*/ 1500188 h 1628775"/>
                  <a:gd name="connsiteX2" fmla="*/ 71437 w 928687"/>
                  <a:gd name="connsiteY2" fmla="*/ 0 h 1628775"/>
                  <a:gd name="connsiteX3" fmla="*/ 928687 w 928687"/>
                  <a:gd name="connsiteY3" fmla="*/ 1271588 h 1628775"/>
                  <a:gd name="connsiteX4" fmla="*/ 528637 w 928687"/>
                  <a:gd name="connsiteY4" fmla="*/ 1628775 h 1628775"/>
                  <a:gd name="connsiteX0" fmla="*/ 542925 w 942975"/>
                  <a:gd name="connsiteY0" fmla="*/ 1304925 h 1304925"/>
                  <a:gd name="connsiteX1" fmla="*/ 14288 w 942975"/>
                  <a:gd name="connsiteY1" fmla="*/ 1176338 h 1304925"/>
                  <a:gd name="connsiteX2" fmla="*/ 0 w 942975"/>
                  <a:gd name="connsiteY2" fmla="*/ 0 h 1304925"/>
                  <a:gd name="connsiteX3" fmla="*/ 942975 w 942975"/>
                  <a:gd name="connsiteY3" fmla="*/ 947738 h 1304925"/>
                  <a:gd name="connsiteX4" fmla="*/ 542925 w 942975"/>
                  <a:gd name="connsiteY4" fmla="*/ 1304925 h 1304925"/>
                  <a:gd name="connsiteX0" fmla="*/ 528637 w 928687"/>
                  <a:gd name="connsiteY0" fmla="*/ 1581150 h 1581150"/>
                  <a:gd name="connsiteX1" fmla="*/ 0 w 928687"/>
                  <a:gd name="connsiteY1" fmla="*/ 1452563 h 1581150"/>
                  <a:gd name="connsiteX2" fmla="*/ 61912 w 928687"/>
                  <a:gd name="connsiteY2" fmla="*/ 0 h 1581150"/>
                  <a:gd name="connsiteX3" fmla="*/ 928687 w 928687"/>
                  <a:gd name="connsiteY3" fmla="*/ 1223963 h 1581150"/>
                  <a:gd name="connsiteX4" fmla="*/ 528637 w 928687"/>
                  <a:gd name="connsiteY4" fmla="*/ 1581150 h 1581150"/>
                  <a:gd name="connsiteX0" fmla="*/ 528637 w 928687"/>
                  <a:gd name="connsiteY0" fmla="*/ 1619250 h 1619250"/>
                  <a:gd name="connsiteX1" fmla="*/ 0 w 928687"/>
                  <a:gd name="connsiteY1" fmla="*/ 1490663 h 1619250"/>
                  <a:gd name="connsiteX2" fmla="*/ 42862 w 928687"/>
                  <a:gd name="connsiteY2" fmla="*/ 0 h 1619250"/>
                  <a:gd name="connsiteX3" fmla="*/ 928687 w 928687"/>
                  <a:gd name="connsiteY3" fmla="*/ 1262063 h 1619250"/>
                  <a:gd name="connsiteX4" fmla="*/ 528637 w 928687"/>
                  <a:gd name="connsiteY4" fmla="*/ 1619250 h 1619250"/>
                  <a:gd name="connsiteX0" fmla="*/ 528637 w 928687"/>
                  <a:gd name="connsiteY0" fmla="*/ 1614196 h 1614196"/>
                  <a:gd name="connsiteX1" fmla="*/ 0 w 928687"/>
                  <a:gd name="connsiteY1" fmla="*/ 1485609 h 1614196"/>
                  <a:gd name="connsiteX2" fmla="*/ 47916 w 928687"/>
                  <a:gd name="connsiteY2" fmla="*/ 0 h 1614196"/>
                  <a:gd name="connsiteX3" fmla="*/ 928687 w 928687"/>
                  <a:gd name="connsiteY3" fmla="*/ 1257009 h 1614196"/>
                  <a:gd name="connsiteX4" fmla="*/ 528637 w 928687"/>
                  <a:gd name="connsiteY4" fmla="*/ 1614196 h 1614196"/>
                  <a:gd name="connsiteX0" fmla="*/ 528637 w 928687"/>
                  <a:gd name="connsiteY0" fmla="*/ 1442351 h 1442351"/>
                  <a:gd name="connsiteX1" fmla="*/ 0 w 928687"/>
                  <a:gd name="connsiteY1" fmla="*/ 1313764 h 1442351"/>
                  <a:gd name="connsiteX2" fmla="*/ 2427 w 928687"/>
                  <a:gd name="connsiteY2" fmla="*/ 0 h 1442351"/>
                  <a:gd name="connsiteX3" fmla="*/ 928687 w 928687"/>
                  <a:gd name="connsiteY3" fmla="*/ 1085164 h 1442351"/>
                  <a:gd name="connsiteX4" fmla="*/ 528637 w 928687"/>
                  <a:gd name="connsiteY4" fmla="*/ 1442351 h 1442351"/>
                  <a:gd name="connsiteX0" fmla="*/ 528637 w 928687"/>
                  <a:gd name="connsiteY0" fmla="*/ 1624305 h 1624305"/>
                  <a:gd name="connsiteX1" fmla="*/ 0 w 928687"/>
                  <a:gd name="connsiteY1" fmla="*/ 1495718 h 1624305"/>
                  <a:gd name="connsiteX2" fmla="*/ 47916 w 928687"/>
                  <a:gd name="connsiteY2" fmla="*/ 0 h 1624305"/>
                  <a:gd name="connsiteX3" fmla="*/ 928687 w 928687"/>
                  <a:gd name="connsiteY3" fmla="*/ 1267118 h 1624305"/>
                  <a:gd name="connsiteX4" fmla="*/ 528637 w 928687"/>
                  <a:gd name="connsiteY4" fmla="*/ 1624305 h 1624305"/>
                  <a:gd name="connsiteX0" fmla="*/ 528637 w 928687"/>
                  <a:gd name="connsiteY0" fmla="*/ 1616345 h 1616345"/>
                  <a:gd name="connsiteX1" fmla="*/ 0 w 928687"/>
                  <a:gd name="connsiteY1" fmla="*/ 1487758 h 1616345"/>
                  <a:gd name="connsiteX2" fmla="*/ 53223 w 928687"/>
                  <a:gd name="connsiteY2" fmla="*/ 0 h 1616345"/>
                  <a:gd name="connsiteX3" fmla="*/ 928687 w 928687"/>
                  <a:gd name="connsiteY3" fmla="*/ 1259158 h 1616345"/>
                  <a:gd name="connsiteX4" fmla="*/ 528637 w 928687"/>
                  <a:gd name="connsiteY4" fmla="*/ 1616345 h 1616345"/>
                  <a:gd name="connsiteX0" fmla="*/ 528637 w 928687"/>
                  <a:gd name="connsiteY0" fmla="*/ 1618998 h 1618998"/>
                  <a:gd name="connsiteX1" fmla="*/ 0 w 928687"/>
                  <a:gd name="connsiteY1" fmla="*/ 1490411 h 1618998"/>
                  <a:gd name="connsiteX2" fmla="*/ 55877 w 928687"/>
                  <a:gd name="connsiteY2" fmla="*/ 0 h 1618998"/>
                  <a:gd name="connsiteX3" fmla="*/ 928687 w 928687"/>
                  <a:gd name="connsiteY3" fmla="*/ 1261811 h 1618998"/>
                  <a:gd name="connsiteX4" fmla="*/ 528637 w 928687"/>
                  <a:gd name="connsiteY4" fmla="*/ 1618998 h 1618998"/>
                  <a:gd name="connsiteX0" fmla="*/ 528637 w 928687"/>
                  <a:gd name="connsiteY0" fmla="*/ 1611038 h 1611038"/>
                  <a:gd name="connsiteX1" fmla="*/ 0 w 928687"/>
                  <a:gd name="connsiteY1" fmla="*/ 1482451 h 1611038"/>
                  <a:gd name="connsiteX2" fmla="*/ 50570 w 928687"/>
                  <a:gd name="connsiteY2" fmla="*/ 0 h 1611038"/>
                  <a:gd name="connsiteX3" fmla="*/ 928687 w 928687"/>
                  <a:gd name="connsiteY3" fmla="*/ 1253851 h 1611038"/>
                  <a:gd name="connsiteX4" fmla="*/ 528637 w 928687"/>
                  <a:gd name="connsiteY4" fmla="*/ 1611038 h 1611038"/>
                  <a:gd name="connsiteX0" fmla="*/ 536444 w 936494"/>
                  <a:gd name="connsiteY0" fmla="*/ 1597771 h 1597771"/>
                  <a:gd name="connsiteX1" fmla="*/ 7807 w 936494"/>
                  <a:gd name="connsiteY1" fmla="*/ 1469184 h 1597771"/>
                  <a:gd name="connsiteX2" fmla="*/ 0 w 936494"/>
                  <a:gd name="connsiteY2" fmla="*/ 0 h 1597771"/>
                  <a:gd name="connsiteX3" fmla="*/ 936494 w 936494"/>
                  <a:gd name="connsiteY3" fmla="*/ 1240584 h 1597771"/>
                  <a:gd name="connsiteX4" fmla="*/ 536444 w 936494"/>
                  <a:gd name="connsiteY4" fmla="*/ 1597771 h 1597771"/>
                  <a:gd name="connsiteX0" fmla="*/ 528735 w 928785"/>
                  <a:gd name="connsiteY0" fmla="*/ 1611038 h 1611038"/>
                  <a:gd name="connsiteX1" fmla="*/ 98 w 928785"/>
                  <a:gd name="connsiteY1" fmla="*/ 1482451 h 1611038"/>
                  <a:gd name="connsiteX2" fmla="*/ 45361 w 928785"/>
                  <a:gd name="connsiteY2" fmla="*/ 0 h 1611038"/>
                  <a:gd name="connsiteX3" fmla="*/ 928785 w 928785"/>
                  <a:gd name="connsiteY3" fmla="*/ 1253851 h 1611038"/>
                  <a:gd name="connsiteX4" fmla="*/ 528735 w 928785"/>
                  <a:gd name="connsiteY4" fmla="*/ 1611038 h 1611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8785" h="1611038">
                    <a:moveTo>
                      <a:pt x="528735" y="1611038"/>
                    </a:moveTo>
                    <a:lnTo>
                      <a:pt x="98" y="1482451"/>
                    </a:lnTo>
                    <a:cubicBezTo>
                      <a:pt x="-2504" y="992723"/>
                      <a:pt x="47963" y="489728"/>
                      <a:pt x="45361" y="0"/>
                    </a:cubicBezTo>
                    <a:lnTo>
                      <a:pt x="928785" y="1253851"/>
                    </a:lnTo>
                    <a:lnTo>
                      <a:pt x="528735" y="1611038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91" name="Freeform: Shape 123">
                <a:extLst>
                  <a:ext uri="{FF2B5EF4-FFF2-40B4-BE49-F238E27FC236}">
                    <a16:creationId xmlns:a16="http://schemas.microsoft.com/office/drawing/2014/main" id="{498CED9F-0B1D-41C8-B83F-0E4420A83EFF}"/>
                  </a:ext>
                </a:extLst>
              </p:cNvPr>
              <p:cNvSpPr/>
              <p:nvPr/>
            </p:nvSpPr>
            <p:spPr>
              <a:xfrm>
                <a:off x="7708807" y="479822"/>
                <a:ext cx="2543816" cy="6474125"/>
              </a:xfrm>
              <a:custGeom>
                <a:avLst/>
                <a:gdLst>
                  <a:gd name="connsiteX0" fmla="*/ 0 w 885825"/>
                  <a:gd name="connsiteY0" fmla="*/ 914400 h 2171700"/>
                  <a:gd name="connsiteX1" fmla="*/ 871538 w 885825"/>
                  <a:gd name="connsiteY1" fmla="*/ 0 h 2171700"/>
                  <a:gd name="connsiteX2" fmla="*/ 885825 w 885825"/>
                  <a:gd name="connsiteY2" fmla="*/ 2171700 h 2171700"/>
                  <a:gd name="connsiteX3" fmla="*/ 0 w 885825"/>
                  <a:gd name="connsiteY3" fmla="*/ 914400 h 2171700"/>
                  <a:gd name="connsiteX0" fmla="*/ 0 w 885825"/>
                  <a:gd name="connsiteY0" fmla="*/ 997167 h 2254467"/>
                  <a:gd name="connsiteX1" fmla="*/ 675879 w 885825"/>
                  <a:gd name="connsiteY1" fmla="*/ 0 h 2254467"/>
                  <a:gd name="connsiteX2" fmla="*/ 885825 w 885825"/>
                  <a:gd name="connsiteY2" fmla="*/ 2254467 h 2254467"/>
                  <a:gd name="connsiteX3" fmla="*/ 0 w 885825"/>
                  <a:gd name="connsiteY3" fmla="*/ 997167 h 2254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5825" h="2254467">
                    <a:moveTo>
                      <a:pt x="0" y="997167"/>
                    </a:moveTo>
                    <a:lnTo>
                      <a:pt x="675879" y="0"/>
                    </a:lnTo>
                    <a:cubicBezTo>
                      <a:pt x="680641" y="723900"/>
                      <a:pt x="881063" y="1530567"/>
                      <a:pt x="885825" y="2254467"/>
                    </a:cubicBezTo>
                    <a:lnTo>
                      <a:pt x="0" y="997167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21" name="Group 53">
              <a:extLst>
                <a:ext uri="{FF2B5EF4-FFF2-40B4-BE49-F238E27FC236}">
                  <a16:creationId xmlns:a16="http://schemas.microsoft.com/office/drawing/2014/main" id="{FA48095F-F171-439D-AFFA-787A6FB6296B}"/>
                </a:ext>
              </a:extLst>
            </p:cNvPr>
            <p:cNvGrpSpPr/>
            <p:nvPr/>
          </p:nvGrpSpPr>
          <p:grpSpPr>
            <a:xfrm rot="20073958" flipH="1">
              <a:off x="10116519" y="4915091"/>
              <a:ext cx="1567652" cy="1079675"/>
              <a:chOff x="3667032" y="1708483"/>
              <a:chExt cx="8105829" cy="5582653"/>
            </a:xfrm>
          </p:grpSpPr>
          <p:sp>
            <p:nvSpPr>
              <p:cNvPr id="78" name="Freeform: Shape 110">
                <a:extLst>
                  <a:ext uri="{FF2B5EF4-FFF2-40B4-BE49-F238E27FC236}">
                    <a16:creationId xmlns:a16="http://schemas.microsoft.com/office/drawing/2014/main" id="{E3E68BC7-8C8C-4DD0-B29B-F77F4F16C3D3}"/>
                  </a:ext>
                </a:extLst>
              </p:cNvPr>
              <p:cNvSpPr/>
              <p:nvPr/>
            </p:nvSpPr>
            <p:spPr>
              <a:xfrm>
                <a:off x="9698517" y="2576706"/>
                <a:ext cx="2074344" cy="1084322"/>
              </a:xfrm>
              <a:custGeom>
                <a:avLst/>
                <a:gdLst>
                  <a:gd name="connsiteX0" fmla="*/ 757990 w 757990"/>
                  <a:gd name="connsiteY0" fmla="*/ 228600 h 264695"/>
                  <a:gd name="connsiteX1" fmla="*/ 288758 w 757990"/>
                  <a:gd name="connsiteY1" fmla="*/ 0 h 264695"/>
                  <a:gd name="connsiteX2" fmla="*/ 0 w 757990"/>
                  <a:gd name="connsiteY2" fmla="*/ 264695 h 264695"/>
                  <a:gd name="connsiteX3" fmla="*/ 757990 w 757990"/>
                  <a:gd name="connsiteY3" fmla="*/ 228600 h 264695"/>
                  <a:gd name="connsiteX0" fmla="*/ 753988 w 753988"/>
                  <a:gd name="connsiteY0" fmla="*/ 288628 h 288628"/>
                  <a:gd name="connsiteX1" fmla="*/ 288758 w 753988"/>
                  <a:gd name="connsiteY1" fmla="*/ 0 h 288628"/>
                  <a:gd name="connsiteX2" fmla="*/ 0 w 753988"/>
                  <a:gd name="connsiteY2" fmla="*/ 264695 h 288628"/>
                  <a:gd name="connsiteX3" fmla="*/ 753988 w 753988"/>
                  <a:gd name="connsiteY3" fmla="*/ 288628 h 288628"/>
                  <a:gd name="connsiteX0" fmla="*/ 753988 w 753988"/>
                  <a:gd name="connsiteY0" fmla="*/ 288628 h 324723"/>
                  <a:gd name="connsiteX1" fmla="*/ 288758 w 753988"/>
                  <a:gd name="connsiteY1" fmla="*/ 0 h 324723"/>
                  <a:gd name="connsiteX2" fmla="*/ 0 w 753988"/>
                  <a:gd name="connsiteY2" fmla="*/ 324723 h 324723"/>
                  <a:gd name="connsiteX3" fmla="*/ 753988 w 753988"/>
                  <a:gd name="connsiteY3" fmla="*/ 288628 h 324723"/>
                  <a:gd name="connsiteX0" fmla="*/ 681954 w 681954"/>
                  <a:gd name="connsiteY0" fmla="*/ 396679 h 396679"/>
                  <a:gd name="connsiteX1" fmla="*/ 288758 w 681954"/>
                  <a:gd name="connsiteY1" fmla="*/ 0 h 396679"/>
                  <a:gd name="connsiteX2" fmla="*/ 0 w 681954"/>
                  <a:gd name="connsiteY2" fmla="*/ 324723 h 396679"/>
                  <a:gd name="connsiteX3" fmla="*/ 681954 w 681954"/>
                  <a:gd name="connsiteY3" fmla="*/ 396679 h 396679"/>
                  <a:gd name="connsiteX0" fmla="*/ 798009 w 798009"/>
                  <a:gd name="connsiteY0" fmla="*/ 324645 h 324723"/>
                  <a:gd name="connsiteX1" fmla="*/ 288758 w 798009"/>
                  <a:gd name="connsiteY1" fmla="*/ 0 h 324723"/>
                  <a:gd name="connsiteX2" fmla="*/ 0 w 798009"/>
                  <a:gd name="connsiteY2" fmla="*/ 324723 h 324723"/>
                  <a:gd name="connsiteX3" fmla="*/ 798009 w 798009"/>
                  <a:gd name="connsiteY3" fmla="*/ 324645 h 324723"/>
                  <a:gd name="connsiteX0" fmla="*/ 798009 w 798009"/>
                  <a:gd name="connsiteY0" fmla="*/ 324645 h 324645"/>
                  <a:gd name="connsiteX1" fmla="*/ 288758 w 798009"/>
                  <a:gd name="connsiteY1" fmla="*/ 0 h 324645"/>
                  <a:gd name="connsiteX2" fmla="*/ 0 w 798009"/>
                  <a:gd name="connsiteY2" fmla="*/ 208668 h 324645"/>
                  <a:gd name="connsiteX3" fmla="*/ 798009 w 798009"/>
                  <a:gd name="connsiteY3" fmla="*/ 324645 h 324645"/>
                  <a:gd name="connsiteX0" fmla="*/ 689958 w 689958"/>
                  <a:gd name="connsiteY0" fmla="*/ 360662 h 360662"/>
                  <a:gd name="connsiteX1" fmla="*/ 288758 w 689958"/>
                  <a:gd name="connsiteY1" fmla="*/ 0 h 360662"/>
                  <a:gd name="connsiteX2" fmla="*/ 0 w 689958"/>
                  <a:gd name="connsiteY2" fmla="*/ 208668 h 360662"/>
                  <a:gd name="connsiteX3" fmla="*/ 689958 w 689958"/>
                  <a:gd name="connsiteY3" fmla="*/ 360662 h 3606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89958" h="360662">
                    <a:moveTo>
                      <a:pt x="689958" y="360662"/>
                    </a:moveTo>
                    <a:lnTo>
                      <a:pt x="288758" y="0"/>
                    </a:lnTo>
                    <a:lnTo>
                      <a:pt x="0" y="208668"/>
                    </a:lnTo>
                    <a:lnTo>
                      <a:pt x="689958" y="360662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79" name="Freeform: Shape 111">
                <a:extLst>
                  <a:ext uri="{FF2B5EF4-FFF2-40B4-BE49-F238E27FC236}">
                    <a16:creationId xmlns:a16="http://schemas.microsoft.com/office/drawing/2014/main" id="{0A6CD569-3810-499A-B9ED-E6B02C6588DE}"/>
                  </a:ext>
                </a:extLst>
              </p:cNvPr>
              <p:cNvSpPr/>
              <p:nvPr/>
            </p:nvSpPr>
            <p:spPr>
              <a:xfrm>
                <a:off x="8589117" y="2576628"/>
                <a:ext cx="1989499" cy="976664"/>
              </a:xfrm>
              <a:custGeom>
                <a:avLst/>
                <a:gdLst>
                  <a:gd name="connsiteX0" fmla="*/ 661737 w 661737"/>
                  <a:gd name="connsiteY0" fmla="*/ 0 h 324853"/>
                  <a:gd name="connsiteX1" fmla="*/ 360947 w 661737"/>
                  <a:gd name="connsiteY1" fmla="*/ 324853 h 324853"/>
                  <a:gd name="connsiteX2" fmla="*/ 0 w 661737"/>
                  <a:gd name="connsiteY2" fmla="*/ 36095 h 324853"/>
                  <a:gd name="connsiteX3" fmla="*/ 661737 w 661737"/>
                  <a:gd name="connsiteY3" fmla="*/ 0 h 324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1737" h="324853">
                    <a:moveTo>
                      <a:pt x="661737" y="0"/>
                    </a:moveTo>
                    <a:lnTo>
                      <a:pt x="360947" y="324853"/>
                    </a:lnTo>
                    <a:lnTo>
                      <a:pt x="0" y="36095"/>
                    </a:lnTo>
                    <a:lnTo>
                      <a:pt x="661737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80" name="Freeform: Shape 112">
                <a:extLst>
                  <a:ext uri="{FF2B5EF4-FFF2-40B4-BE49-F238E27FC236}">
                    <a16:creationId xmlns:a16="http://schemas.microsoft.com/office/drawing/2014/main" id="{FF707B01-F268-4E12-96BD-10A098A19750}"/>
                  </a:ext>
                </a:extLst>
              </p:cNvPr>
              <p:cNvSpPr/>
              <p:nvPr/>
            </p:nvSpPr>
            <p:spPr>
              <a:xfrm>
                <a:off x="3667032" y="1708483"/>
                <a:ext cx="1121354" cy="723455"/>
              </a:xfrm>
              <a:custGeom>
                <a:avLst/>
                <a:gdLst>
                  <a:gd name="connsiteX0" fmla="*/ 0 w 372979"/>
                  <a:gd name="connsiteY0" fmla="*/ 240632 h 240632"/>
                  <a:gd name="connsiteX1" fmla="*/ 204537 w 372979"/>
                  <a:gd name="connsiteY1" fmla="*/ 0 h 240632"/>
                  <a:gd name="connsiteX2" fmla="*/ 372979 w 372979"/>
                  <a:gd name="connsiteY2" fmla="*/ 120316 h 240632"/>
                  <a:gd name="connsiteX3" fmla="*/ 0 w 372979"/>
                  <a:gd name="connsiteY3" fmla="*/ 240632 h 240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2979" h="240632">
                    <a:moveTo>
                      <a:pt x="0" y="240632"/>
                    </a:moveTo>
                    <a:lnTo>
                      <a:pt x="204537" y="0"/>
                    </a:lnTo>
                    <a:lnTo>
                      <a:pt x="372979" y="120316"/>
                    </a:lnTo>
                    <a:lnTo>
                      <a:pt x="0" y="240632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81" name="Freeform: Shape 113">
                <a:extLst>
                  <a:ext uri="{FF2B5EF4-FFF2-40B4-BE49-F238E27FC236}">
                    <a16:creationId xmlns:a16="http://schemas.microsoft.com/office/drawing/2014/main" id="{6A08C283-AE64-4790-B18E-BD4589D4CCB5}"/>
                  </a:ext>
                </a:extLst>
              </p:cNvPr>
              <p:cNvSpPr/>
              <p:nvPr/>
            </p:nvSpPr>
            <p:spPr>
              <a:xfrm>
                <a:off x="6683920" y="3191564"/>
                <a:ext cx="1627771" cy="4087516"/>
              </a:xfrm>
              <a:custGeom>
                <a:avLst/>
                <a:gdLst>
                  <a:gd name="connsiteX0" fmla="*/ 541421 w 541421"/>
                  <a:gd name="connsiteY0" fmla="*/ 12032 h 1359569"/>
                  <a:gd name="connsiteX1" fmla="*/ 156410 w 541421"/>
                  <a:gd name="connsiteY1" fmla="*/ 1359569 h 1359569"/>
                  <a:gd name="connsiteX2" fmla="*/ 0 w 541421"/>
                  <a:gd name="connsiteY2" fmla="*/ 0 h 1359569"/>
                  <a:gd name="connsiteX3" fmla="*/ 541421 w 541421"/>
                  <a:gd name="connsiteY3" fmla="*/ 12032 h 13595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1421" h="1359569">
                    <a:moveTo>
                      <a:pt x="541421" y="12032"/>
                    </a:moveTo>
                    <a:lnTo>
                      <a:pt x="156410" y="1359569"/>
                    </a:lnTo>
                    <a:lnTo>
                      <a:pt x="0" y="0"/>
                    </a:lnTo>
                    <a:lnTo>
                      <a:pt x="541421" y="12032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82" name="Freeform: Shape 114">
                <a:extLst>
                  <a:ext uri="{FF2B5EF4-FFF2-40B4-BE49-F238E27FC236}">
                    <a16:creationId xmlns:a16="http://schemas.microsoft.com/office/drawing/2014/main" id="{7F7A23E1-7691-4C59-BA64-36E2AB7B2FF6}"/>
                  </a:ext>
                </a:extLst>
              </p:cNvPr>
              <p:cNvSpPr/>
              <p:nvPr/>
            </p:nvSpPr>
            <p:spPr>
              <a:xfrm>
                <a:off x="4296520" y="1708483"/>
                <a:ext cx="1917154" cy="1917154"/>
              </a:xfrm>
              <a:custGeom>
                <a:avLst/>
                <a:gdLst>
                  <a:gd name="connsiteX0" fmla="*/ 0 w 637674"/>
                  <a:gd name="connsiteY0" fmla="*/ 0 h 637674"/>
                  <a:gd name="connsiteX1" fmla="*/ 553453 w 637674"/>
                  <a:gd name="connsiteY1" fmla="*/ 48127 h 637674"/>
                  <a:gd name="connsiteX2" fmla="*/ 637674 w 637674"/>
                  <a:gd name="connsiteY2" fmla="*/ 637674 h 637674"/>
                  <a:gd name="connsiteX3" fmla="*/ 0 w 637674"/>
                  <a:gd name="connsiteY3" fmla="*/ 0 h 637674"/>
                  <a:gd name="connsiteX0" fmla="*/ 0 w 637674"/>
                  <a:gd name="connsiteY0" fmla="*/ 0 h 637674"/>
                  <a:gd name="connsiteX1" fmla="*/ 537445 w 637674"/>
                  <a:gd name="connsiteY1" fmla="*/ 16112 h 637674"/>
                  <a:gd name="connsiteX2" fmla="*/ 637674 w 637674"/>
                  <a:gd name="connsiteY2" fmla="*/ 637674 h 637674"/>
                  <a:gd name="connsiteX3" fmla="*/ 0 w 637674"/>
                  <a:gd name="connsiteY3" fmla="*/ 0 h 637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37674" h="637674">
                    <a:moveTo>
                      <a:pt x="0" y="0"/>
                    </a:moveTo>
                    <a:lnTo>
                      <a:pt x="537445" y="16112"/>
                    </a:lnTo>
                    <a:lnTo>
                      <a:pt x="637674" y="63767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83" name="Freeform: Shape 115">
                <a:extLst>
                  <a:ext uri="{FF2B5EF4-FFF2-40B4-BE49-F238E27FC236}">
                    <a16:creationId xmlns:a16="http://schemas.microsoft.com/office/drawing/2014/main" id="{D943065D-74E1-4363-BB64-C8B5BECBA95A}"/>
                  </a:ext>
                </a:extLst>
              </p:cNvPr>
              <p:cNvSpPr/>
              <p:nvPr/>
            </p:nvSpPr>
            <p:spPr>
              <a:xfrm>
                <a:off x="7479717" y="2106307"/>
                <a:ext cx="2206536" cy="1434953"/>
              </a:xfrm>
              <a:custGeom>
                <a:avLst/>
                <a:gdLst>
                  <a:gd name="connsiteX0" fmla="*/ 168442 w 733927"/>
                  <a:gd name="connsiteY0" fmla="*/ 0 h 493295"/>
                  <a:gd name="connsiteX1" fmla="*/ 733927 w 733927"/>
                  <a:gd name="connsiteY1" fmla="*/ 493295 h 493295"/>
                  <a:gd name="connsiteX2" fmla="*/ 0 w 733927"/>
                  <a:gd name="connsiteY2" fmla="*/ 457200 h 493295"/>
                  <a:gd name="connsiteX3" fmla="*/ 168442 w 733927"/>
                  <a:gd name="connsiteY3" fmla="*/ 0 h 493295"/>
                  <a:gd name="connsiteX0" fmla="*/ 196455 w 733927"/>
                  <a:gd name="connsiteY0" fmla="*/ 0 h 477287"/>
                  <a:gd name="connsiteX1" fmla="*/ 733927 w 733927"/>
                  <a:gd name="connsiteY1" fmla="*/ 477287 h 477287"/>
                  <a:gd name="connsiteX2" fmla="*/ 0 w 733927"/>
                  <a:gd name="connsiteY2" fmla="*/ 441192 h 477287"/>
                  <a:gd name="connsiteX3" fmla="*/ 196455 w 733927"/>
                  <a:gd name="connsiteY3" fmla="*/ 0 h 477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3927" h="477287">
                    <a:moveTo>
                      <a:pt x="196455" y="0"/>
                    </a:moveTo>
                    <a:lnTo>
                      <a:pt x="733927" y="477287"/>
                    </a:lnTo>
                    <a:lnTo>
                      <a:pt x="0" y="441192"/>
                    </a:lnTo>
                    <a:lnTo>
                      <a:pt x="196455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84" name="Freeform: Shape 116">
                <a:extLst>
                  <a:ext uri="{FF2B5EF4-FFF2-40B4-BE49-F238E27FC236}">
                    <a16:creationId xmlns:a16="http://schemas.microsoft.com/office/drawing/2014/main" id="{8DF28C27-318F-4BB4-9858-9A9FF1C49AFC}"/>
                  </a:ext>
                </a:extLst>
              </p:cNvPr>
              <p:cNvSpPr/>
              <p:nvPr/>
            </p:nvSpPr>
            <p:spPr>
              <a:xfrm>
                <a:off x="5888120" y="1744657"/>
                <a:ext cx="2170362" cy="5546479"/>
              </a:xfrm>
              <a:custGeom>
                <a:avLst/>
                <a:gdLst>
                  <a:gd name="connsiteX0" fmla="*/ 0 w 721895"/>
                  <a:gd name="connsiteY0" fmla="*/ 0 h 1844842"/>
                  <a:gd name="connsiteX1" fmla="*/ 176463 w 721895"/>
                  <a:gd name="connsiteY1" fmla="*/ 1844842 h 1844842"/>
                  <a:gd name="connsiteX2" fmla="*/ 721895 w 721895"/>
                  <a:gd name="connsiteY2" fmla="*/ 112295 h 1844842"/>
                  <a:gd name="connsiteX3" fmla="*/ 0 w 721895"/>
                  <a:gd name="connsiteY3" fmla="*/ 0 h 1844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21895" h="1844842">
                    <a:moveTo>
                      <a:pt x="0" y="0"/>
                    </a:moveTo>
                    <a:lnTo>
                      <a:pt x="176463" y="1844842"/>
                    </a:lnTo>
                    <a:lnTo>
                      <a:pt x="721895" y="11229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</p:grpSp>
        <p:grpSp>
          <p:nvGrpSpPr>
            <p:cNvPr id="22" name="Group 54">
              <a:extLst>
                <a:ext uri="{FF2B5EF4-FFF2-40B4-BE49-F238E27FC236}">
                  <a16:creationId xmlns:a16="http://schemas.microsoft.com/office/drawing/2014/main" id="{6D918FC5-C5BE-47CE-8967-BD100C81CD68}"/>
                </a:ext>
              </a:extLst>
            </p:cNvPr>
            <p:cNvGrpSpPr/>
            <p:nvPr/>
          </p:nvGrpSpPr>
          <p:grpSpPr>
            <a:xfrm rot="20073958" flipH="1">
              <a:off x="10286237" y="3877079"/>
              <a:ext cx="981094" cy="675699"/>
              <a:chOff x="3667032" y="1708483"/>
              <a:chExt cx="8105829" cy="5582653"/>
            </a:xfrm>
          </p:grpSpPr>
          <p:sp>
            <p:nvSpPr>
              <p:cNvPr id="71" name="Freeform: Shape 103">
                <a:extLst>
                  <a:ext uri="{FF2B5EF4-FFF2-40B4-BE49-F238E27FC236}">
                    <a16:creationId xmlns:a16="http://schemas.microsoft.com/office/drawing/2014/main" id="{704865C4-98D5-4077-9954-D13AB2376245}"/>
                  </a:ext>
                </a:extLst>
              </p:cNvPr>
              <p:cNvSpPr/>
              <p:nvPr/>
            </p:nvSpPr>
            <p:spPr>
              <a:xfrm>
                <a:off x="9698517" y="2576706"/>
                <a:ext cx="2074344" cy="1084322"/>
              </a:xfrm>
              <a:custGeom>
                <a:avLst/>
                <a:gdLst>
                  <a:gd name="connsiteX0" fmla="*/ 757990 w 757990"/>
                  <a:gd name="connsiteY0" fmla="*/ 228600 h 264695"/>
                  <a:gd name="connsiteX1" fmla="*/ 288758 w 757990"/>
                  <a:gd name="connsiteY1" fmla="*/ 0 h 264695"/>
                  <a:gd name="connsiteX2" fmla="*/ 0 w 757990"/>
                  <a:gd name="connsiteY2" fmla="*/ 264695 h 264695"/>
                  <a:gd name="connsiteX3" fmla="*/ 757990 w 757990"/>
                  <a:gd name="connsiteY3" fmla="*/ 228600 h 264695"/>
                  <a:gd name="connsiteX0" fmla="*/ 753988 w 753988"/>
                  <a:gd name="connsiteY0" fmla="*/ 288628 h 288628"/>
                  <a:gd name="connsiteX1" fmla="*/ 288758 w 753988"/>
                  <a:gd name="connsiteY1" fmla="*/ 0 h 288628"/>
                  <a:gd name="connsiteX2" fmla="*/ 0 w 753988"/>
                  <a:gd name="connsiteY2" fmla="*/ 264695 h 288628"/>
                  <a:gd name="connsiteX3" fmla="*/ 753988 w 753988"/>
                  <a:gd name="connsiteY3" fmla="*/ 288628 h 288628"/>
                  <a:gd name="connsiteX0" fmla="*/ 753988 w 753988"/>
                  <a:gd name="connsiteY0" fmla="*/ 288628 h 324723"/>
                  <a:gd name="connsiteX1" fmla="*/ 288758 w 753988"/>
                  <a:gd name="connsiteY1" fmla="*/ 0 h 324723"/>
                  <a:gd name="connsiteX2" fmla="*/ 0 w 753988"/>
                  <a:gd name="connsiteY2" fmla="*/ 324723 h 324723"/>
                  <a:gd name="connsiteX3" fmla="*/ 753988 w 753988"/>
                  <a:gd name="connsiteY3" fmla="*/ 288628 h 324723"/>
                  <a:gd name="connsiteX0" fmla="*/ 681954 w 681954"/>
                  <a:gd name="connsiteY0" fmla="*/ 396679 h 396679"/>
                  <a:gd name="connsiteX1" fmla="*/ 288758 w 681954"/>
                  <a:gd name="connsiteY1" fmla="*/ 0 h 396679"/>
                  <a:gd name="connsiteX2" fmla="*/ 0 w 681954"/>
                  <a:gd name="connsiteY2" fmla="*/ 324723 h 396679"/>
                  <a:gd name="connsiteX3" fmla="*/ 681954 w 681954"/>
                  <a:gd name="connsiteY3" fmla="*/ 396679 h 396679"/>
                  <a:gd name="connsiteX0" fmla="*/ 798009 w 798009"/>
                  <a:gd name="connsiteY0" fmla="*/ 324645 h 324723"/>
                  <a:gd name="connsiteX1" fmla="*/ 288758 w 798009"/>
                  <a:gd name="connsiteY1" fmla="*/ 0 h 324723"/>
                  <a:gd name="connsiteX2" fmla="*/ 0 w 798009"/>
                  <a:gd name="connsiteY2" fmla="*/ 324723 h 324723"/>
                  <a:gd name="connsiteX3" fmla="*/ 798009 w 798009"/>
                  <a:gd name="connsiteY3" fmla="*/ 324645 h 324723"/>
                  <a:gd name="connsiteX0" fmla="*/ 798009 w 798009"/>
                  <a:gd name="connsiteY0" fmla="*/ 324645 h 324645"/>
                  <a:gd name="connsiteX1" fmla="*/ 288758 w 798009"/>
                  <a:gd name="connsiteY1" fmla="*/ 0 h 324645"/>
                  <a:gd name="connsiteX2" fmla="*/ 0 w 798009"/>
                  <a:gd name="connsiteY2" fmla="*/ 208668 h 324645"/>
                  <a:gd name="connsiteX3" fmla="*/ 798009 w 798009"/>
                  <a:gd name="connsiteY3" fmla="*/ 324645 h 324645"/>
                  <a:gd name="connsiteX0" fmla="*/ 689958 w 689958"/>
                  <a:gd name="connsiteY0" fmla="*/ 360662 h 360662"/>
                  <a:gd name="connsiteX1" fmla="*/ 288758 w 689958"/>
                  <a:gd name="connsiteY1" fmla="*/ 0 h 360662"/>
                  <a:gd name="connsiteX2" fmla="*/ 0 w 689958"/>
                  <a:gd name="connsiteY2" fmla="*/ 208668 h 360662"/>
                  <a:gd name="connsiteX3" fmla="*/ 689958 w 689958"/>
                  <a:gd name="connsiteY3" fmla="*/ 360662 h 3606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89958" h="360662">
                    <a:moveTo>
                      <a:pt x="689958" y="360662"/>
                    </a:moveTo>
                    <a:lnTo>
                      <a:pt x="288758" y="0"/>
                    </a:lnTo>
                    <a:lnTo>
                      <a:pt x="0" y="208668"/>
                    </a:lnTo>
                    <a:lnTo>
                      <a:pt x="689958" y="360662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72" name="Freeform: Shape 104">
                <a:extLst>
                  <a:ext uri="{FF2B5EF4-FFF2-40B4-BE49-F238E27FC236}">
                    <a16:creationId xmlns:a16="http://schemas.microsoft.com/office/drawing/2014/main" id="{224550E0-585D-4BE4-A976-3E360BE42CBC}"/>
                  </a:ext>
                </a:extLst>
              </p:cNvPr>
              <p:cNvSpPr/>
              <p:nvPr/>
            </p:nvSpPr>
            <p:spPr>
              <a:xfrm>
                <a:off x="8589117" y="2576628"/>
                <a:ext cx="1989499" cy="976664"/>
              </a:xfrm>
              <a:custGeom>
                <a:avLst/>
                <a:gdLst>
                  <a:gd name="connsiteX0" fmla="*/ 661737 w 661737"/>
                  <a:gd name="connsiteY0" fmla="*/ 0 h 324853"/>
                  <a:gd name="connsiteX1" fmla="*/ 360947 w 661737"/>
                  <a:gd name="connsiteY1" fmla="*/ 324853 h 324853"/>
                  <a:gd name="connsiteX2" fmla="*/ 0 w 661737"/>
                  <a:gd name="connsiteY2" fmla="*/ 36095 h 324853"/>
                  <a:gd name="connsiteX3" fmla="*/ 661737 w 661737"/>
                  <a:gd name="connsiteY3" fmla="*/ 0 h 324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1737" h="324853">
                    <a:moveTo>
                      <a:pt x="661737" y="0"/>
                    </a:moveTo>
                    <a:lnTo>
                      <a:pt x="360947" y="324853"/>
                    </a:lnTo>
                    <a:lnTo>
                      <a:pt x="0" y="36095"/>
                    </a:lnTo>
                    <a:lnTo>
                      <a:pt x="661737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73" name="Freeform: Shape 105">
                <a:extLst>
                  <a:ext uri="{FF2B5EF4-FFF2-40B4-BE49-F238E27FC236}">
                    <a16:creationId xmlns:a16="http://schemas.microsoft.com/office/drawing/2014/main" id="{D53A162F-1E92-4C3C-A9E7-DB4D69D4F02B}"/>
                  </a:ext>
                </a:extLst>
              </p:cNvPr>
              <p:cNvSpPr/>
              <p:nvPr/>
            </p:nvSpPr>
            <p:spPr>
              <a:xfrm>
                <a:off x="3667032" y="1708483"/>
                <a:ext cx="1121354" cy="723455"/>
              </a:xfrm>
              <a:custGeom>
                <a:avLst/>
                <a:gdLst>
                  <a:gd name="connsiteX0" fmla="*/ 0 w 372979"/>
                  <a:gd name="connsiteY0" fmla="*/ 240632 h 240632"/>
                  <a:gd name="connsiteX1" fmla="*/ 204537 w 372979"/>
                  <a:gd name="connsiteY1" fmla="*/ 0 h 240632"/>
                  <a:gd name="connsiteX2" fmla="*/ 372979 w 372979"/>
                  <a:gd name="connsiteY2" fmla="*/ 120316 h 240632"/>
                  <a:gd name="connsiteX3" fmla="*/ 0 w 372979"/>
                  <a:gd name="connsiteY3" fmla="*/ 240632 h 240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2979" h="240632">
                    <a:moveTo>
                      <a:pt x="0" y="240632"/>
                    </a:moveTo>
                    <a:lnTo>
                      <a:pt x="204537" y="0"/>
                    </a:lnTo>
                    <a:lnTo>
                      <a:pt x="372979" y="120316"/>
                    </a:lnTo>
                    <a:lnTo>
                      <a:pt x="0" y="240632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74" name="Freeform: Shape 106">
                <a:extLst>
                  <a:ext uri="{FF2B5EF4-FFF2-40B4-BE49-F238E27FC236}">
                    <a16:creationId xmlns:a16="http://schemas.microsoft.com/office/drawing/2014/main" id="{04116ABF-1F21-4687-A1E0-CB06FBE80B88}"/>
                  </a:ext>
                </a:extLst>
              </p:cNvPr>
              <p:cNvSpPr/>
              <p:nvPr/>
            </p:nvSpPr>
            <p:spPr>
              <a:xfrm>
                <a:off x="6683920" y="3191564"/>
                <a:ext cx="1627771" cy="4087516"/>
              </a:xfrm>
              <a:custGeom>
                <a:avLst/>
                <a:gdLst>
                  <a:gd name="connsiteX0" fmla="*/ 541421 w 541421"/>
                  <a:gd name="connsiteY0" fmla="*/ 12032 h 1359569"/>
                  <a:gd name="connsiteX1" fmla="*/ 156410 w 541421"/>
                  <a:gd name="connsiteY1" fmla="*/ 1359569 h 1359569"/>
                  <a:gd name="connsiteX2" fmla="*/ 0 w 541421"/>
                  <a:gd name="connsiteY2" fmla="*/ 0 h 1359569"/>
                  <a:gd name="connsiteX3" fmla="*/ 541421 w 541421"/>
                  <a:gd name="connsiteY3" fmla="*/ 12032 h 13595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1421" h="1359569">
                    <a:moveTo>
                      <a:pt x="541421" y="12032"/>
                    </a:moveTo>
                    <a:lnTo>
                      <a:pt x="156410" y="1359569"/>
                    </a:lnTo>
                    <a:lnTo>
                      <a:pt x="0" y="0"/>
                    </a:lnTo>
                    <a:lnTo>
                      <a:pt x="541421" y="12032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75" name="Freeform: Shape 107">
                <a:extLst>
                  <a:ext uri="{FF2B5EF4-FFF2-40B4-BE49-F238E27FC236}">
                    <a16:creationId xmlns:a16="http://schemas.microsoft.com/office/drawing/2014/main" id="{CB77B2D5-7337-4E87-B99D-2E52044838BC}"/>
                  </a:ext>
                </a:extLst>
              </p:cNvPr>
              <p:cNvSpPr/>
              <p:nvPr/>
            </p:nvSpPr>
            <p:spPr>
              <a:xfrm>
                <a:off x="4296520" y="1708483"/>
                <a:ext cx="1917154" cy="1917154"/>
              </a:xfrm>
              <a:custGeom>
                <a:avLst/>
                <a:gdLst>
                  <a:gd name="connsiteX0" fmla="*/ 0 w 637674"/>
                  <a:gd name="connsiteY0" fmla="*/ 0 h 637674"/>
                  <a:gd name="connsiteX1" fmla="*/ 553453 w 637674"/>
                  <a:gd name="connsiteY1" fmla="*/ 48127 h 637674"/>
                  <a:gd name="connsiteX2" fmla="*/ 637674 w 637674"/>
                  <a:gd name="connsiteY2" fmla="*/ 637674 h 637674"/>
                  <a:gd name="connsiteX3" fmla="*/ 0 w 637674"/>
                  <a:gd name="connsiteY3" fmla="*/ 0 h 637674"/>
                  <a:gd name="connsiteX0" fmla="*/ 0 w 637674"/>
                  <a:gd name="connsiteY0" fmla="*/ 0 h 637674"/>
                  <a:gd name="connsiteX1" fmla="*/ 537445 w 637674"/>
                  <a:gd name="connsiteY1" fmla="*/ 16112 h 637674"/>
                  <a:gd name="connsiteX2" fmla="*/ 637674 w 637674"/>
                  <a:gd name="connsiteY2" fmla="*/ 637674 h 637674"/>
                  <a:gd name="connsiteX3" fmla="*/ 0 w 637674"/>
                  <a:gd name="connsiteY3" fmla="*/ 0 h 637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37674" h="637674">
                    <a:moveTo>
                      <a:pt x="0" y="0"/>
                    </a:moveTo>
                    <a:lnTo>
                      <a:pt x="537445" y="16112"/>
                    </a:lnTo>
                    <a:lnTo>
                      <a:pt x="637674" y="63767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76" name="Freeform: Shape 108">
                <a:extLst>
                  <a:ext uri="{FF2B5EF4-FFF2-40B4-BE49-F238E27FC236}">
                    <a16:creationId xmlns:a16="http://schemas.microsoft.com/office/drawing/2014/main" id="{61E51A9B-4C48-40E3-B92A-D83AB2353EBE}"/>
                  </a:ext>
                </a:extLst>
              </p:cNvPr>
              <p:cNvSpPr/>
              <p:nvPr/>
            </p:nvSpPr>
            <p:spPr>
              <a:xfrm>
                <a:off x="7479717" y="2106307"/>
                <a:ext cx="2206536" cy="1434953"/>
              </a:xfrm>
              <a:custGeom>
                <a:avLst/>
                <a:gdLst>
                  <a:gd name="connsiteX0" fmla="*/ 168442 w 733927"/>
                  <a:gd name="connsiteY0" fmla="*/ 0 h 493295"/>
                  <a:gd name="connsiteX1" fmla="*/ 733927 w 733927"/>
                  <a:gd name="connsiteY1" fmla="*/ 493295 h 493295"/>
                  <a:gd name="connsiteX2" fmla="*/ 0 w 733927"/>
                  <a:gd name="connsiteY2" fmla="*/ 457200 h 493295"/>
                  <a:gd name="connsiteX3" fmla="*/ 168442 w 733927"/>
                  <a:gd name="connsiteY3" fmla="*/ 0 h 493295"/>
                  <a:gd name="connsiteX0" fmla="*/ 196455 w 733927"/>
                  <a:gd name="connsiteY0" fmla="*/ 0 h 477287"/>
                  <a:gd name="connsiteX1" fmla="*/ 733927 w 733927"/>
                  <a:gd name="connsiteY1" fmla="*/ 477287 h 477287"/>
                  <a:gd name="connsiteX2" fmla="*/ 0 w 733927"/>
                  <a:gd name="connsiteY2" fmla="*/ 441192 h 477287"/>
                  <a:gd name="connsiteX3" fmla="*/ 196455 w 733927"/>
                  <a:gd name="connsiteY3" fmla="*/ 0 h 477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3927" h="477287">
                    <a:moveTo>
                      <a:pt x="196455" y="0"/>
                    </a:moveTo>
                    <a:lnTo>
                      <a:pt x="733927" y="477287"/>
                    </a:lnTo>
                    <a:lnTo>
                      <a:pt x="0" y="441192"/>
                    </a:lnTo>
                    <a:lnTo>
                      <a:pt x="196455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77" name="Freeform: Shape 109">
                <a:extLst>
                  <a:ext uri="{FF2B5EF4-FFF2-40B4-BE49-F238E27FC236}">
                    <a16:creationId xmlns:a16="http://schemas.microsoft.com/office/drawing/2014/main" id="{215C9842-E637-45DE-881C-E037EE8380BE}"/>
                  </a:ext>
                </a:extLst>
              </p:cNvPr>
              <p:cNvSpPr/>
              <p:nvPr/>
            </p:nvSpPr>
            <p:spPr>
              <a:xfrm>
                <a:off x="5888120" y="1744657"/>
                <a:ext cx="2170362" cy="5546479"/>
              </a:xfrm>
              <a:custGeom>
                <a:avLst/>
                <a:gdLst>
                  <a:gd name="connsiteX0" fmla="*/ 0 w 721895"/>
                  <a:gd name="connsiteY0" fmla="*/ 0 h 1844842"/>
                  <a:gd name="connsiteX1" fmla="*/ 176463 w 721895"/>
                  <a:gd name="connsiteY1" fmla="*/ 1844842 h 1844842"/>
                  <a:gd name="connsiteX2" fmla="*/ 721895 w 721895"/>
                  <a:gd name="connsiteY2" fmla="*/ 112295 h 1844842"/>
                  <a:gd name="connsiteX3" fmla="*/ 0 w 721895"/>
                  <a:gd name="connsiteY3" fmla="*/ 0 h 1844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21895" h="1844842">
                    <a:moveTo>
                      <a:pt x="0" y="0"/>
                    </a:moveTo>
                    <a:lnTo>
                      <a:pt x="176463" y="1844842"/>
                    </a:lnTo>
                    <a:lnTo>
                      <a:pt x="721895" y="11229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23" name="Group 55">
              <a:extLst>
                <a:ext uri="{FF2B5EF4-FFF2-40B4-BE49-F238E27FC236}">
                  <a16:creationId xmlns:a16="http://schemas.microsoft.com/office/drawing/2014/main" id="{0EEC919D-BD60-4388-9E34-AB6CB21B48AC}"/>
                </a:ext>
              </a:extLst>
            </p:cNvPr>
            <p:cNvGrpSpPr/>
            <p:nvPr/>
          </p:nvGrpSpPr>
          <p:grpSpPr>
            <a:xfrm rot="20275744" flipH="1">
              <a:off x="10178216" y="1637990"/>
              <a:ext cx="1416763" cy="1605575"/>
              <a:chOff x="5365048" y="479821"/>
              <a:chExt cx="8036930" cy="9108010"/>
            </a:xfrm>
          </p:grpSpPr>
          <p:sp>
            <p:nvSpPr>
              <p:cNvPr id="64" name="Freeform: Shape 96">
                <a:extLst>
                  <a:ext uri="{FF2B5EF4-FFF2-40B4-BE49-F238E27FC236}">
                    <a16:creationId xmlns:a16="http://schemas.microsoft.com/office/drawing/2014/main" id="{DA122F4C-A228-444F-8FDF-2751A3FF37DC}"/>
                  </a:ext>
                </a:extLst>
              </p:cNvPr>
              <p:cNvSpPr/>
              <p:nvPr/>
            </p:nvSpPr>
            <p:spPr>
              <a:xfrm>
                <a:off x="11674969" y="8268753"/>
                <a:ext cx="1052700" cy="1319078"/>
              </a:xfrm>
              <a:custGeom>
                <a:avLst/>
                <a:gdLst>
                  <a:gd name="connsiteX0" fmla="*/ 0 w 266700"/>
                  <a:gd name="connsiteY0" fmla="*/ 0 h 438150"/>
                  <a:gd name="connsiteX1" fmla="*/ 19050 w 266700"/>
                  <a:gd name="connsiteY1" fmla="*/ 438150 h 438150"/>
                  <a:gd name="connsiteX2" fmla="*/ 266700 w 266700"/>
                  <a:gd name="connsiteY2" fmla="*/ 76200 h 438150"/>
                  <a:gd name="connsiteX3" fmla="*/ 0 w 266700"/>
                  <a:gd name="connsiteY3" fmla="*/ 0 h 438150"/>
                  <a:gd name="connsiteX0" fmla="*/ 0 w 366579"/>
                  <a:gd name="connsiteY0" fmla="*/ 0 h 459339"/>
                  <a:gd name="connsiteX1" fmla="*/ 366579 w 366579"/>
                  <a:gd name="connsiteY1" fmla="*/ 459339 h 459339"/>
                  <a:gd name="connsiteX2" fmla="*/ 266700 w 366579"/>
                  <a:gd name="connsiteY2" fmla="*/ 76200 h 459339"/>
                  <a:gd name="connsiteX3" fmla="*/ 0 w 366579"/>
                  <a:gd name="connsiteY3" fmla="*/ 0 h 459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6579" h="459339">
                    <a:moveTo>
                      <a:pt x="0" y="0"/>
                    </a:moveTo>
                    <a:lnTo>
                      <a:pt x="366579" y="459339"/>
                    </a:lnTo>
                    <a:lnTo>
                      <a:pt x="266700" y="762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65" name="Freeform: Shape 97">
                <a:extLst>
                  <a:ext uri="{FF2B5EF4-FFF2-40B4-BE49-F238E27FC236}">
                    <a16:creationId xmlns:a16="http://schemas.microsoft.com/office/drawing/2014/main" id="{5773EA41-3C6E-4CE1-AB23-49394AA3F111}"/>
                  </a:ext>
                </a:extLst>
              </p:cNvPr>
              <p:cNvSpPr/>
              <p:nvPr/>
            </p:nvSpPr>
            <p:spPr>
              <a:xfrm>
                <a:off x="9107326" y="6879846"/>
                <a:ext cx="3333521" cy="1613816"/>
              </a:xfrm>
              <a:custGeom>
                <a:avLst/>
                <a:gdLst>
                  <a:gd name="connsiteX0" fmla="*/ 1219200 w 1219200"/>
                  <a:gd name="connsiteY0" fmla="*/ 561975 h 561975"/>
                  <a:gd name="connsiteX1" fmla="*/ 438150 w 1219200"/>
                  <a:gd name="connsiteY1" fmla="*/ 0 h 561975"/>
                  <a:gd name="connsiteX2" fmla="*/ 0 w 1219200"/>
                  <a:gd name="connsiteY2" fmla="*/ 361950 h 561975"/>
                  <a:gd name="connsiteX3" fmla="*/ 1219200 w 1219200"/>
                  <a:gd name="connsiteY3" fmla="*/ 561975 h 561975"/>
                  <a:gd name="connsiteX0" fmla="*/ 1158170 w 1158170"/>
                  <a:gd name="connsiteY0" fmla="*/ 561975 h 561975"/>
                  <a:gd name="connsiteX1" fmla="*/ 377120 w 1158170"/>
                  <a:gd name="connsiteY1" fmla="*/ 0 h 561975"/>
                  <a:gd name="connsiteX2" fmla="*/ 0 w 1158170"/>
                  <a:gd name="connsiteY2" fmla="*/ 375217 h 561975"/>
                  <a:gd name="connsiteX3" fmla="*/ 1158170 w 1158170"/>
                  <a:gd name="connsiteY3" fmla="*/ 561975 h 561975"/>
                  <a:gd name="connsiteX0" fmla="*/ 1160823 w 1160823"/>
                  <a:gd name="connsiteY0" fmla="*/ 561975 h 561975"/>
                  <a:gd name="connsiteX1" fmla="*/ 379773 w 1160823"/>
                  <a:gd name="connsiteY1" fmla="*/ 0 h 561975"/>
                  <a:gd name="connsiteX2" fmla="*/ 0 w 1160823"/>
                  <a:gd name="connsiteY2" fmla="*/ 367257 h 561975"/>
                  <a:gd name="connsiteX3" fmla="*/ 1160823 w 1160823"/>
                  <a:gd name="connsiteY3" fmla="*/ 561975 h 561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60823" h="561975">
                    <a:moveTo>
                      <a:pt x="1160823" y="561975"/>
                    </a:moveTo>
                    <a:lnTo>
                      <a:pt x="379773" y="0"/>
                    </a:lnTo>
                    <a:lnTo>
                      <a:pt x="0" y="367257"/>
                    </a:lnTo>
                    <a:lnTo>
                      <a:pt x="1160823" y="561975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66" name="Freeform: Shape 98">
                <a:extLst>
                  <a:ext uri="{FF2B5EF4-FFF2-40B4-BE49-F238E27FC236}">
                    <a16:creationId xmlns:a16="http://schemas.microsoft.com/office/drawing/2014/main" id="{321FC037-52C7-4F17-A4B7-5AFBE50C776E}"/>
                  </a:ext>
                </a:extLst>
              </p:cNvPr>
              <p:cNvSpPr/>
              <p:nvPr/>
            </p:nvSpPr>
            <p:spPr>
              <a:xfrm>
                <a:off x="5365048" y="5540922"/>
                <a:ext cx="1132617" cy="452885"/>
              </a:xfrm>
              <a:custGeom>
                <a:avLst/>
                <a:gdLst>
                  <a:gd name="connsiteX0" fmla="*/ 133350 w 276225"/>
                  <a:gd name="connsiteY0" fmla="*/ 0 h 200025"/>
                  <a:gd name="connsiteX1" fmla="*/ 0 w 276225"/>
                  <a:gd name="connsiteY1" fmla="*/ 200025 h 200025"/>
                  <a:gd name="connsiteX2" fmla="*/ 276225 w 276225"/>
                  <a:gd name="connsiteY2" fmla="*/ 152400 h 200025"/>
                  <a:gd name="connsiteX3" fmla="*/ 133350 w 276225"/>
                  <a:gd name="connsiteY3" fmla="*/ 0 h 200025"/>
                  <a:gd name="connsiteX0" fmla="*/ 157232 w 276225"/>
                  <a:gd name="connsiteY0" fmla="*/ 0 h 205332"/>
                  <a:gd name="connsiteX1" fmla="*/ 0 w 276225"/>
                  <a:gd name="connsiteY1" fmla="*/ 205332 h 205332"/>
                  <a:gd name="connsiteX2" fmla="*/ 276225 w 276225"/>
                  <a:gd name="connsiteY2" fmla="*/ 157707 h 205332"/>
                  <a:gd name="connsiteX3" fmla="*/ 157232 w 276225"/>
                  <a:gd name="connsiteY3" fmla="*/ 0 h 205332"/>
                  <a:gd name="connsiteX0" fmla="*/ 275415 w 394408"/>
                  <a:gd name="connsiteY0" fmla="*/ 0 h 157707"/>
                  <a:gd name="connsiteX1" fmla="*/ 0 w 394408"/>
                  <a:gd name="connsiteY1" fmla="*/ 150097 h 157707"/>
                  <a:gd name="connsiteX2" fmla="*/ 394408 w 394408"/>
                  <a:gd name="connsiteY2" fmla="*/ 157707 h 157707"/>
                  <a:gd name="connsiteX3" fmla="*/ 275415 w 394408"/>
                  <a:gd name="connsiteY3" fmla="*/ 0 h 157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4408" h="157707">
                    <a:moveTo>
                      <a:pt x="275415" y="0"/>
                    </a:moveTo>
                    <a:lnTo>
                      <a:pt x="0" y="150097"/>
                    </a:lnTo>
                    <a:lnTo>
                      <a:pt x="394408" y="157707"/>
                    </a:lnTo>
                    <a:lnTo>
                      <a:pt x="275415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67" name="Freeform: Shape 99">
                <a:extLst>
                  <a:ext uri="{FF2B5EF4-FFF2-40B4-BE49-F238E27FC236}">
                    <a16:creationId xmlns:a16="http://schemas.microsoft.com/office/drawing/2014/main" id="{428EAAAA-5BC1-44D2-A3D4-A7753F620E7C}"/>
                  </a:ext>
                </a:extLst>
              </p:cNvPr>
              <p:cNvSpPr/>
              <p:nvPr/>
            </p:nvSpPr>
            <p:spPr>
              <a:xfrm>
                <a:off x="6149698" y="5215816"/>
                <a:ext cx="1586463" cy="2373441"/>
              </a:xfrm>
              <a:custGeom>
                <a:avLst/>
                <a:gdLst>
                  <a:gd name="connsiteX0" fmla="*/ 552450 w 552450"/>
                  <a:gd name="connsiteY0" fmla="*/ 0 h 847725"/>
                  <a:gd name="connsiteX1" fmla="*/ 0 w 552450"/>
                  <a:gd name="connsiteY1" fmla="*/ 114300 h 847725"/>
                  <a:gd name="connsiteX2" fmla="*/ 523875 w 552450"/>
                  <a:gd name="connsiteY2" fmla="*/ 847725 h 847725"/>
                  <a:gd name="connsiteX3" fmla="*/ 552450 w 552450"/>
                  <a:gd name="connsiteY3" fmla="*/ 0 h 847725"/>
                  <a:gd name="connsiteX0" fmla="*/ 552450 w 552450"/>
                  <a:gd name="connsiteY0" fmla="*/ 0 h 826497"/>
                  <a:gd name="connsiteX1" fmla="*/ 0 w 552450"/>
                  <a:gd name="connsiteY1" fmla="*/ 114300 h 826497"/>
                  <a:gd name="connsiteX2" fmla="*/ 502647 w 552450"/>
                  <a:gd name="connsiteY2" fmla="*/ 826497 h 826497"/>
                  <a:gd name="connsiteX3" fmla="*/ 552450 w 552450"/>
                  <a:gd name="connsiteY3" fmla="*/ 0 h 826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2450" h="826497">
                    <a:moveTo>
                      <a:pt x="552450" y="0"/>
                    </a:moveTo>
                    <a:lnTo>
                      <a:pt x="0" y="114300"/>
                    </a:lnTo>
                    <a:lnTo>
                      <a:pt x="502647" y="826497"/>
                    </a:lnTo>
                    <a:lnTo>
                      <a:pt x="55245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68" name="Freeform: Shape 100">
                <a:extLst>
                  <a:ext uri="{FF2B5EF4-FFF2-40B4-BE49-F238E27FC236}">
                    <a16:creationId xmlns:a16="http://schemas.microsoft.com/office/drawing/2014/main" id="{A642ACED-B17D-47EC-A634-D22E054D27AE}"/>
                  </a:ext>
                </a:extLst>
              </p:cNvPr>
              <p:cNvSpPr/>
              <p:nvPr/>
            </p:nvSpPr>
            <p:spPr>
              <a:xfrm>
                <a:off x="9871174" y="2566277"/>
                <a:ext cx="3530804" cy="3853064"/>
              </a:xfrm>
              <a:custGeom>
                <a:avLst/>
                <a:gdLst>
                  <a:gd name="connsiteX0" fmla="*/ 1019175 w 1019175"/>
                  <a:gd name="connsiteY0" fmla="*/ 0 h 1390650"/>
                  <a:gd name="connsiteX1" fmla="*/ 0 w 1019175"/>
                  <a:gd name="connsiteY1" fmla="*/ 295275 h 1390650"/>
                  <a:gd name="connsiteX2" fmla="*/ 19050 w 1019175"/>
                  <a:gd name="connsiteY2" fmla="*/ 1390650 h 1390650"/>
                  <a:gd name="connsiteX3" fmla="*/ 1019175 w 1019175"/>
                  <a:gd name="connsiteY3" fmla="*/ 0 h 1390650"/>
                  <a:gd name="connsiteX0" fmla="*/ 1113905 w 1113905"/>
                  <a:gd name="connsiteY0" fmla="*/ 0 h 1390650"/>
                  <a:gd name="connsiteX1" fmla="*/ 0 w 1113905"/>
                  <a:gd name="connsiteY1" fmla="*/ 643150 h 1390650"/>
                  <a:gd name="connsiteX2" fmla="*/ 113780 w 1113905"/>
                  <a:gd name="connsiteY2" fmla="*/ 1390650 h 1390650"/>
                  <a:gd name="connsiteX3" fmla="*/ 1113905 w 1113905"/>
                  <a:gd name="connsiteY3" fmla="*/ 0 h 1390650"/>
                  <a:gd name="connsiteX0" fmla="*/ 1229522 w 1229522"/>
                  <a:gd name="connsiteY0" fmla="*/ 0 h 1341742"/>
                  <a:gd name="connsiteX1" fmla="*/ 0 w 1229522"/>
                  <a:gd name="connsiteY1" fmla="*/ 594242 h 1341742"/>
                  <a:gd name="connsiteX2" fmla="*/ 113780 w 1229522"/>
                  <a:gd name="connsiteY2" fmla="*/ 1341742 h 1341742"/>
                  <a:gd name="connsiteX3" fmla="*/ 1229522 w 1229522"/>
                  <a:gd name="connsiteY3" fmla="*/ 0 h 1341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9522" h="1341742">
                    <a:moveTo>
                      <a:pt x="1229522" y="0"/>
                    </a:moveTo>
                    <a:lnTo>
                      <a:pt x="0" y="594242"/>
                    </a:lnTo>
                    <a:lnTo>
                      <a:pt x="113780" y="1341742"/>
                    </a:lnTo>
                    <a:lnTo>
                      <a:pt x="1229522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69" name="Freeform: Shape 101">
                <a:extLst>
                  <a:ext uri="{FF2B5EF4-FFF2-40B4-BE49-F238E27FC236}">
                    <a16:creationId xmlns:a16="http://schemas.microsoft.com/office/drawing/2014/main" id="{28819B4E-F010-4618-8B5D-F1587029FFEF}"/>
                  </a:ext>
                </a:extLst>
              </p:cNvPr>
              <p:cNvSpPr/>
              <p:nvPr/>
            </p:nvSpPr>
            <p:spPr>
              <a:xfrm>
                <a:off x="7585440" y="3324702"/>
                <a:ext cx="2667179" cy="4626397"/>
              </a:xfrm>
              <a:custGeom>
                <a:avLst/>
                <a:gdLst>
                  <a:gd name="connsiteX0" fmla="*/ 528637 w 928687"/>
                  <a:gd name="connsiteY0" fmla="*/ 1628775 h 1628775"/>
                  <a:gd name="connsiteX1" fmla="*/ 0 w 928687"/>
                  <a:gd name="connsiteY1" fmla="*/ 1500188 h 1628775"/>
                  <a:gd name="connsiteX2" fmla="*/ 71437 w 928687"/>
                  <a:gd name="connsiteY2" fmla="*/ 0 h 1628775"/>
                  <a:gd name="connsiteX3" fmla="*/ 928687 w 928687"/>
                  <a:gd name="connsiteY3" fmla="*/ 1271588 h 1628775"/>
                  <a:gd name="connsiteX4" fmla="*/ 528637 w 928687"/>
                  <a:gd name="connsiteY4" fmla="*/ 1628775 h 1628775"/>
                  <a:gd name="connsiteX0" fmla="*/ 542925 w 942975"/>
                  <a:gd name="connsiteY0" fmla="*/ 1304925 h 1304925"/>
                  <a:gd name="connsiteX1" fmla="*/ 14288 w 942975"/>
                  <a:gd name="connsiteY1" fmla="*/ 1176338 h 1304925"/>
                  <a:gd name="connsiteX2" fmla="*/ 0 w 942975"/>
                  <a:gd name="connsiteY2" fmla="*/ 0 h 1304925"/>
                  <a:gd name="connsiteX3" fmla="*/ 942975 w 942975"/>
                  <a:gd name="connsiteY3" fmla="*/ 947738 h 1304925"/>
                  <a:gd name="connsiteX4" fmla="*/ 542925 w 942975"/>
                  <a:gd name="connsiteY4" fmla="*/ 1304925 h 1304925"/>
                  <a:gd name="connsiteX0" fmla="*/ 528637 w 928687"/>
                  <a:gd name="connsiteY0" fmla="*/ 1581150 h 1581150"/>
                  <a:gd name="connsiteX1" fmla="*/ 0 w 928687"/>
                  <a:gd name="connsiteY1" fmla="*/ 1452563 h 1581150"/>
                  <a:gd name="connsiteX2" fmla="*/ 61912 w 928687"/>
                  <a:gd name="connsiteY2" fmla="*/ 0 h 1581150"/>
                  <a:gd name="connsiteX3" fmla="*/ 928687 w 928687"/>
                  <a:gd name="connsiteY3" fmla="*/ 1223963 h 1581150"/>
                  <a:gd name="connsiteX4" fmla="*/ 528637 w 928687"/>
                  <a:gd name="connsiteY4" fmla="*/ 1581150 h 1581150"/>
                  <a:gd name="connsiteX0" fmla="*/ 528637 w 928687"/>
                  <a:gd name="connsiteY0" fmla="*/ 1619250 h 1619250"/>
                  <a:gd name="connsiteX1" fmla="*/ 0 w 928687"/>
                  <a:gd name="connsiteY1" fmla="*/ 1490663 h 1619250"/>
                  <a:gd name="connsiteX2" fmla="*/ 42862 w 928687"/>
                  <a:gd name="connsiteY2" fmla="*/ 0 h 1619250"/>
                  <a:gd name="connsiteX3" fmla="*/ 928687 w 928687"/>
                  <a:gd name="connsiteY3" fmla="*/ 1262063 h 1619250"/>
                  <a:gd name="connsiteX4" fmla="*/ 528637 w 928687"/>
                  <a:gd name="connsiteY4" fmla="*/ 1619250 h 1619250"/>
                  <a:gd name="connsiteX0" fmla="*/ 528637 w 928687"/>
                  <a:gd name="connsiteY0" fmla="*/ 1614196 h 1614196"/>
                  <a:gd name="connsiteX1" fmla="*/ 0 w 928687"/>
                  <a:gd name="connsiteY1" fmla="*/ 1485609 h 1614196"/>
                  <a:gd name="connsiteX2" fmla="*/ 47916 w 928687"/>
                  <a:gd name="connsiteY2" fmla="*/ 0 h 1614196"/>
                  <a:gd name="connsiteX3" fmla="*/ 928687 w 928687"/>
                  <a:gd name="connsiteY3" fmla="*/ 1257009 h 1614196"/>
                  <a:gd name="connsiteX4" fmla="*/ 528637 w 928687"/>
                  <a:gd name="connsiteY4" fmla="*/ 1614196 h 1614196"/>
                  <a:gd name="connsiteX0" fmla="*/ 528637 w 928687"/>
                  <a:gd name="connsiteY0" fmla="*/ 1442351 h 1442351"/>
                  <a:gd name="connsiteX1" fmla="*/ 0 w 928687"/>
                  <a:gd name="connsiteY1" fmla="*/ 1313764 h 1442351"/>
                  <a:gd name="connsiteX2" fmla="*/ 2427 w 928687"/>
                  <a:gd name="connsiteY2" fmla="*/ 0 h 1442351"/>
                  <a:gd name="connsiteX3" fmla="*/ 928687 w 928687"/>
                  <a:gd name="connsiteY3" fmla="*/ 1085164 h 1442351"/>
                  <a:gd name="connsiteX4" fmla="*/ 528637 w 928687"/>
                  <a:gd name="connsiteY4" fmla="*/ 1442351 h 1442351"/>
                  <a:gd name="connsiteX0" fmla="*/ 528637 w 928687"/>
                  <a:gd name="connsiteY0" fmla="*/ 1624305 h 1624305"/>
                  <a:gd name="connsiteX1" fmla="*/ 0 w 928687"/>
                  <a:gd name="connsiteY1" fmla="*/ 1495718 h 1624305"/>
                  <a:gd name="connsiteX2" fmla="*/ 47916 w 928687"/>
                  <a:gd name="connsiteY2" fmla="*/ 0 h 1624305"/>
                  <a:gd name="connsiteX3" fmla="*/ 928687 w 928687"/>
                  <a:gd name="connsiteY3" fmla="*/ 1267118 h 1624305"/>
                  <a:gd name="connsiteX4" fmla="*/ 528637 w 928687"/>
                  <a:gd name="connsiteY4" fmla="*/ 1624305 h 1624305"/>
                  <a:gd name="connsiteX0" fmla="*/ 528637 w 928687"/>
                  <a:gd name="connsiteY0" fmla="*/ 1616345 h 1616345"/>
                  <a:gd name="connsiteX1" fmla="*/ 0 w 928687"/>
                  <a:gd name="connsiteY1" fmla="*/ 1487758 h 1616345"/>
                  <a:gd name="connsiteX2" fmla="*/ 53223 w 928687"/>
                  <a:gd name="connsiteY2" fmla="*/ 0 h 1616345"/>
                  <a:gd name="connsiteX3" fmla="*/ 928687 w 928687"/>
                  <a:gd name="connsiteY3" fmla="*/ 1259158 h 1616345"/>
                  <a:gd name="connsiteX4" fmla="*/ 528637 w 928687"/>
                  <a:gd name="connsiteY4" fmla="*/ 1616345 h 1616345"/>
                  <a:gd name="connsiteX0" fmla="*/ 528637 w 928687"/>
                  <a:gd name="connsiteY0" fmla="*/ 1618998 h 1618998"/>
                  <a:gd name="connsiteX1" fmla="*/ 0 w 928687"/>
                  <a:gd name="connsiteY1" fmla="*/ 1490411 h 1618998"/>
                  <a:gd name="connsiteX2" fmla="*/ 55877 w 928687"/>
                  <a:gd name="connsiteY2" fmla="*/ 0 h 1618998"/>
                  <a:gd name="connsiteX3" fmla="*/ 928687 w 928687"/>
                  <a:gd name="connsiteY3" fmla="*/ 1261811 h 1618998"/>
                  <a:gd name="connsiteX4" fmla="*/ 528637 w 928687"/>
                  <a:gd name="connsiteY4" fmla="*/ 1618998 h 1618998"/>
                  <a:gd name="connsiteX0" fmla="*/ 528637 w 928687"/>
                  <a:gd name="connsiteY0" fmla="*/ 1611038 h 1611038"/>
                  <a:gd name="connsiteX1" fmla="*/ 0 w 928687"/>
                  <a:gd name="connsiteY1" fmla="*/ 1482451 h 1611038"/>
                  <a:gd name="connsiteX2" fmla="*/ 50570 w 928687"/>
                  <a:gd name="connsiteY2" fmla="*/ 0 h 1611038"/>
                  <a:gd name="connsiteX3" fmla="*/ 928687 w 928687"/>
                  <a:gd name="connsiteY3" fmla="*/ 1253851 h 1611038"/>
                  <a:gd name="connsiteX4" fmla="*/ 528637 w 928687"/>
                  <a:gd name="connsiteY4" fmla="*/ 1611038 h 1611038"/>
                  <a:gd name="connsiteX0" fmla="*/ 536444 w 936494"/>
                  <a:gd name="connsiteY0" fmla="*/ 1597771 h 1597771"/>
                  <a:gd name="connsiteX1" fmla="*/ 7807 w 936494"/>
                  <a:gd name="connsiteY1" fmla="*/ 1469184 h 1597771"/>
                  <a:gd name="connsiteX2" fmla="*/ 0 w 936494"/>
                  <a:gd name="connsiteY2" fmla="*/ 0 h 1597771"/>
                  <a:gd name="connsiteX3" fmla="*/ 936494 w 936494"/>
                  <a:gd name="connsiteY3" fmla="*/ 1240584 h 1597771"/>
                  <a:gd name="connsiteX4" fmla="*/ 536444 w 936494"/>
                  <a:gd name="connsiteY4" fmla="*/ 1597771 h 1597771"/>
                  <a:gd name="connsiteX0" fmla="*/ 528735 w 928785"/>
                  <a:gd name="connsiteY0" fmla="*/ 1611038 h 1611038"/>
                  <a:gd name="connsiteX1" fmla="*/ 98 w 928785"/>
                  <a:gd name="connsiteY1" fmla="*/ 1482451 h 1611038"/>
                  <a:gd name="connsiteX2" fmla="*/ 45361 w 928785"/>
                  <a:gd name="connsiteY2" fmla="*/ 0 h 1611038"/>
                  <a:gd name="connsiteX3" fmla="*/ 928785 w 928785"/>
                  <a:gd name="connsiteY3" fmla="*/ 1253851 h 1611038"/>
                  <a:gd name="connsiteX4" fmla="*/ 528735 w 928785"/>
                  <a:gd name="connsiteY4" fmla="*/ 1611038 h 1611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8785" h="1611038">
                    <a:moveTo>
                      <a:pt x="528735" y="1611038"/>
                    </a:moveTo>
                    <a:lnTo>
                      <a:pt x="98" y="1482451"/>
                    </a:lnTo>
                    <a:cubicBezTo>
                      <a:pt x="-2504" y="992723"/>
                      <a:pt x="47963" y="489728"/>
                      <a:pt x="45361" y="0"/>
                    </a:cubicBezTo>
                    <a:lnTo>
                      <a:pt x="928785" y="1253851"/>
                    </a:lnTo>
                    <a:lnTo>
                      <a:pt x="528735" y="1611038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70" name="Freeform: Shape 102">
                <a:extLst>
                  <a:ext uri="{FF2B5EF4-FFF2-40B4-BE49-F238E27FC236}">
                    <a16:creationId xmlns:a16="http://schemas.microsoft.com/office/drawing/2014/main" id="{B5CBB07D-7BD3-45DC-98FA-635BD806AACC}"/>
                  </a:ext>
                </a:extLst>
              </p:cNvPr>
              <p:cNvSpPr/>
              <p:nvPr/>
            </p:nvSpPr>
            <p:spPr>
              <a:xfrm>
                <a:off x="7708808" y="479821"/>
                <a:ext cx="2543813" cy="6474124"/>
              </a:xfrm>
              <a:custGeom>
                <a:avLst/>
                <a:gdLst>
                  <a:gd name="connsiteX0" fmla="*/ 0 w 885825"/>
                  <a:gd name="connsiteY0" fmla="*/ 914400 h 2171700"/>
                  <a:gd name="connsiteX1" fmla="*/ 871538 w 885825"/>
                  <a:gd name="connsiteY1" fmla="*/ 0 h 2171700"/>
                  <a:gd name="connsiteX2" fmla="*/ 885825 w 885825"/>
                  <a:gd name="connsiteY2" fmla="*/ 2171700 h 2171700"/>
                  <a:gd name="connsiteX3" fmla="*/ 0 w 885825"/>
                  <a:gd name="connsiteY3" fmla="*/ 914400 h 2171700"/>
                  <a:gd name="connsiteX0" fmla="*/ 0 w 885825"/>
                  <a:gd name="connsiteY0" fmla="*/ 997167 h 2254467"/>
                  <a:gd name="connsiteX1" fmla="*/ 675879 w 885825"/>
                  <a:gd name="connsiteY1" fmla="*/ 0 h 2254467"/>
                  <a:gd name="connsiteX2" fmla="*/ 885825 w 885825"/>
                  <a:gd name="connsiteY2" fmla="*/ 2254467 h 2254467"/>
                  <a:gd name="connsiteX3" fmla="*/ 0 w 885825"/>
                  <a:gd name="connsiteY3" fmla="*/ 997167 h 2254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5825" h="2254467">
                    <a:moveTo>
                      <a:pt x="0" y="997167"/>
                    </a:moveTo>
                    <a:lnTo>
                      <a:pt x="675879" y="0"/>
                    </a:lnTo>
                    <a:cubicBezTo>
                      <a:pt x="680641" y="723900"/>
                      <a:pt x="881063" y="1530567"/>
                      <a:pt x="885825" y="2254467"/>
                    </a:cubicBezTo>
                    <a:lnTo>
                      <a:pt x="0" y="997167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24" name="Group 56">
              <a:extLst>
                <a:ext uri="{FF2B5EF4-FFF2-40B4-BE49-F238E27FC236}">
                  <a16:creationId xmlns:a16="http://schemas.microsoft.com/office/drawing/2014/main" id="{5DDE04E1-AEC3-4BF1-B192-D16DC9684985}"/>
                </a:ext>
              </a:extLst>
            </p:cNvPr>
            <p:cNvGrpSpPr/>
            <p:nvPr/>
          </p:nvGrpSpPr>
          <p:grpSpPr>
            <a:xfrm rot="20275744" flipH="1">
              <a:off x="11852978" y="2424207"/>
              <a:ext cx="1074020" cy="1217154"/>
              <a:chOff x="5365048" y="479821"/>
              <a:chExt cx="8036930" cy="9108010"/>
            </a:xfrm>
          </p:grpSpPr>
          <p:sp>
            <p:nvSpPr>
              <p:cNvPr id="57" name="Freeform: Shape 89">
                <a:extLst>
                  <a:ext uri="{FF2B5EF4-FFF2-40B4-BE49-F238E27FC236}">
                    <a16:creationId xmlns:a16="http://schemas.microsoft.com/office/drawing/2014/main" id="{0E07C4DE-A844-4DD6-AE6A-763A177C9B34}"/>
                  </a:ext>
                </a:extLst>
              </p:cNvPr>
              <p:cNvSpPr/>
              <p:nvPr/>
            </p:nvSpPr>
            <p:spPr>
              <a:xfrm>
                <a:off x="11674969" y="8268753"/>
                <a:ext cx="1052700" cy="1319078"/>
              </a:xfrm>
              <a:custGeom>
                <a:avLst/>
                <a:gdLst>
                  <a:gd name="connsiteX0" fmla="*/ 0 w 266700"/>
                  <a:gd name="connsiteY0" fmla="*/ 0 h 438150"/>
                  <a:gd name="connsiteX1" fmla="*/ 19050 w 266700"/>
                  <a:gd name="connsiteY1" fmla="*/ 438150 h 438150"/>
                  <a:gd name="connsiteX2" fmla="*/ 266700 w 266700"/>
                  <a:gd name="connsiteY2" fmla="*/ 76200 h 438150"/>
                  <a:gd name="connsiteX3" fmla="*/ 0 w 266700"/>
                  <a:gd name="connsiteY3" fmla="*/ 0 h 438150"/>
                  <a:gd name="connsiteX0" fmla="*/ 0 w 366579"/>
                  <a:gd name="connsiteY0" fmla="*/ 0 h 459339"/>
                  <a:gd name="connsiteX1" fmla="*/ 366579 w 366579"/>
                  <a:gd name="connsiteY1" fmla="*/ 459339 h 459339"/>
                  <a:gd name="connsiteX2" fmla="*/ 266700 w 366579"/>
                  <a:gd name="connsiteY2" fmla="*/ 76200 h 459339"/>
                  <a:gd name="connsiteX3" fmla="*/ 0 w 366579"/>
                  <a:gd name="connsiteY3" fmla="*/ 0 h 459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6579" h="459339">
                    <a:moveTo>
                      <a:pt x="0" y="0"/>
                    </a:moveTo>
                    <a:lnTo>
                      <a:pt x="366579" y="459339"/>
                    </a:lnTo>
                    <a:lnTo>
                      <a:pt x="266700" y="762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58" name="Freeform: Shape 90">
                <a:extLst>
                  <a:ext uri="{FF2B5EF4-FFF2-40B4-BE49-F238E27FC236}">
                    <a16:creationId xmlns:a16="http://schemas.microsoft.com/office/drawing/2014/main" id="{9B1649FB-3404-48BB-967B-A6CC44AD9823}"/>
                  </a:ext>
                </a:extLst>
              </p:cNvPr>
              <p:cNvSpPr/>
              <p:nvPr/>
            </p:nvSpPr>
            <p:spPr>
              <a:xfrm>
                <a:off x="9107326" y="6879846"/>
                <a:ext cx="3333521" cy="1613816"/>
              </a:xfrm>
              <a:custGeom>
                <a:avLst/>
                <a:gdLst>
                  <a:gd name="connsiteX0" fmla="*/ 1219200 w 1219200"/>
                  <a:gd name="connsiteY0" fmla="*/ 561975 h 561975"/>
                  <a:gd name="connsiteX1" fmla="*/ 438150 w 1219200"/>
                  <a:gd name="connsiteY1" fmla="*/ 0 h 561975"/>
                  <a:gd name="connsiteX2" fmla="*/ 0 w 1219200"/>
                  <a:gd name="connsiteY2" fmla="*/ 361950 h 561975"/>
                  <a:gd name="connsiteX3" fmla="*/ 1219200 w 1219200"/>
                  <a:gd name="connsiteY3" fmla="*/ 561975 h 561975"/>
                  <a:gd name="connsiteX0" fmla="*/ 1158170 w 1158170"/>
                  <a:gd name="connsiteY0" fmla="*/ 561975 h 561975"/>
                  <a:gd name="connsiteX1" fmla="*/ 377120 w 1158170"/>
                  <a:gd name="connsiteY1" fmla="*/ 0 h 561975"/>
                  <a:gd name="connsiteX2" fmla="*/ 0 w 1158170"/>
                  <a:gd name="connsiteY2" fmla="*/ 375217 h 561975"/>
                  <a:gd name="connsiteX3" fmla="*/ 1158170 w 1158170"/>
                  <a:gd name="connsiteY3" fmla="*/ 561975 h 561975"/>
                  <a:gd name="connsiteX0" fmla="*/ 1160823 w 1160823"/>
                  <a:gd name="connsiteY0" fmla="*/ 561975 h 561975"/>
                  <a:gd name="connsiteX1" fmla="*/ 379773 w 1160823"/>
                  <a:gd name="connsiteY1" fmla="*/ 0 h 561975"/>
                  <a:gd name="connsiteX2" fmla="*/ 0 w 1160823"/>
                  <a:gd name="connsiteY2" fmla="*/ 367257 h 561975"/>
                  <a:gd name="connsiteX3" fmla="*/ 1160823 w 1160823"/>
                  <a:gd name="connsiteY3" fmla="*/ 561975 h 561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60823" h="561975">
                    <a:moveTo>
                      <a:pt x="1160823" y="561975"/>
                    </a:moveTo>
                    <a:lnTo>
                      <a:pt x="379773" y="0"/>
                    </a:lnTo>
                    <a:lnTo>
                      <a:pt x="0" y="367257"/>
                    </a:lnTo>
                    <a:lnTo>
                      <a:pt x="1160823" y="561975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59" name="Freeform: Shape 91">
                <a:extLst>
                  <a:ext uri="{FF2B5EF4-FFF2-40B4-BE49-F238E27FC236}">
                    <a16:creationId xmlns:a16="http://schemas.microsoft.com/office/drawing/2014/main" id="{50C7D6A3-521A-490A-B00C-242C4FA9EAE9}"/>
                  </a:ext>
                </a:extLst>
              </p:cNvPr>
              <p:cNvSpPr/>
              <p:nvPr/>
            </p:nvSpPr>
            <p:spPr>
              <a:xfrm>
                <a:off x="5365048" y="5540922"/>
                <a:ext cx="1132617" cy="452885"/>
              </a:xfrm>
              <a:custGeom>
                <a:avLst/>
                <a:gdLst>
                  <a:gd name="connsiteX0" fmla="*/ 133350 w 276225"/>
                  <a:gd name="connsiteY0" fmla="*/ 0 h 200025"/>
                  <a:gd name="connsiteX1" fmla="*/ 0 w 276225"/>
                  <a:gd name="connsiteY1" fmla="*/ 200025 h 200025"/>
                  <a:gd name="connsiteX2" fmla="*/ 276225 w 276225"/>
                  <a:gd name="connsiteY2" fmla="*/ 152400 h 200025"/>
                  <a:gd name="connsiteX3" fmla="*/ 133350 w 276225"/>
                  <a:gd name="connsiteY3" fmla="*/ 0 h 200025"/>
                  <a:gd name="connsiteX0" fmla="*/ 157232 w 276225"/>
                  <a:gd name="connsiteY0" fmla="*/ 0 h 205332"/>
                  <a:gd name="connsiteX1" fmla="*/ 0 w 276225"/>
                  <a:gd name="connsiteY1" fmla="*/ 205332 h 205332"/>
                  <a:gd name="connsiteX2" fmla="*/ 276225 w 276225"/>
                  <a:gd name="connsiteY2" fmla="*/ 157707 h 205332"/>
                  <a:gd name="connsiteX3" fmla="*/ 157232 w 276225"/>
                  <a:gd name="connsiteY3" fmla="*/ 0 h 205332"/>
                  <a:gd name="connsiteX0" fmla="*/ 275415 w 394408"/>
                  <a:gd name="connsiteY0" fmla="*/ 0 h 157707"/>
                  <a:gd name="connsiteX1" fmla="*/ 0 w 394408"/>
                  <a:gd name="connsiteY1" fmla="*/ 150097 h 157707"/>
                  <a:gd name="connsiteX2" fmla="*/ 394408 w 394408"/>
                  <a:gd name="connsiteY2" fmla="*/ 157707 h 157707"/>
                  <a:gd name="connsiteX3" fmla="*/ 275415 w 394408"/>
                  <a:gd name="connsiteY3" fmla="*/ 0 h 157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4408" h="157707">
                    <a:moveTo>
                      <a:pt x="275415" y="0"/>
                    </a:moveTo>
                    <a:lnTo>
                      <a:pt x="0" y="150097"/>
                    </a:lnTo>
                    <a:lnTo>
                      <a:pt x="394408" y="157707"/>
                    </a:lnTo>
                    <a:lnTo>
                      <a:pt x="275415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60" name="Freeform: Shape 92">
                <a:extLst>
                  <a:ext uri="{FF2B5EF4-FFF2-40B4-BE49-F238E27FC236}">
                    <a16:creationId xmlns:a16="http://schemas.microsoft.com/office/drawing/2014/main" id="{A988E847-3F8A-4599-9092-B9E10DBAA3E1}"/>
                  </a:ext>
                </a:extLst>
              </p:cNvPr>
              <p:cNvSpPr/>
              <p:nvPr/>
            </p:nvSpPr>
            <p:spPr>
              <a:xfrm>
                <a:off x="6149698" y="5215816"/>
                <a:ext cx="1586463" cy="2373441"/>
              </a:xfrm>
              <a:custGeom>
                <a:avLst/>
                <a:gdLst>
                  <a:gd name="connsiteX0" fmla="*/ 552450 w 552450"/>
                  <a:gd name="connsiteY0" fmla="*/ 0 h 847725"/>
                  <a:gd name="connsiteX1" fmla="*/ 0 w 552450"/>
                  <a:gd name="connsiteY1" fmla="*/ 114300 h 847725"/>
                  <a:gd name="connsiteX2" fmla="*/ 523875 w 552450"/>
                  <a:gd name="connsiteY2" fmla="*/ 847725 h 847725"/>
                  <a:gd name="connsiteX3" fmla="*/ 552450 w 552450"/>
                  <a:gd name="connsiteY3" fmla="*/ 0 h 847725"/>
                  <a:gd name="connsiteX0" fmla="*/ 552450 w 552450"/>
                  <a:gd name="connsiteY0" fmla="*/ 0 h 826497"/>
                  <a:gd name="connsiteX1" fmla="*/ 0 w 552450"/>
                  <a:gd name="connsiteY1" fmla="*/ 114300 h 826497"/>
                  <a:gd name="connsiteX2" fmla="*/ 502647 w 552450"/>
                  <a:gd name="connsiteY2" fmla="*/ 826497 h 826497"/>
                  <a:gd name="connsiteX3" fmla="*/ 552450 w 552450"/>
                  <a:gd name="connsiteY3" fmla="*/ 0 h 826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2450" h="826497">
                    <a:moveTo>
                      <a:pt x="552450" y="0"/>
                    </a:moveTo>
                    <a:lnTo>
                      <a:pt x="0" y="114300"/>
                    </a:lnTo>
                    <a:lnTo>
                      <a:pt x="502647" y="826497"/>
                    </a:lnTo>
                    <a:lnTo>
                      <a:pt x="55245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61" name="Freeform: Shape 93">
                <a:extLst>
                  <a:ext uri="{FF2B5EF4-FFF2-40B4-BE49-F238E27FC236}">
                    <a16:creationId xmlns:a16="http://schemas.microsoft.com/office/drawing/2014/main" id="{0AFE5802-36A9-4367-BBF9-1558D93D4307}"/>
                  </a:ext>
                </a:extLst>
              </p:cNvPr>
              <p:cNvSpPr/>
              <p:nvPr/>
            </p:nvSpPr>
            <p:spPr>
              <a:xfrm>
                <a:off x="9871174" y="2566277"/>
                <a:ext cx="3530804" cy="3853064"/>
              </a:xfrm>
              <a:custGeom>
                <a:avLst/>
                <a:gdLst>
                  <a:gd name="connsiteX0" fmla="*/ 1019175 w 1019175"/>
                  <a:gd name="connsiteY0" fmla="*/ 0 h 1390650"/>
                  <a:gd name="connsiteX1" fmla="*/ 0 w 1019175"/>
                  <a:gd name="connsiteY1" fmla="*/ 295275 h 1390650"/>
                  <a:gd name="connsiteX2" fmla="*/ 19050 w 1019175"/>
                  <a:gd name="connsiteY2" fmla="*/ 1390650 h 1390650"/>
                  <a:gd name="connsiteX3" fmla="*/ 1019175 w 1019175"/>
                  <a:gd name="connsiteY3" fmla="*/ 0 h 1390650"/>
                  <a:gd name="connsiteX0" fmla="*/ 1113905 w 1113905"/>
                  <a:gd name="connsiteY0" fmla="*/ 0 h 1390650"/>
                  <a:gd name="connsiteX1" fmla="*/ 0 w 1113905"/>
                  <a:gd name="connsiteY1" fmla="*/ 643150 h 1390650"/>
                  <a:gd name="connsiteX2" fmla="*/ 113780 w 1113905"/>
                  <a:gd name="connsiteY2" fmla="*/ 1390650 h 1390650"/>
                  <a:gd name="connsiteX3" fmla="*/ 1113905 w 1113905"/>
                  <a:gd name="connsiteY3" fmla="*/ 0 h 1390650"/>
                  <a:gd name="connsiteX0" fmla="*/ 1229522 w 1229522"/>
                  <a:gd name="connsiteY0" fmla="*/ 0 h 1341742"/>
                  <a:gd name="connsiteX1" fmla="*/ 0 w 1229522"/>
                  <a:gd name="connsiteY1" fmla="*/ 594242 h 1341742"/>
                  <a:gd name="connsiteX2" fmla="*/ 113780 w 1229522"/>
                  <a:gd name="connsiteY2" fmla="*/ 1341742 h 1341742"/>
                  <a:gd name="connsiteX3" fmla="*/ 1229522 w 1229522"/>
                  <a:gd name="connsiteY3" fmla="*/ 0 h 1341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9522" h="1341742">
                    <a:moveTo>
                      <a:pt x="1229522" y="0"/>
                    </a:moveTo>
                    <a:lnTo>
                      <a:pt x="0" y="594242"/>
                    </a:lnTo>
                    <a:lnTo>
                      <a:pt x="113780" y="1341742"/>
                    </a:lnTo>
                    <a:lnTo>
                      <a:pt x="1229522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62" name="Freeform: Shape 94">
                <a:extLst>
                  <a:ext uri="{FF2B5EF4-FFF2-40B4-BE49-F238E27FC236}">
                    <a16:creationId xmlns:a16="http://schemas.microsoft.com/office/drawing/2014/main" id="{39D2047A-4E78-489F-9820-083D7483EA14}"/>
                  </a:ext>
                </a:extLst>
              </p:cNvPr>
              <p:cNvSpPr/>
              <p:nvPr/>
            </p:nvSpPr>
            <p:spPr>
              <a:xfrm>
                <a:off x="7585440" y="3324702"/>
                <a:ext cx="2667179" cy="4626397"/>
              </a:xfrm>
              <a:custGeom>
                <a:avLst/>
                <a:gdLst>
                  <a:gd name="connsiteX0" fmla="*/ 528637 w 928687"/>
                  <a:gd name="connsiteY0" fmla="*/ 1628775 h 1628775"/>
                  <a:gd name="connsiteX1" fmla="*/ 0 w 928687"/>
                  <a:gd name="connsiteY1" fmla="*/ 1500188 h 1628775"/>
                  <a:gd name="connsiteX2" fmla="*/ 71437 w 928687"/>
                  <a:gd name="connsiteY2" fmla="*/ 0 h 1628775"/>
                  <a:gd name="connsiteX3" fmla="*/ 928687 w 928687"/>
                  <a:gd name="connsiteY3" fmla="*/ 1271588 h 1628775"/>
                  <a:gd name="connsiteX4" fmla="*/ 528637 w 928687"/>
                  <a:gd name="connsiteY4" fmla="*/ 1628775 h 1628775"/>
                  <a:gd name="connsiteX0" fmla="*/ 542925 w 942975"/>
                  <a:gd name="connsiteY0" fmla="*/ 1304925 h 1304925"/>
                  <a:gd name="connsiteX1" fmla="*/ 14288 w 942975"/>
                  <a:gd name="connsiteY1" fmla="*/ 1176338 h 1304925"/>
                  <a:gd name="connsiteX2" fmla="*/ 0 w 942975"/>
                  <a:gd name="connsiteY2" fmla="*/ 0 h 1304925"/>
                  <a:gd name="connsiteX3" fmla="*/ 942975 w 942975"/>
                  <a:gd name="connsiteY3" fmla="*/ 947738 h 1304925"/>
                  <a:gd name="connsiteX4" fmla="*/ 542925 w 942975"/>
                  <a:gd name="connsiteY4" fmla="*/ 1304925 h 1304925"/>
                  <a:gd name="connsiteX0" fmla="*/ 528637 w 928687"/>
                  <a:gd name="connsiteY0" fmla="*/ 1581150 h 1581150"/>
                  <a:gd name="connsiteX1" fmla="*/ 0 w 928687"/>
                  <a:gd name="connsiteY1" fmla="*/ 1452563 h 1581150"/>
                  <a:gd name="connsiteX2" fmla="*/ 61912 w 928687"/>
                  <a:gd name="connsiteY2" fmla="*/ 0 h 1581150"/>
                  <a:gd name="connsiteX3" fmla="*/ 928687 w 928687"/>
                  <a:gd name="connsiteY3" fmla="*/ 1223963 h 1581150"/>
                  <a:gd name="connsiteX4" fmla="*/ 528637 w 928687"/>
                  <a:gd name="connsiteY4" fmla="*/ 1581150 h 1581150"/>
                  <a:gd name="connsiteX0" fmla="*/ 528637 w 928687"/>
                  <a:gd name="connsiteY0" fmla="*/ 1619250 h 1619250"/>
                  <a:gd name="connsiteX1" fmla="*/ 0 w 928687"/>
                  <a:gd name="connsiteY1" fmla="*/ 1490663 h 1619250"/>
                  <a:gd name="connsiteX2" fmla="*/ 42862 w 928687"/>
                  <a:gd name="connsiteY2" fmla="*/ 0 h 1619250"/>
                  <a:gd name="connsiteX3" fmla="*/ 928687 w 928687"/>
                  <a:gd name="connsiteY3" fmla="*/ 1262063 h 1619250"/>
                  <a:gd name="connsiteX4" fmla="*/ 528637 w 928687"/>
                  <a:gd name="connsiteY4" fmla="*/ 1619250 h 1619250"/>
                  <a:gd name="connsiteX0" fmla="*/ 528637 w 928687"/>
                  <a:gd name="connsiteY0" fmla="*/ 1614196 h 1614196"/>
                  <a:gd name="connsiteX1" fmla="*/ 0 w 928687"/>
                  <a:gd name="connsiteY1" fmla="*/ 1485609 h 1614196"/>
                  <a:gd name="connsiteX2" fmla="*/ 47916 w 928687"/>
                  <a:gd name="connsiteY2" fmla="*/ 0 h 1614196"/>
                  <a:gd name="connsiteX3" fmla="*/ 928687 w 928687"/>
                  <a:gd name="connsiteY3" fmla="*/ 1257009 h 1614196"/>
                  <a:gd name="connsiteX4" fmla="*/ 528637 w 928687"/>
                  <a:gd name="connsiteY4" fmla="*/ 1614196 h 1614196"/>
                  <a:gd name="connsiteX0" fmla="*/ 528637 w 928687"/>
                  <a:gd name="connsiteY0" fmla="*/ 1442351 h 1442351"/>
                  <a:gd name="connsiteX1" fmla="*/ 0 w 928687"/>
                  <a:gd name="connsiteY1" fmla="*/ 1313764 h 1442351"/>
                  <a:gd name="connsiteX2" fmla="*/ 2427 w 928687"/>
                  <a:gd name="connsiteY2" fmla="*/ 0 h 1442351"/>
                  <a:gd name="connsiteX3" fmla="*/ 928687 w 928687"/>
                  <a:gd name="connsiteY3" fmla="*/ 1085164 h 1442351"/>
                  <a:gd name="connsiteX4" fmla="*/ 528637 w 928687"/>
                  <a:gd name="connsiteY4" fmla="*/ 1442351 h 1442351"/>
                  <a:gd name="connsiteX0" fmla="*/ 528637 w 928687"/>
                  <a:gd name="connsiteY0" fmla="*/ 1624305 h 1624305"/>
                  <a:gd name="connsiteX1" fmla="*/ 0 w 928687"/>
                  <a:gd name="connsiteY1" fmla="*/ 1495718 h 1624305"/>
                  <a:gd name="connsiteX2" fmla="*/ 47916 w 928687"/>
                  <a:gd name="connsiteY2" fmla="*/ 0 h 1624305"/>
                  <a:gd name="connsiteX3" fmla="*/ 928687 w 928687"/>
                  <a:gd name="connsiteY3" fmla="*/ 1267118 h 1624305"/>
                  <a:gd name="connsiteX4" fmla="*/ 528637 w 928687"/>
                  <a:gd name="connsiteY4" fmla="*/ 1624305 h 1624305"/>
                  <a:gd name="connsiteX0" fmla="*/ 528637 w 928687"/>
                  <a:gd name="connsiteY0" fmla="*/ 1616345 h 1616345"/>
                  <a:gd name="connsiteX1" fmla="*/ 0 w 928687"/>
                  <a:gd name="connsiteY1" fmla="*/ 1487758 h 1616345"/>
                  <a:gd name="connsiteX2" fmla="*/ 53223 w 928687"/>
                  <a:gd name="connsiteY2" fmla="*/ 0 h 1616345"/>
                  <a:gd name="connsiteX3" fmla="*/ 928687 w 928687"/>
                  <a:gd name="connsiteY3" fmla="*/ 1259158 h 1616345"/>
                  <a:gd name="connsiteX4" fmla="*/ 528637 w 928687"/>
                  <a:gd name="connsiteY4" fmla="*/ 1616345 h 1616345"/>
                  <a:gd name="connsiteX0" fmla="*/ 528637 w 928687"/>
                  <a:gd name="connsiteY0" fmla="*/ 1618998 h 1618998"/>
                  <a:gd name="connsiteX1" fmla="*/ 0 w 928687"/>
                  <a:gd name="connsiteY1" fmla="*/ 1490411 h 1618998"/>
                  <a:gd name="connsiteX2" fmla="*/ 55877 w 928687"/>
                  <a:gd name="connsiteY2" fmla="*/ 0 h 1618998"/>
                  <a:gd name="connsiteX3" fmla="*/ 928687 w 928687"/>
                  <a:gd name="connsiteY3" fmla="*/ 1261811 h 1618998"/>
                  <a:gd name="connsiteX4" fmla="*/ 528637 w 928687"/>
                  <a:gd name="connsiteY4" fmla="*/ 1618998 h 1618998"/>
                  <a:gd name="connsiteX0" fmla="*/ 528637 w 928687"/>
                  <a:gd name="connsiteY0" fmla="*/ 1611038 h 1611038"/>
                  <a:gd name="connsiteX1" fmla="*/ 0 w 928687"/>
                  <a:gd name="connsiteY1" fmla="*/ 1482451 h 1611038"/>
                  <a:gd name="connsiteX2" fmla="*/ 50570 w 928687"/>
                  <a:gd name="connsiteY2" fmla="*/ 0 h 1611038"/>
                  <a:gd name="connsiteX3" fmla="*/ 928687 w 928687"/>
                  <a:gd name="connsiteY3" fmla="*/ 1253851 h 1611038"/>
                  <a:gd name="connsiteX4" fmla="*/ 528637 w 928687"/>
                  <a:gd name="connsiteY4" fmla="*/ 1611038 h 1611038"/>
                  <a:gd name="connsiteX0" fmla="*/ 536444 w 936494"/>
                  <a:gd name="connsiteY0" fmla="*/ 1597771 h 1597771"/>
                  <a:gd name="connsiteX1" fmla="*/ 7807 w 936494"/>
                  <a:gd name="connsiteY1" fmla="*/ 1469184 h 1597771"/>
                  <a:gd name="connsiteX2" fmla="*/ 0 w 936494"/>
                  <a:gd name="connsiteY2" fmla="*/ 0 h 1597771"/>
                  <a:gd name="connsiteX3" fmla="*/ 936494 w 936494"/>
                  <a:gd name="connsiteY3" fmla="*/ 1240584 h 1597771"/>
                  <a:gd name="connsiteX4" fmla="*/ 536444 w 936494"/>
                  <a:gd name="connsiteY4" fmla="*/ 1597771 h 1597771"/>
                  <a:gd name="connsiteX0" fmla="*/ 528735 w 928785"/>
                  <a:gd name="connsiteY0" fmla="*/ 1611038 h 1611038"/>
                  <a:gd name="connsiteX1" fmla="*/ 98 w 928785"/>
                  <a:gd name="connsiteY1" fmla="*/ 1482451 h 1611038"/>
                  <a:gd name="connsiteX2" fmla="*/ 45361 w 928785"/>
                  <a:gd name="connsiteY2" fmla="*/ 0 h 1611038"/>
                  <a:gd name="connsiteX3" fmla="*/ 928785 w 928785"/>
                  <a:gd name="connsiteY3" fmla="*/ 1253851 h 1611038"/>
                  <a:gd name="connsiteX4" fmla="*/ 528735 w 928785"/>
                  <a:gd name="connsiteY4" fmla="*/ 1611038 h 1611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8785" h="1611038">
                    <a:moveTo>
                      <a:pt x="528735" y="1611038"/>
                    </a:moveTo>
                    <a:lnTo>
                      <a:pt x="98" y="1482451"/>
                    </a:lnTo>
                    <a:cubicBezTo>
                      <a:pt x="-2504" y="992723"/>
                      <a:pt x="47963" y="489728"/>
                      <a:pt x="45361" y="0"/>
                    </a:cubicBezTo>
                    <a:lnTo>
                      <a:pt x="928785" y="1253851"/>
                    </a:lnTo>
                    <a:lnTo>
                      <a:pt x="528735" y="1611038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63" name="Freeform: Shape 95">
                <a:extLst>
                  <a:ext uri="{FF2B5EF4-FFF2-40B4-BE49-F238E27FC236}">
                    <a16:creationId xmlns:a16="http://schemas.microsoft.com/office/drawing/2014/main" id="{2E7F9D5C-A22B-4215-A4BF-8B24A0FA47BC}"/>
                  </a:ext>
                </a:extLst>
              </p:cNvPr>
              <p:cNvSpPr/>
              <p:nvPr/>
            </p:nvSpPr>
            <p:spPr>
              <a:xfrm>
                <a:off x="7708808" y="479821"/>
                <a:ext cx="2543813" cy="6474124"/>
              </a:xfrm>
              <a:custGeom>
                <a:avLst/>
                <a:gdLst>
                  <a:gd name="connsiteX0" fmla="*/ 0 w 885825"/>
                  <a:gd name="connsiteY0" fmla="*/ 914400 h 2171700"/>
                  <a:gd name="connsiteX1" fmla="*/ 871538 w 885825"/>
                  <a:gd name="connsiteY1" fmla="*/ 0 h 2171700"/>
                  <a:gd name="connsiteX2" fmla="*/ 885825 w 885825"/>
                  <a:gd name="connsiteY2" fmla="*/ 2171700 h 2171700"/>
                  <a:gd name="connsiteX3" fmla="*/ 0 w 885825"/>
                  <a:gd name="connsiteY3" fmla="*/ 914400 h 2171700"/>
                  <a:gd name="connsiteX0" fmla="*/ 0 w 885825"/>
                  <a:gd name="connsiteY0" fmla="*/ 997167 h 2254467"/>
                  <a:gd name="connsiteX1" fmla="*/ 675879 w 885825"/>
                  <a:gd name="connsiteY1" fmla="*/ 0 h 2254467"/>
                  <a:gd name="connsiteX2" fmla="*/ 885825 w 885825"/>
                  <a:gd name="connsiteY2" fmla="*/ 2254467 h 2254467"/>
                  <a:gd name="connsiteX3" fmla="*/ 0 w 885825"/>
                  <a:gd name="connsiteY3" fmla="*/ 997167 h 2254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5825" h="2254467">
                    <a:moveTo>
                      <a:pt x="0" y="997167"/>
                    </a:moveTo>
                    <a:lnTo>
                      <a:pt x="675879" y="0"/>
                    </a:lnTo>
                    <a:cubicBezTo>
                      <a:pt x="680641" y="723900"/>
                      <a:pt x="881063" y="1530567"/>
                      <a:pt x="885825" y="2254467"/>
                    </a:cubicBezTo>
                    <a:lnTo>
                      <a:pt x="0" y="997167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25" name="Group 57">
              <a:extLst>
                <a:ext uri="{FF2B5EF4-FFF2-40B4-BE49-F238E27FC236}">
                  <a16:creationId xmlns:a16="http://schemas.microsoft.com/office/drawing/2014/main" id="{1B7431BF-440C-4C44-8128-F3BB796AA341}"/>
                </a:ext>
              </a:extLst>
            </p:cNvPr>
            <p:cNvGrpSpPr/>
            <p:nvPr/>
          </p:nvGrpSpPr>
          <p:grpSpPr>
            <a:xfrm rot="21043784" flipH="1">
              <a:off x="12949687" y="4848328"/>
              <a:ext cx="885221" cy="609671"/>
              <a:chOff x="3667032" y="1708483"/>
              <a:chExt cx="8105829" cy="5582653"/>
            </a:xfrm>
          </p:grpSpPr>
          <p:sp>
            <p:nvSpPr>
              <p:cNvPr id="50" name="Freeform: Shape 82">
                <a:extLst>
                  <a:ext uri="{FF2B5EF4-FFF2-40B4-BE49-F238E27FC236}">
                    <a16:creationId xmlns:a16="http://schemas.microsoft.com/office/drawing/2014/main" id="{68390FD2-91DB-4C5B-A1EA-B05CD179B4BE}"/>
                  </a:ext>
                </a:extLst>
              </p:cNvPr>
              <p:cNvSpPr/>
              <p:nvPr/>
            </p:nvSpPr>
            <p:spPr>
              <a:xfrm>
                <a:off x="9698517" y="2576706"/>
                <a:ext cx="2074344" cy="1084322"/>
              </a:xfrm>
              <a:custGeom>
                <a:avLst/>
                <a:gdLst>
                  <a:gd name="connsiteX0" fmla="*/ 757990 w 757990"/>
                  <a:gd name="connsiteY0" fmla="*/ 228600 h 264695"/>
                  <a:gd name="connsiteX1" fmla="*/ 288758 w 757990"/>
                  <a:gd name="connsiteY1" fmla="*/ 0 h 264695"/>
                  <a:gd name="connsiteX2" fmla="*/ 0 w 757990"/>
                  <a:gd name="connsiteY2" fmla="*/ 264695 h 264695"/>
                  <a:gd name="connsiteX3" fmla="*/ 757990 w 757990"/>
                  <a:gd name="connsiteY3" fmla="*/ 228600 h 264695"/>
                  <a:gd name="connsiteX0" fmla="*/ 753988 w 753988"/>
                  <a:gd name="connsiteY0" fmla="*/ 288628 h 288628"/>
                  <a:gd name="connsiteX1" fmla="*/ 288758 w 753988"/>
                  <a:gd name="connsiteY1" fmla="*/ 0 h 288628"/>
                  <a:gd name="connsiteX2" fmla="*/ 0 w 753988"/>
                  <a:gd name="connsiteY2" fmla="*/ 264695 h 288628"/>
                  <a:gd name="connsiteX3" fmla="*/ 753988 w 753988"/>
                  <a:gd name="connsiteY3" fmla="*/ 288628 h 288628"/>
                  <a:gd name="connsiteX0" fmla="*/ 753988 w 753988"/>
                  <a:gd name="connsiteY0" fmla="*/ 288628 h 324723"/>
                  <a:gd name="connsiteX1" fmla="*/ 288758 w 753988"/>
                  <a:gd name="connsiteY1" fmla="*/ 0 h 324723"/>
                  <a:gd name="connsiteX2" fmla="*/ 0 w 753988"/>
                  <a:gd name="connsiteY2" fmla="*/ 324723 h 324723"/>
                  <a:gd name="connsiteX3" fmla="*/ 753988 w 753988"/>
                  <a:gd name="connsiteY3" fmla="*/ 288628 h 324723"/>
                  <a:gd name="connsiteX0" fmla="*/ 681954 w 681954"/>
                  <a:gd name="connsiteY0" fmla="*/ 396679 h 396679"/>
                  <a:gd name="connsiteX1" fmla="*/ 288758 w 681954"/>
                  <a:gd name="connsiteY1" fmla="*/ 0 h 396679"/>
                  <a:gd name="connsiteX2" fmla="*/ 0 w 681954"/>
                  <a:gd name="connsiteY2" fmla="*/ 324723 h 396679"/>
                  <a:gd name="connsiteX3" fmla="*/ 681954 w 681954"/>
                  <a:gd name="connsiteY3" fmla="*/ 396679 h 396679"/>
                  <a:gd name="connsiteX0" fmla="*/ 798009 w 798009"/>
                  <a:gd name="connsiteY0" fmla="*/ 324645 h 324723"/>
                  <a:gd name="connsiteX1" fmla="*/ 288758 w 798009"/>
                  <a:gd name="connsiteY1" fmla="*/ 0 h 324723"/>
                  <a:gd name="connsiteX2" fmla="*/ 0 w 798009"/>
                  <a:gd name="connsiteY2" fmla="*/ 324723 h 324723"/>
                  <a:gd name="connsiteX3" fmla="*/ 798009 w 798009"/>
                  <a:gd name="connsiteY3" fmla="*/ 324645 h 324723"/>
                  <a:gd name="connsiteX0" fmla="*/ 798009 w 798009"/>
                  <a:gd name="connsiteY0" fmla="*/ 324645 h 324645"/>
                  <a:gd name="connsiteX1" fmla="*/ 288758 w 798009"/>
                  <a:gd name="connsiteY1" fmla="*/ 0 h 324645"/>
                  <a:gd name="connsiteX2" fmla="*/ 0 w 798009"/>
                  <a:gd name="connsiteY2" fmla="*/ 208668 h 324645"/>
                  <a:gd name="connsiteX3" fmla="*/ 798009 w 798009"/>
                  <a:gd name="connsiteY3" fmla="*/ 324645 h 324645"/>
                  <a:gd name="connsiteX0" fmla="*/ 689958 w 689958"/>
                  <a:gd name="connsiteY0" fmla="*/ 360662 h 360662"/>
                  <a:gd name="connsiteX1" fmla="*/ 288758 w 689958"/>
                  <a:gd name="connsiteY1" fmla="*/ 0 h 360662"/>
                  <a:gd name="connsiteX2" fmla="*/ 0 w 689958"/>
                  <a:gd name="connsiteY2" fmla="*/ 208668 h 360662"/>
                  <a:gd name="connsiteX3" fmla="*/ 689958 w 689958"/>
                  <a:gd name="connsiteY3" fmla="*/ 360662 h 3606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89958" h="360662">
                    <a:moveTo>
                      <a:pt x="689958" y="360662"/>
                    </a:moveTo>
                    <a:lnTo>
                      <a:pt x="288758" y="0"/>
                    </a:lnTo>
                    <a:lnTo>
                      <a:pt x="0" y="208668"/>
                    </a:lnTo>
                    <a:lnTo>
                      <a:pt x="689958" y="360662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51" name="Freeform: Shape 83">
                <a:extLst>
                  <a:ext uri="{FF2B5EF4-FFF2-40B4-BE49-F238E27FC236}">
                    <a16:creationId xmlns:a16="http://schemas.microsoft.com/office/drawing/2014/main" id="{31B6CFDE-CF89-4E26-A982-A648BEC2AD22}"/>
                  </a:ext>
                </a:extLst>
              </p:cNvPr>
              <p:cNvSpPr/>
              <p:nvPr/>
            </p:nvSpPr>
            <p:spPr>
              <a:xfrm>
                <a:off x="8589117" y="2576628"/>
                <a:ext cx="1989499" cy="976664"/>
              </a:xfrm>
              <a:custGeom>
                <a:avLst/>
                <a:gdLst>
                  <a:gd name="connsiteX0" fmla="*/ 661737 w 661737"/>
                  <a:gd name="connsiteY0" fmla="*/ 0 h 324853"/>
                  <a:gd name="connsiteX1" fmla="*/ 360947 w 661737"/>
                  <a:gd name="connsiteY1" fmla="*/ 324853 h 324853"/>
                  <a:gd name="connsiteX2" fmla="*/ 0 w 661737"/>
                  <a:gd name="connsiteY2" fmla="*/ 36095 h 324853"/>
                  <a:gd name="connsiteX3" fmla="*/ 661737 w 661737"/>
                  <a:gd name="connsiteY3" fmla="*/ 0 h 324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1737" h="324853">
                    <a:moveTo>
                      <a:pt x="661737" y="0"/>
                    </a:moveTo>
                    <a:lnTo>
                      <a:pt x="360947" y="324853"/>
                    </a:lnTo>
                    <a:lnTo>
                      <a:pt x="0" y="36095"/>
                    </a:lnTo>
                    <a:lnTo>
                      <a:pt x="661737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52" name="Freeform: Shape 84">
                <a:extLst>
                  <a:ext uri="{FF2B5EF4-FFF2-40B4-BE49-F238E27FC236}">
                    <a16:creationId xmlns:a16="http://schemas.microsoft.com/office/drawing/2014/main" id="{1BAE1BE5-F8A1-4FD7-8A8C-D737C1E68673}"/>
                  </a:ext>
                </a:extLst>
              </p:cNvPr>
              <p:cNvSpPr/>
              <p:nvPr/>
            </p:nvSpPr>
            <p:spPr>
              <a:xfrm>
                <a:off x="3667032" y="1708483"/>
                <a:ext cx="1121354" cy="723455"/>
              </a:xfrm>
              <a:custGeom>
                <a:avLst/>
                <a:gdLst>
                  <a:gd name="connsiteX0" fmla="*/ 0 w 372979"/>
                  <a:gd name="connsiteY0" fmla="*/ 240632 h 240632"/>
                  <a:gd name="connsiteX1" fmla="*/ 204537 w 372979"/>
                  <a:gd name="connsiteY1" fmla="*/ 0 h 240632"/>
                  <a:gd name="connsiteX2" fmla="*/ 372979 w 372979"/>
                  <a:gd name="connsiteY2" fmla="*/ 120316 h 240632"/>
                  <a:gd name="connsiteX3" fmla="*/ 0 w 372979"/>
                  <a:gd name="connsiteY3" fmla="*/ 240632 h 240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2979" h="240632">
                    <a:moveTo>
                      <a:pt x="0" y="240632"/>
                    </a:moveTo>
                    <a:lnTo>
                      <a:pt x="204537" y="0"/>
                    </a:lnTo>
                    <a:lnTo>
                      <a:pt x="372979" y="120316"/>
                    </a:lnTo>
                    <a:lnTo>
                      <a:pt x="0" y="240632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53" name="Freeform: Shape 85">
                <a:extLst>
                  <a:ext uri="{FF2B5EF4-FFF2-40B4-BE49-F238E27FC236}">
                    <a16:creationId xmlns:a16="http://schemas.microsoft.com/office/drawing/2014/main" id="{02212D9D-3430-4421-9EB5-8C21060081DD}"/>
                  </a:ext>
                </a:extLst>
              </p:cNvPr>
              <p:cNvSpPr/>
              <p:nvPr/>
            </p:nvSpPr>
            <p:spPr>
              <a:xfrm>
                <a:off x="6683920" y="3191564"/>
                <a:ext cx="1627771" cy="4087516"/>
              </a:xfrm>
              <a:custGeom>
                <a:avLst/>
                <a:gdLst>
                  <a:gd name="connsiteX0" fmla="*/ 541421 w 541421"/>
                  <a:gd name="connsiteY0" fmla="*/ 12032 h 1359569"/>
                  <a:gd name="connsiteX1" fmla="*/ 156410 w 541421"/>
                  <a:gd name="connsiteY1" fmla="*/ 1359569 h 1359569"/>
                  <a:gd name="connsiteX2" fmla="*/ 0 w 541421"/>
                  <a:gd name="connsiteY2" fmla="*/ 0 h 1359569"/>
                  <a:gd name="connsiteX3" fmla="*/ 541421 w 541421"/>
                  <a:gd name="connsiteY3" fmla="*/ 12032 h 13595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1421" h="1359569">
                    <a:moveTo>
                      <a:pt x="541421" y="12032"/>
                    </a:moveTo>
                    <a:lnTo>
                      <a:pt x="156410" y="1359569"/>
                    </a:lnTo>
                    <a:lnTo>
                      <a:pt x="0" y="0"/>
                    </a:lnTo>
                    <a:lnTo>
                      <a:pt x="541421" y="12032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54" name="Freeform: Shape 86">
                <a:extLst>
                  <a:ext uri="{FF2B5EF4-FFF2-40B4-BE49-F238E27FC236}">
                    <a16:creationId xmlns:a16="http://schemas.microsoft.com/office/drawing/2014/main" id="{FC3D8AA6-D3C8-4A34-AA13-7889C597B657}"/>
                  </a:ext>
                </a:extLst>
              </p:cNvPr>
              <p:cNvSpPr/>
              <p:nvPr/>
            </p:nvSpPr>
            <p:spPr>
              <a:xfrm>
                <a:off x="4296520" y="1708483"/>
                <a:ext cx="1917154" cy="1917154"/>
              </a:xfrm>
              <a:custGeom>
                <a:avLst/>
                <a:gdLst>
                  <a:gd name="connsiteX0" fmla="*/ 0 w 637674"/>
                  <a:gd name="connsiteY0" fmla="*/ 0 h 637674"/>
                  <a:gd name="connsiteX1" fmla="*/ 553453 w 637674"/>
                  <a:gd name="connsiteY1" fmla="*/ 48127 h 637674"/>
                  <a:gd name="connsiteX2" fmla="*/ 637674 w 637674"/>
                  <a:gd name="connsiteY2" fmla="*/ 637674 h 637674"/>
                  <a:gd name="connsiteX3" fmla="*/ 0 w 637674"/>
                  <a:gd name="connsiteY3" fmla="*/ 0 h 637674"/>
                  <a:gd name="connsiteX0" fmla="*/ 0 w 637674"/>
                  <a:gd name="connsiteY0" fmla="*/ 0 h 637674"/>
                  <a:gd name="connsiteX1" fmla="*/ 537445 w 637674"/>
                  <a:gd name="connsiteY1" fmla="*/ 16112 h 637674"/>
                  <a:gd name="connsiteX2" fmla="*/ 637674 w 637674"/>
                  <a:gd name="connsiteY2" fmla="*/ 637674 h 637674"/>
                  <a:gd name="connsiteX3" fmla="*/ 0 w 637674"/>
                  <a:gd name="connsiteY3" fmla="*/ 0 h 637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37674" h="637674">
                    <a:moveTo>
                      <a:pt x="0" y="0"/>
                    </a:moveTo>
                    <a:lnTo>
                      <a:pt x="537445" y="16112"/>
                    </a:lnTo>
                    <a:lnTo>
                      <a:pt x="637674" y="63767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55" name="Freeform: Shape 87">
                <a:extLst>
                  <a:ext uri="{FF2B5EF4-FFF2-40B4-BE49-F238E27FC236}">
                    <a16:creationId xmlns:a16="http://schemas.microsoft.com/office/drawing/2014/main" id="{22C2FF3D-B97F-4600-9E9B-865843CFEC75}"/>
                  </a:ext>
                </a:extLst>
              </p:cNvPr>
              <p:cNvSpPr/>
              <p:nvPr/>
            </p:nvSpPr>
            <p:spPr>
              <a:xfrm>
                <a:off x="7479717" y="2106307"/>
                <a:ext cx="2206536" cy="1434953"/>
              </a:xfrm>
              <a:custGeom>
                <a:avLst/>
                <a:gdLst>
                  <a:gd name="connsiteX0" fmla="*/ 168442 w 733927"/>
                  <a:gd name="connsiteY0" fmla="*/ 0 h 493295"/>
                  <a:gd name="connsiteX1" fmla="*/ 733927 w 733927"/>
                  <a:gd name="connsiteY1" fmla="*/ 493295 h 493295"/>
                  <a:gd name="connsiteX2" fmla="*/ 0 w 733927"/>
                  <a:gd name="connsiteY2" fmla="*/ 457200 h 493295"/>
                  <a:gd name="connsiteX3" fmla="*/ 168442 w 733927"/>
                  <a:gd name="connsiteY3" fmla="*/ 0 h 493295"/>
                  <a:gd name="connsiteX0" fmla="*/ 196455 w 733927"/>
                  <a:gd name="connsiteY0" fmla="*/ 0 h 477287"/>
                  <a:gd name="connsiteX1" fmla="*/ 733927 w 733927"/>
                  <a:gd name="connsiteY1" fmla="*/ 477287 h 477287"/>
                  <a:gd name="connsiteX2" fmla="*/ 0 w 733927"/>
                  <a:gd name="connsiteY2" fmla="*/ 441192 h 477287"/>
                  <a:gd name="connsiteX3" fmla="*/ 196455 w 733927"/>
                  <a:gd name="connsiteY3" fmla="*/ 0 h 477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3927" h="477287">
                    <a:moveTo>
                      <a:pt x="196455" y="0"/>
                    </a:moveTo>
                    <a:lnTo>
                      <a:pt x="733927" y="477287"/>
                    </a:lnTo>
                    <a:lnTo>
                      <a:pt x="0" y="441192"/>
                    </a:lnTo>
                    <a:lnTo>
                      <a:pt x="196455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56" name="Freeform: Shape 88">
                <a:extLst>
                  <a:ext uri="{FF2B5EF4-FFF2-40B4-BE49-F238E27FC236}">
                    <a16:creationId xmlns:a16="http://schemas.microsoft.com/office/drawing/2014/main" id="{76AD9922-01C6-48B9-A158-64F4AD629436}"/>
                  </a:ext>
                </a:extLst>
              </p:cNvPr>
              <p:cNvSpPr/>
              <p:nvPr/>
            </p:nvSpPr>
            <p:spPr>
              <a:xfrm>
                <a:off x="5888120" y="1744657"/>
                <a:ext cx="2170362" cy="5546479"/>
              </a:xfrm>
              <a:custGeom>
                <a:avLst/>
                <a:gdLst>
                  <a:gd name="connsiteX0" fmla="*/ 0 w 721895"/>
                  <a:gd name="connsiteY0" fmla="*/ 0 h 1844842"/>
                  <a:gd name="connsiteX1" fmla="*/ 176463 w 721895"/>
                  <a:gd name="connsiteY1" fmla="*/ 1844842 h 1844842"/>
                  <a:gd name="connsiteX2" fmla="*/ 721895 w 721895"/>
                  <a:gd name="connsiteY2" fmla="*/ 112295 h 1844842"/>
                  <a:gd name="connsiteX3" fmla="*/ 0 w 721895"/>
                  <a:gd name="connsiteY3" fmla="*/ 0 h 1844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21895" h="1844842">
                    <a:moveTo>
                      <a:pt x="0" y="0"/>
                    </a:moveTo>
                    <a:lnTo>
                      <a:pt x="176463" y="1844842"/>
                    </a:lnTo>
                    <a:lnTo>
                      <a:pt x="721895" y="11229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26" name="Group 58">
              <a:extLst>
                <a:ext uri="{FF2B5EF4-FFF2-40B4-BE49-F238E27FC236}">
                  <a16:creationId xmlns:a16="http://schemas.microsoft.com/office/drawing/2014/main" id="{6EA8E015-641A-4381-B15C-6EE416EA1642}"/>
                </a:ext>
              </a:extLst>
            </p:cNvPr>
            <p:cNvGrpSpPr/>
            <p:nvPr/>
          </p:nvGrpSpPr>
          <p:grpSpPr>
            <a:xfrm rot="21043784" flipH="1">
              <a:off x="9098407" y="3250270"/>
              <a:ext cx="740471" cy="509978"/>
              <a:chOff x="3667032" y="1708483"/>
              <a:chExt cx="8105829" cy="5582653"/>
            </a:xfrm>
          </p:grpSpPr>
          <p:sp>
            <p:nvSpPr>
              <p:cNvPr id="43" name="Freeform: Shape 75">
                <a:extLst>
                  <a:ext uri="{FF2B5EF4-FFF2-40B4-BE49-F238E27FC236}">
                    <a16:creationId xmlns:a16="http://schemas.microsoft.com/office/drawing/2014/main" id="{0EEFDB69-68B3-4310-B88C-573BD20C0686}"/>
                  </a:ext>
                </a:extLst>
              </p:cNvPr>
              <p:cNvSpPr/>
              <p:nvPr/>
            </p:nvSpPr>
            <p:spPr>
              <a:xfrm>
                <a:off x="9698517" y="2576706"/>
                <a:ext cx="2074344" cy="1084322"/>
              </a:xfrm>
              <a:custGeom>
                <a:avLst/>
                <a:gdLst>
                  <a:gd name="connsiteX0" fmla="*/ 757990 w 757990"/>
                  <a:gd name="connsiteY0" fmla="*/ 228600 h 264695"/>
                  <a:gd name="connsiteX1" fmla="*/ 288758 w 757990"/>
                  <a:gd name="connsiteY1" fmla="*/ 0 h 264695"/>
                  <a:gd name="connsiteX2" fmla="*/ 0 w 757990"/>
                  <a:gd name="connsiteY2" fmla="*/ 264695 h 264695"/>
                  <a:gd name="connsiteX3" fmla="*/ 757990 w 757990"/>
                  <a:gd name="connsiteY3" fmla="*/ 228600 h 264695"/>
                  <a:gd name="connsiteX0" fmla="*/ 753988 w 753988"/>
                  <a:gd name="connsiteY0" fmla="*/ 288628 h 288628"/>
                  <a:gd name="connsiteX1" fmla="*/ 288758 w 753988"/>
                  <a:gd name="connsiteY1" fmla="*/ 0 h 288628"/>
                  <a:gd name="connsiteX2" fmla="*/ 0 w 753988"/>
                  <a:gd name="connsiteY2" fmla="*/ 264695 h 288628"/>
                  <a:gd name="connsiteX3" fmla="*/ 753988 w 753988"/>
                  <a:gd name="connsiteY3" fmla="*/ 288628 h 288628"/>
                  <a:gd name="connsiteX0" fmla="*/ 753988 w 753988"/>
                  <a:gd name="connsiteY0" fmla="*/ 288628 h 324723"/>
                  <a:gd name="connsiteX1" fmla="*/ 288758 w 753988"/>
                  <a:gd name="connsiteY1" fmla="*/ 0 h 324723"/>
                  <a:gd name="connsiteX2" fmla="*/ 0 w 753988"/>
                  <a:gd name="connsiteY2" fmla="*/ 324723 h 324723"/>
                  <a:gd name="connsiteX3" fmla="*/ 753988 w 753988"/>
                  <a:gd name="connsiteY3" fmla="*/ 288628 h 324723"/>
                  <a:gd name="connsiteX0" fmla="*/ 681954 w 681954"/>
                  <a:gd name="connsiteY0" fmla="*/ 396679 h 396679"/>
                  <a:gd name="connsiteX1" fmla="*/ 288758 w 681954"/>
                  <a:gd name="connsiteY1" fmla="*/ 0 h 396679"/>
                  <a:gd name="connsiteX2" fmla="*/ 0 w 681954"/>
                  <a:gd name="connsiteY2" fmla="*/ 324723 h 396679"/>
                  <a:gd name="connsiteX3" fmla="*/ 681954 w 681954"/>
                  <a:gd name="connsiteY3" fmla="*/ 396679 h 396679"/>
                  <a:gd name="connsiteX0" fmla="*/ 798009 w 798009"/>
                  <a:gd name="connsiteY0" fmla="*/ 324645 h 324723"/>
                  <a:gd name="connsiteX1" fmla="*/ 288758 w 798009"/>
                  <a:gd name="connsiteY1" fmla="*/ 0 h 324723"/>
                  <a:gd name="connsiteX2" fmla="*/ 0 w 798009"/>
                  <a:gd name="connsiteY2" fmla="*/ 324723 h 324723"/>
                  <a:gd name="connsiteX3" fmla="*/ 798009 w 798009"/>
                  <a:gd name="connsiteY3" fmla="*/ 324645 h 324723"/>
                  <a:gd name="connsiteX0" fmla="*/ 798009 w 798009"/>
                  <a:gd name="connsiteY0" fmla="*/ 324645 h 324645"/>
                  <a:gd name="connsiteX1" fmla="*/ 288758 w 798009"/>
                  <a:gd name="connsiteY1" fmla="*/ 0 h 324645"/>
                  <a:gd name="connsiteX2" fmla="*/ 0 w 798009"/>
                  <a:gd name="connsiteY2" fmla="*/ 208668 h 324645"/>
                  <a:gd name="connsiteX3" fmla="*/ 798009 w 798009"/>
                  <a:gd name="connsiteY3" fmla="*/ 324645 h 324645"/>
                  <a:gd name="connsiteX0" fmla="*/ 689958 w 689958"/>
                  <a:gd name="connsiteY0" fmla="*/ 360662 h 360662"/>
                  <a:gd name="connsiteX1" fmla="*/ 288758 w 689958"/>
                  <a:gd name="connsiteY1" fmla="*/ 0 h 360662"/>
                  <a:gd name="connsiteX2" fmla="*/ 0 w 689958"/>
                  <a:gd name="connsiteY2" fmla="*/ 208668 h 360662"/>
                  <a:gd name="connsiteX3" fmla="*/ 689958 w 689958"/>
                  <a:gd name="connsiteY3" fmla="*/ 360662 h 3606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89958" h="360662">
                    <a:moveTo>
                      <a:pt x="689958" y="360662"/>
                    </a:moveTo>
                    <a:lnTo>
                      <a:pt x="288758" y="0"/>
                    </a:lnTo>
                    <a:lnTo>
                      <a:pt x="0" y="208668"/>
                    </a:lnTo>
                    <a:lnTo>
                      <a:pt x="689958" y="360662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44" name="Freeform: Shape 76">
                <a:extLst>
                  <a:ext uri="{FF2B5EF4-FFF2-40B4-BE49-F238E27FC236}">
                    <a16:creationId xmlns:a16="http://schemas.microsoft.com/office/drawing/2014/main" id="{053122E8-7C4B-4FBB-83C2-020F22004811}"/>
                  </a:ext>
                </a:extLst>
              </p:cNvPr>
              <p:cNvSpPr/>
              <p:nvPr/>
            </p:nvSpPr>
            <p:spPr>
              <a:xfrm>
                <a:off x="8589117" y="2576628"/>
                <a:ext cx="1989499" cy="976664"/>
              </a:xfrm>
              <a:custGeom>
                <a:avLst/>
                <a:gdLst>
                  <a:gd name="connsiteX0" fmla="*/ 661737 w 661737"/>
                  <a:gd name="connsiteY0" fmla="*/ 0 h 324853"/>
                  <a:gd name="connsiteX1" fmla="*/ 360947 w 661737"/>
                  <a:gd name="connsiteY1" fmla="*/ 324853 h 324853"/>
                  <a:gd name="connsiteX2" fmla="*/ 0 w 661737"/>
                  <a:gd name="connsiteY2" fmla="*/ 36095 h 324853"/>
                  <a:gd name="connsiteX3" fmla="*/ 661737 w 661737"/>
                  <a:gd name="connsiteY3" fmla="*/ 0 h 324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1737" h="324853">
                    <a:moveTo>
                      <a:pt x="661737" y="0"/>
                    </a:moveTo>
                    <a:lnTo>
                      <a:pt x="360947" y="324853"/>
                    </a:lnTo>
                    <a:lnTo>
                      <a:pt x="0" y="36095"/>
                    </a:lnTo>
                    <a:lnTo>
                      <a:pt x="661737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45" name="Freeform: Shape 77">
                <a:extLst>
                  <a:ext uri="{FF2B5EF4-FFF2-40B4-BE49-F238E27FC236}">
                    <a16:creationId xmlns:a16="http://schemas.microsoft.com/office/drawing/2014/main" id="{7921D070-AE76-45E2-A2DF-44D0294CE186}"/>
                  </a:ext>
                </a:extLst>
              </p:cNvPr>
              <p:cNvSpPr/>
              <p:nvPr/>
            </p:nvSpPr>
            <p:spPr>
              <a:xfrm>
                <a:off x="3667032" y="1708483"/>
                <a:ext cx="1121354" cy="723455"/>
              </a:xfrm>
              <a:custGeom>
                <a:avLst/>
                <a:gdLst>
                  <a:gd name="connsiteX0" fmla="*/ 0 w 372979"/>
                  <a:gd name="connsiteY0" fmla="*/ 240632 h 240632"/>
                  <a:gd name="connsiteX1" fmla="*/ 204537 w 372979"/>
                  <a:gd name="connsiteY1" fmla="*/ 0 h 240632"/>
                  <a:gd name="connsiteX2" fmla="*/ 372979 w 372979"/>
                  <a:gd name="connsiteY2" fmla="*/ 120316 h 240632"/>
                  <a:gd name="connsiteX3" fmla="*/ 0 w 372979"/>
                  <a:gd name="connsiteY3" fmla="*/ 240632 h 240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2979" h="240632">
                    <a:moveTo>
                      <a:pt x="0" y="240632"/>
                    </a:moveTo>
                    <a:lnTo>
                      <a:pt x="204537" y="0"/>
                    </a:lnTo>
                    <a:lnTo>
                      <a:pt x="372979" y="120316"/>
                    </a:lnTo>
                    <a:lnTo>
                      <a:pt x="0" y="240632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46" name="Freeform: Shape 78">
                <a:extLst>
                  <a:ext uri="{FF2B5EF4-FFF2-40B4-BE49-F238E27FC236}">
                    <a16:creationId xmlns:a16="http://schemas.microsoft.com/office/drawing/2014/main" id="{78661818-DE83-45C4-831D-250FE7A01547}"/>
                  </a:ext>
                </a:extLst>
              </p:cNvPr>
              <p:cNvSpPr/>
              <p:nvPr/>
            </p:nvSpPr>
            <p:spPr>
              <a:xfrm>
                <a:off x="6683920" y="3191564"/>
                <a:ext cx="1627771" cy="4087516"/>
              </a:xfrm>
              <a:custGeom>
                <a:avLst/>
                <a:gdLst>
                  <a:gd name="connsiteX0" fmla="*/ 541421 w 541421"/>
                  <a:gd name="connsiteY0" fmla="*/ 12032 h 1359569"/>
                  <a:gd name="connsiteX1" fmla="*/ 156410 w 541421"/>
                  <a:gd name="connsiteY1" fmla="*/ 1359569 h 1359569"/>
                  <a:gd name="connsiteX2" fmla="*/ 0 w 541421"/>
                  <a:gd name="connsiteY2" fmla="*/ 0 h 1359569"/>
                  <a:gd name="connsiteX3" fmla="*/ 541421 w 541421"/>
                  <a:gd name="connsiteY3" fmla="*/ 12032 h 13595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1421" h="1359569">
                    <a:moveTo>
                      <a:pt x="541421" y="12032"/>
                    </a:moveTo>
                    <a:lnTo>
                      <a:pt x="156410" y="1359569"/>
                    </a:lnTo>
                    <a:lnTo>
                      <a:pt x="0" y="0"/>
                    </a:lnTo>
                    <a:lnTo>
                      <a:pt x="541421" y="12032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47" name="Freeform: Shape 79">
                <a:extLst>
                  <a:ext uri="{FF2B5EF4-FFF2-40B4-BE49-F238E27FC236}">
                    <a16:creationId xmlns:a16="http://schemas.microsoft.com/office/drawing/2014/main" id="{3F61DA94-223B-4663-891F-68E2D5645937}"/>
                  </a:ext>
                </a:extLst>
              </p:cNvPr>
              <p:cNvSpPr/>
              <p:nvPr/>
            </p:nvSpPr>
            <p:spPr>
              <a:xfrm>
                <a:off x="4296520" y="1708483"/>
                <a:ext cx="1917154" cy="1917154"/>
              </a:xfrm>
              <a:custGeom>
                <a:avLst/>
                <a:gdLst>
                  <a:gd name="connsiteX0" fmla="*/ 0 w 637674"/>
                  <a:gd name="connsiteY0" fmla="*/ 0 h 637674"/>
                  <a:gd name="connsiteX1" fmla="*/ 553453 w 637674"/>
                  <a:gd name="connsiteY1" fmla="*/ 48127 h 637674"/>
                  <a:gd name="connsiteX2" fmla="*/ 637674 w 637674"/>
                  <a:gd name="connsiteY2" fmla="*/ 637674 h 637674"/>
                  <a:gd name="connsiteX3" fmla="*/ 0 w 637674"/>
                  <a:gd name="connsiteY3" fmla="*/ 0 h 637674"/>
                  <a:gd name="connsiteX0" fmla="*/ 0 w 637674"/>
                  <a:gd name="connsiteY0" fmla="*/ 0 h 637674"/>
                  <a:gd name="connsiteX1" fmla="*/ 537445 w 637674"/>
                  <a:gd name="connsiteY1" fmla="*/ 16112 h 637674"/>
                  <a:gd name="connsiteX2" fmla="*/ 637674 w 637674"/>
                  <a:gd name="connsiteY2" fmla="*/ 637674 h 637674"/>
                  <a:gd name="connsiteX3" fmla="*/ 0 w 637674"/>
                  <a:gd name="connsiteY3" fmla="*/ 0 h 637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37674" h="637674">
                    <a:moveTo>
                      <a:pt x="0" y="0"/>
                    </a:moveTo>
                    <a:lnTo>
                      <a:pt x="537445" y="16112"/>
                    </a:lnTo>
                    <a:lnTo>
                      <a:pt x="637674" y="63767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48" name="Freeform: Shape 80">
                <a:extLst>
                  <a:ext uri="{FF2B5EF4-FFF2-40B4-BE49-F238E27FC236}">
                    <a16:creationId xmlns:a16="http://schemas.microsoft.com/office/drawing/2014/main" id="{C8F7FE2A-D4FB-4E3D-8892-C11BA08FA928}"/>
                  </a:ext>
                </a:extLst>
              </p:cNvPr>
              <p:cNvSpPr/>
              <p:nvPr/>
            </p:nvSpPr>
            <p:spPr>
              <a:xfrm>
                <a:off x="7479717" y="2106307"/>
                <a:ext cx="2206536" cy="1434953"/>
              </a:xfrm>
              <a:custGeom>
                <a:avLst/>
                <a:gdLst>
                  <a:gd name="connsiteX0" fmla="*/ 168442 w 733927"/>
                  <a:gd name="connsiteY0" fmla="*/ 0 h 493295"/>
                  <a:gd name="connsiteX1" fmla="*/ 733927 w 733927"/>
                  <a:gd name="connsiteY1" fmla="*/ 493295 h 493295"/>
                  <a:gd name="connsiteX2" fmla="*/ 0 w 733927"/>
                  <a:gd name="connsiteY2" fmla="*/ 457200 h 493295"/>
                  <a:gd name="connsiteX3" fmla="*/ 168442 w 733927"/>
                  <a:gd name="connsiteY3" fmla="*/ 0 h 493295"/>
                  <a:gd name="connsiteX0" fmla="*/ 196455 w 733927"/>
                  <a:gd name="connsiteY0" fmla="*/ 0 h 477287"/>
                  <a:gd name="connsiteX1" fmla="*/ 733927 w 733927"/>
                  <a:gd name="connsiteY1" fmla="*/ 477287 h 477287"/>
                  <a:gd name="connsiteX2" fmla="*/ 0 w 733927"/>
                  <a:gd name="connsiteY2" fmla="*/ 441192 h 477287"/>
                  <a:gd name="connsiteX3" fmla="*/ 196455 w 733927"/>
                  <a:gd name="connsiteY3" fmla="*/ 0 h 477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3927" h="477287">
                    <a:moveTo>
                      <a:pt x="196455" y="0"/>
                    </a:moveTo>
                    <a:lnTo>
                      <a:pt x="733927" y="477287"/>
                    </a:lnTo>
                    <a:lnTo>
                      <a:pt x="0" y="441192"/>
                    </a:lnTo>
                    <a:lnTo>
                      <a:pt x="196455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49" name="Freeform: Shape 81">
                <a:extLst>
                  <a:ext uri="{FF2B5EF4-FFF2-40B4-BE49-F238E27FC236}">
                    <a16:creationId xmlns:a16="http://schemas.microsoft.com/office/drawing/2014/main" id="{D9326FB1-C294-4863-A71F-19803672B1ED}"/>
                  </a:ext>
                </a:extLst>
              </p:cNvPr>
              <p:cNvSpPr/>
              <p:nvPr/>
            </p:nvSpPr>
            <p:spPr>
              <a:xfrm>
                <a:off x="5888120" y="1744657"/>
                <a:ext cx="2170362" cy="5546479"/>
              </a:xfrm>
              <a:custGeom>
                <a:avLst/>
                <a:gdLst>
                  <a:gd name="connsiteX0" fmla="*/ 0 w 721895"/>
                  <a:gd name="connsiteY0" fmla="*/ 0 h 1844842"/>
                  <a:gd name="connsiteX1" fmla="*/ 176463 w 721895"/>
                  <a:gd name="connsiteY1" fmla="*/ 1844842 h 1844842"/>
                  <a:gd name="connsiteX2" fmla="*/ 721895 w 721895"/>
                  <a:gd name="connsiteY2" fmla="*/ 112295 h 1844842"/>
                  <a:gd name="connsiteX3" fmla="*/ 0 w 721895"/>
                  <a:gd name="connsiteY3" fmla="*/ 0 h 1844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21895" h="1844842">
                    <a:moveTo>
                      <a:pt x="0" y="0"/>
                    </a:moveTo>
                    <a:lnTo>
                      <a:pt x="176463" y="1844842"/>
                    </a:lnTo>
                    <a:lnTo>
                      <a:pt x="721895" y="11229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27" name="Group 59">
              <a:extLst>
                <a:ext uri="{FF2B5EF4-FFF2-40B4-BE49-F238E27FC236}">
                  <a16:creationId xmlns:a16="http://schemas.microsoft.com/office/drawing/2014/main" id="{26BB995E-9F08-44B9-A791-72433D86BE68}"/>
                </a:ext>
              </a:extLst>
            </p:cNvPr>
            <p:cNvGrpSpPr/>
            <p:nvPr/>
          </p:nvGrpSpPr>
          <p:grpSpPr>
            <a:xfrm rot="20275744" flipH="1">
              <a:off x="12999428" y="1262387"/>
              <a:ext cx="1627254" cy="1844118"/>
              <a:chOff x="5365048" y="479821"/>
              <a:chExt cx="8036930" cy="9108010"/>
            </a:xfrm>
          </p:grpSpPr>
          <p:sp>
            <p:nvSpPr>
              <p:cNvPr id="36" name="Freeform: Shape 68">
                <a:extLst>
                  <a:ext uri="{FF2B5EF4-FFF2-40B4-BE49-F238E27FC236}">
                    <a16:creationId xmlns:a16="http://schemas.microsoft.com/office/drawing/2014/main" id="{61DCD42E-7575-4558-BA75-93764C15CEB7}"/>
                  </a:ext>
                </a:extLst>
              </p:cNvPr>
              <p:cNvSpPr/>
              <p:nvPr/>
            </p:nvSpPr>
            <p:spPr>
              <a:xfrm>
                <a:off x="11674969" y="8268753"/>
                <a:ext cx="1052700" cy="1319078"/>
              </a:xfrm>
              <a:custGeom>
                <a:avLst/>
                <a:gdLst>
                  <a:gd name="connsiteX0" fmla="*/ 0 w 266700"/>
                  <a:gd name="connsiteY0" fmla="*/ 0 h 438150"/>
                  <a:gd name="connsiteX1" fmla="*/ 19050 w 266700"/>
                  <a:gd name="connsiteY1" fmla="*/ 438150 h 438150"/>
                  <a:gd name="connsiteX2" fmla="*/ 266700 w 266700"/>
                  <a:gd name="connsiteY2" fmla="*/ 76200 h 438150"/>
                  <a:gd name="connsiteX3" fmla="*/ 0 w 266700"/>
                  <a:gd name="connsiteY3" fmla="*/ 0 h 438150"/>
                  <a:gd name="connsiteX0" fmla="*/ 0 w 366579"/>
                  <a:gd name="connsiteY0" fmla="*/ 0 h 459339"/>
                  <a:gd name="connsiteX1" fmla="*/ 366579 w 366579"/>
                  <a:gd name="connsiteY1" fmla="*/ 459339 h 459339"/>
                  <a:gd name="connsiteX2" fmla="*/ 266700 w 366579"/>
                  <a:gd name="connsiteY2" fmla="*/ 76200 h 459339"/>
                  <a:gd name="connsiteX3" fmla="*/ 0 w 366579"/>
                  <a:gd name="connsiteY3" fmla="*/ 0 h 459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6579" h="459339">
                    <a:moveTo>
                      <a:pt x="0" y="0"/>
                    </a:moveTo>
                    <a:lnTo>
                      <a:pt x="366579" y="459339"/>
                    </a:lnTo>
                    <a:lnTo>
                      <a:pt x="266700" y="762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37" name="Freeform: Shape 69">
                <a:extLst>
                  <a:ext uri="{FF2B5EF4-FFF2-40B4-BE49-F238E27FC236}">
                    <a16:creationId xmlns:a16="http://schemas.microsoft.com/office/drawing/2014/main" id="{1875403F-C713-45D2-A570-AE61BAA8A66C}"/>
                  </a:ext>
                </a:extLst>
              </p:cNvPr>
              <p:cNvSpPr/>
              <p:nvPr/>
            </p:nvSpPr>
            <p:spPr>
              <a:xfrm>
                <a:off x="9107326" y="6879846"/>
                <a:ext cx="3333521" cy="1613816"/>
              </a:xfrm>
              <a:custGeom>
                <a:avLst/>
                <a:gdLst>
                  <a:gd name="connsiteX0" fmla="*/ 1219200 w 1219200"/>
                  <a:gd name="connsiteY0" fmla="*/ 561975 h 561975"/>
                  <a:gd name="connsiteX1" fmla="*/ 438150 w 1219200"/>
                  <a:gd name="connsiteY1" fmla="*/ 0 h 561975"/>
                  <a:gd name="connsiteX2" fmla="*/ 0 w 1219200"/>
                  <a:gd name="connsiteY2" fmla="*/ 361950 h 561975"/>
                  <a:gd name="connsiteX3" fmla="*/ 1219200 w 1219200"/>
                  <a:gd name="connsiteY3" fmla="*/ 561975 h 561975"/>
                  <a:gd name="connsiteX0" fmla="*/ 1158170 w 1158170"/>
                  <a:gd name="connsiteY0" fmla="*/ 561975 h 561975"/>
                  <a:gd name="connsiteX1" fmla="*/ 377120 w 1158170"/>
                  <a:gd name="connsiteY1" fmla="*/ 0 h 561975"/>
                  <a:gd name="connsiteX2" fmla="*/ 0 w 1158170"/>
                  <a:gd name="connsiteY2" fmla="*/ 375217 h 561975"/>
                  <a:gd name="connsiteX3" fmla="*/ 1158170 w 1158170"/>
                  <a:gd name="connsiteY3" fmla="*/ 561975 h 561975"/>
                  <a:gd name="connsiteX0" fmla="*/ 1160823 w 1160823"/>
                  <a:gd name="connsiteY0" fmla="*/ 561975 h 561975"/>
                  <a:gd name="connsiteX1" fmla="*/ 379773 w 1160823"/>
                  <a:gd name="connsiteY1" fmla="*/ 0 h 561975"/>
                  <a:gd name="connsiteX2" fmla="*/ 0 w 1160823"/>
                  <a:gd name="connsiteY2" fmla="*/ 367257 h 561975"/>
                  <a:gd name="connsiteX3" fmla="*/ 1160823 w 1160823"/>
                  <a:gd name="connsiteY3" fmla="*/ 561975 h 561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60823" h="561975">
                    <a:moveTo>
                      <a:pt x="1160823" y="561975"/>
                    </a:moveTo>
                    <a:lnTo>
                      <a:pt x="379773" y="0"/>
                    </a:lnTo>
                    <a:lnTo>
                      <a:pt x="0" y="367257"/>
                    </a:lnTo>
                    <a:lnTo>
                      <a:pt x="1160823" y="561975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38" name="Freeform: Shape 70">
                <a:extLst>
                  <a:ext uri="{FF2B5EF4-FFF2-40B4-BE49-F238E27FC236}">
                    <a16:creationId xmlns:a16="http://schemas.microsoft.com/office/drawing/2014/main" id="{46081DA0-E624-40DD-804E-2BB67E9E7169}"/>
                  </a:ext>
                </a:extLst>
              </p:cNvPr>
              <p:cNvSpPr/>
              <p:nvPr/>
            </p:nvSpPr>
            <p:spPr>
              <a:xfrm>
                <a:off x="5365048" y="5540922"/>
                <a:ext cx="1132617" cy="452885"/>
              </a:xfrm>
              <a:custGeom>
                <a:avLst/>
                <a:gdLst>
                  <a:gd name="connsiteX0" fmla="*/ 133350 w 276225"/>
                  <a:gd name="connsiteY0" fmla="*/ 0 h 200025"/>
                  <a:gd name="connsiteX1" fmla="*/ 0 w 276225"/>
                  <a:gd name="connsiteY1" fmla="*/ 200025 h 200025"/>
                  <a:gd name="connsiteX2" fmla="*/ 276225 w 276225"/>
                  <a:gd name="connsiteY2" fmla="*/ 152400 h 200025"/>
                  <a:gd name="connsiteX3" fmla="*/ 133350 w 276225"/>
                  <a:gd name="connsiteY3" fmla="*/ 0 h 200025"/>
                  <a:gd name="connsiteX0" fmla="*/ 157232 w 276225"/>
                  <a:gd name="connsiteY0" fmla="*/ 0 h 205332"/>
                  <a:gd name="connsiteX1" fmla="*/ 0 w 276225"/>
                  <a:gd name="connsiteY1" fmla="*/ 205332 h 205332"/>
                  <a:gd name="connsiteX2" fmla="*/ 276225 w 276225"/>
                  <a:gd name="connsiteY2" fmla="*/ 157707 h 205332"/>
                  <a:gd name="connsiteX3" fmla="*/ 157232 w 276225"/>
                  <a:gd name="connsiteY3" fmla="*/ 0 h 205332"/>
                  <a:gd name="connsiteX0" fmla="*/ 275415 w 394408"/>
                  <a:gd name="connsiteY0" fmla="*/ 0 h 157707"/>
                  <a:gd name="connsiteX1" fmla="*/ 0 w 394408"/>
                  <a:gd name="connsiteY1" fmla="*/ 150097 h 157707"/>
                  <a:gd name="connsiteX2" fmla="*/ 394408 w 394408"/>
                  <a:gd name="connsiteY2" fmla="*/ 157707 h 157707"/>
                  <a:gd name="connsiteX3" fmla="*/ 275415 w 394408"/>
                  <a:gd name="connsiteY3" fmla="*/ 0 h 157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4408" h="157707">
                    <a:moveTo>
                      <a:pt x="275415" y="0"/>
                    </a:moveTo>
                    <a:lnTo>
                      <a:pt x="0" y="150097"/>
                    </a:lnTo>
                    <a:lnTo>
                      <a:pt x="394408" y="157707"/>
                    </a:lnTo>
                    <a:lnTo>
                      <a:pt x="275415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39" name="Freeform: Shape 71">
                <a:extLst>
                  <a:ext uri="{FF2B5EF4-FFF2-40B4-BE49-F238E27FC236}">
                    <a16:creationId xmlns:a16="http://schemas.microsoft.com/office/drawing/2014/main" id="{FDB1AC2D-9DFF-4CDD-8EF7-7D2775E3640D}"/>
                  </a:ext>
                </a:extLst>
              </p:cNvPr>
              <p:cNvSpPr/>
              <p:nvPr/>
            </p:nvSpPr>
            <p:spPr>
              <a:xfrm>
                <a:off x="6149698" y="5215816"/>
                <a:ext cx="1586463" cy="2373441"/>
              </a:xfrm>
              <a:custGeom>
                <a:avLst/>
                <a:gdLst>
                  <a:gd name="connsiteX0" fmla="*/ 552450 w 552450"/>
                  <a:gd name="connsiteY0" fmla="*/ 0 h 847725"/>
                  <a:gd name="connsiteX1" fmla="*/ 0 w 552450"/>
                  <a:gd name="connsiteY1" fmla="*/ 114300 h 847725"/>
                  <a:gd name="connsiteX2" fmla="*/ 523875 w 552450"/>
                  <a:gd name="connsiteY2" fmla="*/ 847725 h 847725"/>
                  <a:gd name="connsiteX3" fmla="*/ 552450 w 552450"/>
                  <a:gd name="connsiteY3" fmla="*/ 0 h 847725"/>
                  <a:gd name="connsiteX0" fmla="*/ 552450 w 552450"/>
                  <a:gd name="connsiteY0" fmla="*/ 0 h 826497"/>
                  <a:gd name="connsiteX1" fmla="*/ 0 w 552450"/>
                  <a:gd name="connsiteY1" fmla="*/ 114300 h 826497"/>
                  <a:gd name="connsiteX2" fmla="*/ 502647 w 552450"/>
                  <a:gd name="connsiteY2" fmla="*/ 826497 h 826497"/>
                  <a:gd name="connsiteX3" fmla="*/ 552450 w 552450"/>
                  <a:gd name="connsiteY3" fmla="*/ 0 h 826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2450" h="826497">
                    <a:moveTo>
                      <a:pt x="552450" y="0"/>
                    </a:moveTo>
                    <a:lnTo>
                      <a:pt x="0" y="114300"/>
                    </a:lnTo>
                    <a:lnTo>
                      <a:pt x="502647" y="826497"/>
                    </a:lnTo>
                    <a:lnTo>
                      <a:pt x="55245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40" name="Freeform: Shape 72">
                <a:extLst>
                  <a:ext uri="{FF2B5EF4-FFF2-40B4-BE49-F238E27FC236}">
                    <a16:creationId xmlns:a16="http://schemas.microsoft.com/office/drawing/2014/main" id="{C9F0B0D9-7155-490A-A9DF-655EDDC2B450}"/>
                  </a:ext>
                </a:extLst>
              </p:cNvPr>
              <p:cNvSpPr/>
              <p:nvPr/>
            </p:nvSpPr>
            <p:spPr>
              <a:xfrm>
                <a:off x="9871174" y="2566277"/>
                <a:ext cx="3530804" cy="3853064"/>
              </a:xfrm>
              <a:custGeom>
                <a:avLst/>
                <a:gdLst>
                  <a:gd name="connsiteX0" fmla="*/ 1019175 w 1019175"/>
                  <a:gd name="connsiteY0" fmla="*/ 0 h 1390650"/>
                  <a:gd name="connsiteX1" fmla="*/ 0 w 1019175"/>
                  <a:gd name="connsiteY1" fmla="*/ 295275 h 1390650"/>
                  <a:gd name="connsiteX2" fmla="*/ 19050 w 1019175"/>
                  <a:gd name="connsiteY2" fmla="*/ 1390650 h 1390650"/>
                  <a:gd name="connsiteX3" fmla="*/ 1019175 w 1019175"/>
                  <a:gd name="connsiteY3" fmla="*/ 0 h 1390650"/>
                  <a:gd name="connsiteX0" fmla="*/ 1113905 w 1113905"/>
                  <a:gd name="connsiteY0" fmla="*/ 0 h 1390650"/>
                  <a:gd name="connsiteX1" fmla="*/ 0 w 1113905"/>
                  <a:gd name="connsiteY1" fmla="*/ 643150 h 1390650"/>
                  <a:gd name="connsiteX2" fmla="*/ 113780 w 1113905"/>
                  <a:gd name="connsiteY2" fmla="*/ 1390650 h 1390650"/>
                  <a:gd name="connsiteX3" fmla="*/ 1113905 w 1113905"/>
                  <a:gd name="connsiteY3" fmla="*/ 0 h 1390650"/>
                  <a:gd name="connsiteX0" fmla="*/ 1229522 w 1229522"/>
                  <a:gd name="connsiteY0" fmla="*/ 0 h 1341742"/>
                  <a:gd name="connsiteX1" fmla="*/ 0 w 1229522"/>
                  <a:gd name="connsiteY1" fmla="*/ 594242 h 1341742"/>
                  <a:gd name="connsiteX2" fmla="*/ 113780 w 1229522"/>
                  <a:gd name="connsiteY2" fmla="*/ 1341742 h 1341742"/>
                  <a:gd name="connsiteX3" fmla="*/ 1229522 w 1229522"/>
                  <a:gd name="connsiteY3" fmla="*/ 0 h 1341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9522" h="1341742">
                    <a:moveTo>
                      <a:pt x="1229522" y="0"/>
                    </a:moveTo>
                    <a:lnTo>
                      <a:pt x="0" y="594242"/>
                    </a:lnTo>
                    <a:lnTo>
                      <a:pt x="113780" y="1341742"/>
                    </a:lnTo>
                    <a:lnTo>
                      <a:pt x="1229522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41" name="Freeform: Shape 73">
                <a:extLst>
                  <a:ext uri="{FF2B5EF4-FFF2-40B4-BE49-F238E27FC236}">
                    <a16:creationId xmlns:a16="http://schemas.microsoft.com/office/drawing/2014/main" id="{02A18868-6FBA-4531-8CA1-BED4772EE0EE}"/>
                  </a:ext>
                </a:extLst>
              </p:cNvPr>
              <p:cNvSpPr/>
              <p:nvPr/>
            </p:nvSpPr>
            <p:spPr>
              <a:xfrm>
                <a:off x="7585440" y="3324702"/>
                <a:ext cx="2667179" cy="4626397"/>
              </a:xfrm>
              <a:custGeom>
                <a:avLst/>
                <a:gdLst>
                  <a:gd name="connsiteX0" fmla="*/ 528637 w 928687"/>
                  <a:gd name="connsiteY0" fmla="*/ 1628775 h 1628775"/>
                  <a:gd name="connsiteX1" fmla="*/ 0 w 928687"/>
                  <a:gd name="connsiteY1" fmla="*/ 1500188 h 1628775"/>
                  <a:gd name="connsiteX2" fmla="*/ 71437 w 928687"/>
                  <a:gd name="connsiteY2" fmla="*/ 0 h 1628775"/>
                  <a:gd name="connsiteX3" fmla="*/ 928687 w 928687"/>
                  <a:gd name="connsiteY3" fmla="*/ 1271588 h 1628775"/>
                  <a:gd name="connsiteX4" fmla="*/ 528637 w 928687"/>
                  <a:gd name="connsiteY4" fmla="*/ 1628775 h 1628775"/>
                  <a:gd name="connsiteX0" fmla="*/ 542925 w 942975"/>
                  <a:gd name="connsiteY0" fmla="*/ 1304925 h 1304925"/>
                  <a:gd name="connsiteX1" fmla="*/ 14288 w 942975"/>
                  <a:gd name="connsiteY1" fmla="*/ 1176338 h 1304925"/>
                  <a:gd name="connsiteX2" fmla="*/ 0 w 942975"/>
                  <a:gd name="connsiteY2" fmla="*/ 0 h 1304925"/>
                  <a:gd name="connsiteX3" fmla="*/ 942975 w 942975"/>
                  <a:gd name="connsiteY3" fmla="*/ 947738 h 1304925"/>
                  <a:gd name="connsiteX4" fmla="*/ 542925 w 942975"/>
                  <a:gd name="connsiteY4" fmla="*/ 1304925 h 1304925"/>
                  <a:gd name="connsiteX0" fmla="*/ 528637 w 928687"/>
                  <a:gd name="connsiteY0" fmla="*/ 1581150 h 1581150"/>
                  <a:gd name="connsiteX1" fmla="*/ 0 w 928687"/>
                  <a:gd name="connsiteY1" fmla="*/ 1452563 h 1581150"/>
                  <a:gd name="connsiteX2" fmla="*/ 61912 w 928687"/>
                  <a:gd name="connsiteY2" fmla="*/ 0 h 1581150"/>
                  <a:gd name="connsiteX3" fmla="*/ 928687 w 928687"/>
                  <a:gd name="connsiteY3" fmla="*/ 1223963 h 1581150"/>
                  <a:gd name="connsiteX4" fmla="*/ 528637 w 928687"/>
                  <a:gd name="connsiteY4" fmla="*/ 1581150 h 1581150"/>
                  <a:gd name="connsiteX0" fmla="*/ 528637 w 928687"/>
                  <a:gd name="connsiteY0" fmla="*/ 1619250 h 1619250"/>
                  <a:gd name="connsiteX1" fmla="*/ 0 w 928687"/>
                  <a:gd name="connsiteY1" fmla="*/ 1490663 h 1619250"/>
                  <a:gd name="connsiteX2" fmla="*/ 42862 w 928687"/>
                  <a:gd name="connsiteY2" fmla="*/ 0 h 1619250"/>
                  <a:gd name="connsiteX3" fmla="*/ 928687 w 928687"/>
                  <a:gd name="connsiteY3" fmla="*/ 1262063 h 1619250"/>
                  <a:gd name="connsiteX4" fmla="*/ 528637 w 928687"/>
                  <a:gd name="connsiteY4" fmla="*/ 1619250 h 1619250"/>
                  <a:gd name="connsiteX0" fmla="*/ 528637 w 928687"/>
                  <a:gd name="connsiteY0" fmla="*/ 1614196 h 1614196"/>
                  <a:gd name="connsiteX1" fmla="*/ 0 w 928687"/>
                  <a:gd name="connsiteY1" fmla="*/ 1485609 h 1614196"/>
                  <a:gd name="connsiteX2" fmla="*/ 47916 w 928687"/>
                  <a:gd name="connsiteY2" fmla="*/ 0 h 1614196"/>
                  <a:gd name="connsiteX3" fmla="*/ 928687 w 928687"/>
                  <a:gd name="connsiteY3" fmla="*/ 1257009 h 1614196"/>
                  <a:gd name="connsiteX4" fmla="*/ 528637 w 928687"/>
                  <a:gd name="connsiteY4" fmla="*/ 1614196 h 1614196"/>
                  <a:gd name="connsiteX0" fmla="*/ 528637 w 928687"/>
                  <a:gd name="connsiteY0" fmla="*/ 1442351 h 1442351"/>
                  <a:gd name="connsiteX1" fmla="*/ 0 w 928687"/>
                  <a:gd name="connsiteY1" fmla="*/ 1313764 h 1442351"/>
                  <a:gd name="connsiteX2" fmla="*/ 2427 w 928687"/>
                  <a:gd name="connsiteY2" fmla="*/ 0 h 1442351"/>
                  <a:gd name="connsiteX3" fmla="*/ 928687 w 928687"/>
                  <a:gd name="connsiteY3" fmla="*/ 1085164 h 1442351"/>
                  <a:gd name="connsiteX4" fmla="*/ 528637 w 928687"/>
                  <a:gd name="connsiteY4" fmla="*/ 1442351 h 1442351"/>
                  <a:gd name="connsiteX0" fmla="*/ 528637 w 928687"/>
                  <a:gd name="connsiteY0" fmla="*/ 1624305 h 1624305"/>
                  <a:gd name="connsiteX1" fmla="*/ 0 w 928687"/>
                  <a:gd name="connsiteY1" fmla="*/ 1495718 h 1624305"/>
                  <a:gd name="connsiteX2" fmla="*/ 47916 w 928687"/>
                  <a:gd name="connsiteY2" fmla="*/ 0 h 1624305"/>
                  <a:gd name="connsiteX3" fmla="*/ 928687 w 928687"/>
                  <a:gd name="connsiteY3" fmla="*/ 1267118 h 1624305"/>
                  <a:gd name="connsiteX4" fmla="*/ 528637 w 928687"/>
                  <a:gd name="connsiteY4" fmla="*/ 1624305 h 1624305"/>
                  <a:gd name="connsiteX0" fmla="*/ 528637 w 928687"/>
                  <a:gd name="connsiteY0" fmla="*/ 1616345 h 1616345"/>
                  <a:gd name="connsiteX1" fmla="*/ 0 w 928687"/>
                  <a:gd name="connsiteY1" fmla="*/ 1487758 h 1616345"/>
                  <a:gd name="connsiteX2" fmla="*/ 53223 w 928687"/>
                  <a:gd name="connsiteY2" fmla="*/ 0 h 1616345"/>
                  <a:gd name="connsiteX3" fmla="*/ 928687 w 928687"/>
                  <a:gd name="connsiteY3" fmla="*/ 1259158 h 1616345"/>
                  <a:gd name="connsiteX4" fmla="*/ 528637 w 928687"/>
                  <a:gd name="connsiteY4" fmla="*/ 1616345 h 1616345"/>
                  <a:gd name="connsiteX0" fmla="*/ 528637 w 928687"/>
                  <a:gd name="connsiteY0" fmla="*/ 1618998 h 1618998"/>
                  <a:gd name="connsiteX1" fmla="*/ 0 w 928687"/>
                  <a:gd name="connsiteY1" fmla="*/ 1490411 h 1618998"/>
                  <a:gd name="connsiteX2" fmla="*/ 55877 w 928687"/>
                  <a:gd name="connsiteY2" fmla="*/ 0 h 1618998"/>
                  <a:gd name="connsiteX3" fmla="*/ 928687 w 928687"/>
                  <a:gd name="connsiteY3" fmla="*/ 1261811 h 1618998"/>
                  <a:gd name="connsiteX4" fmla="*/ 528637 w 928687"/>
                  <a:gd name="connsiteY4" fmla="*/ 1618998 h 1618998"/>
                  <a:gd name="connsiteX0" fmla="*/ 528637 w 928687"/>
                  <a:gd name="connsiteY0" fmla="*/ 1611038 h 1611038"/>
                  <a:gd name="connsiteX1" fmla="*/ 0 w 928687"/>
                  <a:gd name="connsiteY1" fmla="*/ 1482451 h 1611038"/>
                  <a:gd name="connsiteX2" fmla="*/ 50570 w 928687"/>
                  <a:gd name="connsiteY2" fmla="*/ 0 h 1611038"/>
                  <a:gd name="connsiteX3" fmla="*/ 928687 w 928687"/>
                  <a:gd name="connsiteY3" fmla="*/ 1253851 h 1611038"/>
                  <a:gd name="connsiteX4" fmla="*/ 528637 w 928687"/>
                  <a:gd name="connsiteY4" fmla="*/ 1611038 h 1611038"/>
                  <a:gd name="connsiteX0" fmla="*/ 536444 w 936494"/>
                  <a:gd name="connsiteY0" fmla="*/ 1597771 h 1597771"/>
                  <a:gd name="connsiteX1" fmla="*/ 7807 w 936494"/>
                  <a:gd name="connsiteY1" fmla="*/ 1469184 h 1597771"/>
                  <a:gd name="connsiteX2" fmla="*/ 0 w 936494"/>
                  <a:gd name="connsiteY2" fmla="*/ 0 h 1597771"/>
                  <a:gd name="connsiteX3" fmla="*/ 936494 w 936494"/>
                  <a:gd name="connsiteY3" fmla="*/ 1240584 h 1597771"/>
                  <a:gd name="connsiteX4" fmla="*/ 536444 w 936494"/>
                  <a:gd name="connsiteY4" fmla="*/ 1597771 h 1597771"/>
                  <a:gd name="connsiteX0" fmla="*/ 528735 w 928785"/>
                  <a:gd name="connsiteY0" fmla="*/ 1611038 h 1611038"/>
                  <a:gd name="connsiteX1" fmla="*/ 98 w 928785"/>
                  <a:gd name="connsiteY1" fmla="*/ 1482451 h 1611038"/>
                  <a:gd name="connsiteX2" fmla="*/ 45361 w 928785"/>
                  <a:gd name="connsiteY2" fmla="*/ 0 h 1611038"/>
                  <a:gd name="connsiteX3" fmla="*/ 928785 w 928785"/>
                  <a:gd name="connsiteY3" fmla="*/ 1253851 h 1611038"/>
                  <a:gd name="connsiteX4" fmla="*/ 528735 w 928785"/>
                  <a:gd name="connsiteY4" fmla="*/ 1611038 h 1611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8785" h="1611038">
                    <a:moveTo>
                      <a:pt x="528735" y="1611038"/>
                    </a:moveTo>
                    <a:lnTo>
                      <a:pt x="98" y="1482451"/>
                    </a:lnTo>
                    <a:cubicBezTo>
                      <a:pt x="-2504" y="992723"/>
                      <a:pt x="47963" y="489728"/>
                      <a:pt x="45361" y="0"/>
                    </a:cubicBezTo>
                    <a:lnTo>
                      <a:pt x="928785" y="1253851"/>
                    </a:lnTo>
                    <a:lnTo>
                      <a:pt x="528735" y="1611038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42" name="Freeform: Shape 74">
                <a:extLst>
                  <a:ext uri="{FF2B5EF4-FFF2-40B4-BE49-F238E27FC236}">
                    <a16:creationId xmlns:a16="http://schemas.microsoft.com/office/drawing/2014/main" id="{3E7D7A27-B14B-404A-9C12-A3C407885A5C}"/>
                  </a:ext>
                </a:extLst>
              </p:cNvPr>
              <p:cNvSpPr/>
              <p:nvPr/>
            </p:nvSpPr>
            <p:spPr>
              <a:xfrm>
                <a:off x="7708808" y="479821"/>
                <a:ext cx="2543813" cy="6474124"/>
              </a:xfrm>
              <a:custGeom>
                <a:avLst/>
                <a:gdLst>
                  <a:gd name="connsiteX0" fmla="*/ 0 w 885825"/>
                  <a:gd name="connsiteY0" fmla="*/ 914400 h 2171700"/>
                  <a:gd name="connsiteX1" fmla="*/ 871538 w 885825"/>
                  <a:gd name="connsiteY1" fmla="*/ 0 h 2171700"/>
                  <a:gd name="connsiteX2" fmla="*/ 885825 w 885825"/>
                  <a:gd name="connsiteY2" fmla="*/ 2171700 h 2171700"/>
                  <a:gd name="connsiteX3" fmla="*/ 0 w 885825"/>
                  <a:gd name="connsiteY3" fmla="*/ 914400 h 2171700"/>
                  <a:gd name="connsiteX0" fmla="*/ 0 w 885825"/>
                  <a:gd name="connsiteY0" fmla="*/ 997167 h 2254467"/>
                  <a:gd name="connsiteX1" fmla="*/ 675879 w 885825"/>
                  <a:gd name="connsiteY1" fmla="*/ 0 h 2254467"/>
                  <a:gd name="connsiteX2" fmla="*/ 885825 w 885825"/>
                  <a:gd name="connsiteY2" fmla="*/ 2254467 h 2254467"/>
                  <a:gd name="connsiteX3" fmla="*/ 0 w 885825"/>
                  <a:gd name="connsiteY3" fmla="*/ 997167 h 2254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5825" h="2254467">
                    <a:moveTo>
                      <a:pt x="0" y="997167"/>
                    </a:moveTo>
                    <a:lnTo>
                      <a:pt x="675879" y="0"/>
                    </a:lnTo>
                    <a:cubicBezTo>
                      <a:pt x="680641" y="723900"/>
                      <a:pt x="881063" y="1530567"/>
                      <a:pt x="885825" y="2254467"/>
                    </a:cubicBezTo>
                    <a:lnTo>
                      <a:pt x="0" y="997167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28" name="Group 60">
              <a:extLst>
                <a:ext uri="{FF2B5EF4-FFF2-40B4-BE49-F238E27FC236}">
                  <a16:creationId xmlns:a16="http://schemas.microsoft.com/office/drawing/2014/main" id="{1B26C37D-5E3B-4B55-A6C2-7651973621E4}"/>
                </a:ext>
              </a:extLst>
            </p:cNvPr>
            <p:cNvGrpSpPr/>
            <p:nvPr/>
          </p:nvGrpSpPr>
          <p:grpSpPr>
            <a:xfrm rot="19361629" flipH="1">
              <a:off x="13519304" y="3604291"/>
              <a:ext cx="825203" cy="568334"/>
              <a:chOff x="3667032" y="1708483"/>
              <a:chExt cx="8105829" cy="5582653"/>
            </a:xfrm>
          </p:grpSpPr>
          <p:sp>
            <p:nvSpPr>
              <p:cNvPr id="29" name="Freeform: Shape 61">
                <a:extLst>
                  <a:ext uri="{FF2B5EF4-FFF2-40B4-BE49-F238E27FC236}">
                    <a16:creationId xmlns:a16="http://schemas.microsoft.com/office/drawing/2014/main" id="{39D0B880-E1BF-4BF4-BA08-D5894102ADA5}"/>
                  </a:ext>
                </a:extLst>
              </p:cNvPr>
              <p:cNvSpPr/>
              <p:nvPr/>
            </p:nvSpPr>
            <p:spPr>
              <a:xfrm>
                <a:off x="9698517" y="2576706"/>
                <a:ext cx="2074344" cy="1084322"/>
              </a:xfrm>
              <a:custGeom>
                <a:avLst/>
                <a:gdLst>
                  <a:gd name="connsiteX0" fmla="*/ 757990 w 757990"/>
                  <a:gd name="connsiteY0" fmla="*/ 228600 h 264695"/>
                  <a:gd name="connsiteX1" fmla="*/ 288758 w 757990"/>
                  <a:gd name="connsiteY1" fmla="*/ 0 h 264695"/>
                  <a:gd name="connsiteX2" fmla="*/ 0 w 757990"/>
                  <a:gd name="connsiteY2" fmla="*/ 264695 h 264695"/>
                  <a:gd name="connsiteX3" fmla="*/ 757990 w 757990"/>
                  <a:gd name="connsiteY3" fmla="*/ 228600 h 264695"/>
                  <a:gd name="connsiteX0" fmla="*/ 753988 w 753988"/>
                  <a:gd name="connsiteY0" fmla="*/ 288628 h 288628"/>
                  <a:gd name="connsiteX1" fmla="*/ 288758 w 753988"/>
                  <a:gd name="connsiteY1" fmla="*/ 0 h 288628"/>
                  <a:gd name="connsiteX2" fmla="*/ 0 w 753988"/>
                  <a:gd name="connsiteY2" fmla="*/ 264695 h 288628"/>
                  <a:gd name="connsiteX3" fmla="*/ 753988 w 753988"/>
                  <a:gd name="connsiteY3" fmla="*/ 288628 h 288628"/>
                  <a:gd name="connsiteX0" fmla="*/ 753988 w 753988"/>
                  <a:gd name="connsiteY0" fmla="*/ 288628 h 324723"/>
                  <a:gd name="connsiteX1" fmla="*/ 288758 w 753988"/>
                  <a:gd name="connsiteY1" fmla="*/ 0 h 324723"/>
                  <a:gd name="connsiteX2" fmla="*/ 0 w 753988"/>
                  <a:gd name="connsiteY2" fmla="*/ 324723 h 324723"/>
                  <a:gd name="connsiteX3" fmla="*/ 753988 w 753988"/>
                  <a:gd name="connsiteY3" fmla="*/ 288628 h 324723"/>
                  <a:gd name="connsiteX0" fmla="*/ 681954 w 681954"/>
                  <a:gd name="connsiteY0" fmla="*/ 396679 h 396679"/>
                  <a:gd name="connsiteX1" fmla="*/ 288758 w 681954"/>
                  <a:gd name="connsiteY1" fmla="*/ 0 h 396679"/>
                  <a:gd name="connsiteX2" fmla="*/ 0 w 681954"/>
                  <a:gd name="connsiteY2" fmla="*/ 324723 h 396679"/>
                  <a:gd name="connsiteX3" fmla="*/ 681954 w 681954"/>
                  <a:gd name="connsiteY3" fmla="*/ 396679 h 396679"/>
                  <a:gd name="connsiteX0" fmla="*/ 798009 w 798009"/>
                  <a:gd name="connsiteY0" fmla="*/ 324645 h 324723"/>
                  <a:gd name="connsiteX1" fmla="*/ 288758 w 798009"/>
                  <a:gd name="connsiteY1" fmla="*/ 0 h 324723"/>
                  <a:gd name="connsiteX2" fmla="*/ 0 w 798009"/>
                  <a:gd name="connsiteY2" fmla="*/ 324723 h 324723"/>
                  <a:gd name="connsiteX3" fmla="*/ 798009 w 798009"/>
                  <a:gd name="connsiteY3" fmla="*/ 324645 h 324723"/>
                  <a:gd name="connsiteX0" fmla="*/ 798009 w 798009"/>
                  <a:gd name="connsiteY0" fmla="*/ 324645 h 324645"/>
                  <a:gd name="connsiteX1" fmla="*/ 288758 w 798009"/>
                  <a:gd name="connsiteY1" fmla="*/ 0 h 324645"/>
                  <a:gd name="connsiteX2" fmla="*/ 0 w 798009"/>
                  <a:gd name="connsiteY2" fmla="*/ 208668 h 324645"/>
                  <a:gd name="connsiteX3" fmla="*/ 798009 w 798009"/>
                  <a:gd name="connsiteY3" fmla="*/ 324645 h 324645"/>
                  <a:gd name="connsiteX0" fmla="*/ 689958 w 689958"/>
                  <a:gd name="connsiteY0" fmla="*/ 360662 h 360662"/>
                  <a:gd name="connsiteX1" fmla="*/ 288758 w 689958"/>
                  <a:gd name="connsiteY1" fmla="*/ 0 h 360662"/>
                  <a:gd name="connsiteX2" fmla="*/ 0 w 689958"/>
                  <a:gd name="connsiteY2" fmla="*/ 208668 h 360662"/>
                  <a:gd name="connsiteX3" fmla="*/ 689958 w 689958"/>
                  <a:gd name="connsiteY3" fmla="*/ 360662 h 3606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89958" h="360662">
                    <a:moveTo>
                      <a:pt x="689958" y="360662"/>
                    </a:moveTo>
                    <a:lnTo>
                      <a:pt x="288758" y="0"/>
                    </a:lnTo>
                    <a:lnTo>
                      <a:pt x="0" y="208668"/>
                    </a:lnTo>
                    <a:lnTo>
                      <a:pt x="689958" y="360662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30" name="Freeform: Shape 62">
                <a:extLst>
                  <a:ext uri="{FF2B5EF4-FFF2-40B4-BE49-F238E27FC236}">
                    <a16:creationId xmlns:a16="http://schemas.microsoft.com/office/drawing/2014/main" id="{932C94D0-7F97-4856-AD67-84C1415C672D}"/>
                  </a:ext>
                </a:extLst>
              </p:cNvPr>
              <p:cNvSpPr/>
              <p:nvPr/>
            </p:nvSpPr>
            <p:spPr>
              <a:xfrm>
                <a:off x="8589117" y="2576628"/>
                <a:ext cx="1989499" cy="976664"/>
              </a:xfrm>
              <a:custGeom>
                <a:avLst/>
                <a:gdLst>
                  <a:gd name="connsiteX0" fmla="*/ 661737 w 661737"/>
                  <a:gd name="connsiteY0" fmla="*/ 0 h 324853"/>
                  <a:gd name="connsiteX1" fmla="*/ 360947 w 661737"/>
                  <a:gd name="connsiteY1" fmla="*/ 324853 h 324853"/>
                  <a:gd name="connsiteX2" fmla="*/ 0 w 661737"/>
                  <a:gd name="connsiteY2" fmla="*/ 36095 h 324853"/>
                  <a:gd name="connsiteX3" fmla="*/ 661737 w 661737"/>
                  <a:gd name="connsiteY3" fmla="*/ 0 h 324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1737" h="324853">
                    <a:moveTo>
                      <a:pt x="661737" y="0"/>
                    </a:moveTo>
                    <a:lnTo>
                      <a:pt x="360947" y="324853"/>
                    </a:lnTo>
                    <a:lnTo>
                      <a:pt x="0" y="36095"/>
                    </a:lnTo>
                    <a:lnTo>
                      <a:pt x="661737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31" name="Freeform: Shape 63">
                <a:extLst>
                  <a:ext uri="{FF2B5EF4-FFF2-40B4-BE49-F238E27FC236}">
                    <a16:creationId xmlns:a16="http://schemas.microsoft.com/office/drawing/2014/main" id="{DD5A4810-1F84-4252-87B2-0218342F3CF2}"/>
                  </a:ext>
                </a:extLst>
              </p:cNvPr>
              <p:cNvSpPr/>
              <p:nvPr/>
            </p:nvSpPr>
            <p:spPr>
              <a:xfrm>
                <a:off x="3667032" y="1708483"/>
                <a:ext cx="1121354" cy="723455"/>
              </a:xfrm>
              <a:custGeom>
                <a:avLst/>
                <a:gdLst>
                  <a:gd name="connsiteX0" fmla="*/ 0 w 372979"/>
                  <a:gd name="connsiteY0" fmla="*/ 240632 h 240632"/>
                  <a:gd name="connsiteX1" fmla="*/ 204537 w 372979"/>
                  <a:gd name="connsiteY1" fmla="*/ 0 h 240632"/>
                  <a:gd name="connsiteX2" fmla="*/ 372979 w 372979"/>
                  <a:gd name="connsiteY2" fmla="*/ 120316 h 240632"/>
                  <a:gd name="connsiteX3" fmla="*/ 0 w 372979"/>
                  <a:gd name="connsiteY3" fmla="*/ 240632 h 240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2979" h="240632">
                    <a:moveTo>
                      <a:pt x="0" y="240632"/>
                    </a:moveTo>
                    <a:lnTo>
                      <a:pt x="204537" y="0"/>
                    </a:lnTo>
                    <a:lnTo>
                      <a:pt x="372979" y="120316"/>
                    </a:lnTo>
                    <a:lnTo>
                      <a:pt x="0" y="240632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32" name="Freeform: Shape 64">
                <a:extLst>
                  <a:ext uri="{FF2B5EF4-FFF2-40B4-BE49-F238E27FC236}">
                    <a16:creationId xmlns:a16="http://schemas.microsoft.com/office/drawing/2014/main" id="{53224532-9D20-45C6-B357-8ABF2C4D4287}"/>
                  </a:ext>
                </a:extLst>
              </p:cNvPr>
              <p:cNvSpPr/>
              <p:nvPr/>
            </p:nvSpPr>
            <p:spPr>
              <a:xfrm>
                <a:off x="6683920" y="3191564"/>
                <a:ext cx="1627771" cy="4087516"/>
              </a:xfrm>
              <a:custGeom>
                <a:avLst/>
                <a:gdLst>
                  <a:gd name="connsiteX0" fmla="*/ 541421 w 541421"/>
                  <a:gd name="connsiteY0" fmla="*/ 12032 h 1359569"/>
                  <a:gd name="connsiteX1" fmla="*/ 156410 w 541421"/>
                  <a:gd name="connsiteY1" fmla="*/ 1359569 h 1359569"/>
                  <a:gd name="connsiteX2" fmla="*/ 0 w 541421"/>
                  <a:gd name="connsiteY2" fmla="*/ 0 h 1359569"/>
                  <a:gd name="connsiteX3" fmla="*/ 541421 w 541421"/>
                  <a:gd name="connsiteY3" fmla="*/ 12032 h 13595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1421" h="1359569">
                    <a:moveTo>
                      <a:pt x="541421" y="12032"/>
                    </a:moveTo>
                    <a:lnTo>
                      <a:pt x="156410" y="1359569"/>
                    </a:lnTo>
                    <a:lnTo>
                      <a:pt x="0" y="0"/>
                    </a:lnTo>
                    <a:lnTo>
                      <a:pt x="541421" y="12032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33" name="Freeform: Shape 65">
                <a:extLst>
                  <a:ext uri="{FF2B5EF4-FFF2-40B4-BE49-F238E27FC236}">
                    <a16:creationId xmlns:a16="http://schemas.microsoft.com/office/drawing/2014/main" id="{C33EEBCB-3100-4F37-BCD9-6CAEDF70F2CC}"/>
                  </a:ext>
                </a:extLst>
              </p:cNvPr>
              <p:cNvSpPr/>
              <p:nvPr/>
            </p:nvSpPr>
            <p:spPr>
              <a:xfrm>
                <a:off x="4296520" y="1708483"/>
                <a:ext cx="1917154" cy="1917154"/>
              </a:xfrm>
              <a:custGeom>
                <a:avLst/>
                <a:gdLst>
                  <a:gd name="connsiteX0" fmla="*/ 0 w 637674"/>
                  <a:gd name="connsiteY0" fmla="*/ 0 h 637674"/>
                  <a:gd name="connsiteX1" fmla="*/ 553453 w 637674"/>
                  <a:gd name="connsiteY1" fmla="*/ 48127 h 637674"/>
                  <a:gd name="connsiteX2" fmla="*/ 637674 w 637674"/>
                  <a:gd name="connsiteY2" fmla="*/ 637674 h 637674"/>
                  <a:gd name="connsiteX3" fmla="*/ 0 w 637674"/>
                  <a:gd name="connsiteY3" fmla="*/ 0 h 637674"/>
                  <a:gd name="connsiteX0" fmla="*/ 0 w 637674"/>
                  <a:gd name="connsiteY0" fmla="*/ 0 h 637674"/>
                  <a:gd name="connsiteX1" fmla="*/ 537445 w 637674"/>
                  <a:gd name="connsiteY1" fmla="*/ 16112 h 637674"/>
                  <a:gd name="connsiteX2" fmla="*/ 637674 w 637674"/>
                  <a:gd name="connsiteY2" fmla="*/ 637674 h 637674"/>
                  <a:gd name="connsiteX3" fmla="*/ 0 w 637674"/>
                  <a:gd name="connsiteY3" fmla="*/ 0 h 637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37674" h="637674">
                    <a:moveTo>
                      <a:pt x="0" y="0"/>
                    </a:moveTo>
                    <a:lnTo>
                      <a:pt x="537445" y="16112"/>
                    </a:lnTo>
                    <a:lnTo>
                      <a:pt x="637674" y="63767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34" name="Freeform: Shape 66">
                <a:extLst>
                  <a:ext uri="{FF2B5EF4-FFF2-40B4-BE49-F238E27FC236}">
                    <a16:creationId xmlns:a16="http://schemas.microsoft.com/office/drawing/2014/main" id="{3B9FD70D-A8EC-45C8-9C6B-B4278AC600A0}"/>
                  </a:ext>
                </a:extLst>
              </p:cNvPr>
              <p:cNvSpPr/>
              <p:nvPr/>
            </p:nvSpPr>
            <p:spPr>
              <a:xfrm>
                <a:off x="7479717" y="2106307"/>
                <a:ext cx="2206536" cy="1434953"/>
              </a:xfrm>
              <a:custGeom>
                <a:avLst/>
                <a:gdLst>
                  <a:gd name="connsiteX0" fmla="*/ 168442 w 733927"/>
                  <a:gd name="connsiteY0" fmla="*/ 0 h 493295"/>
                  <a:gd name="connsiteX1" fmla="*/ 733927 w 733927"/>
                  <a:gd name="connsiteY1" fmla="*/ 493295 h 493295"/>
                  <a:gd name="connsiteX2" fmla="*/ 0 w 733927"/>
                  <a:gd name="connsiteY2" fmla="*/ 457200 h 493295"/>
                  <a:gd name="connsiteX3" fmla="*/ 168442 w 733927"/>
                  <a:gd name="connsiteY3" fmla="*/ 0 h 493295"/>
                  <a:gd name="connsiteX0" fmla="*/ 196455 w 733927"/>
                  <a:gd name="connsiteY0" fmla="*/ 0 h 477287"/>
                  <a:gd name="connsiteX1" fmla="*/ 733927 w 733927"/>
                  <a:gd name="connsiteY1" fmla="*/ 477287 h 477287"/>
                  <a:gd name="connsiteX2" fmla="*/ 0 w 733927"/>
                  <a:gd name="connsiteY2" fmla="*/ 441192 h 477287"/>
                  <a:gd name="connsiteX3" fmla="*/ 196455 w 733927"/>
                  <a:gd name="connsiteY3" fmla="*/ 0 h 477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3927" h="477287">
                    <a:moveTo>
                      <a:pt x="196455" y="0"/>
                    </a:moveTo>
                    <a:lnTo>
                      <a:pt x="733927" y="477287"/>
                    </a:lnTo>
                    <a:lnTo>
                      <a:pt x="0" y="441192"/>
                    </a:lnTo>
                    <a:lnTo>
                      <a:pt x="196455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35" name="Freeform: Shape 67">
                <a:extLst>
                  <a:ext uri="{FF2B5EF4-FFF2-40B4-BE49-F238E27FC236}">
                    <a16:creationId xmlns:a16="http://schemas.microsoft.com/office/drawing/2014/main" id="{36E6BCE9-D680-49F9-A813-4455DC9779CD}"/>
                  </a:ext>
                </a:extLst>
              </p:cNvPr>
              <p:cNvSpPr/>
              <p:nvPr/>
            </p:nvSpPr>
            <p:spPr>
              <a:xfrm>
                <a:off x="5888120" y="1744657"/>
                <a:ext cx="2170362" cy="5546479"/>
              </a:xfrm>
              <a:custGeom>
                <a:avLst/>
                <a:gdLst>
                  <a:gd name="connsiteX0" fmla="*/ 0 w 721895"/>
                  <a:gd name="connsiteY0" fmla="*/ 0 h 1844842"/>
                  <a:gd name="connsiteX1" fmla="*/ 176463 w 721895"/>
                  <a:gd name="connsiteY1" fmla="*/ 1844842 h 1844842"/>
                  <a:gd name="connsiteX2" fmla="*/ 721895 w 721895"/>
                  <a:gd name="connsiteY2" fmla="*/ 112295 h 1844842"/>
                  <a:gd name="connsiteX3" fmla="*/ 0 w 721895"/>
                  <a:gd name="connsiteY3" fmla="*/ 0 h 1844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21895" h="1844842">
                    <a:moveTo>
                      <a:pt x="0" y="0"/>
                    </a:moveTo>
                    <a:lnTo>
                      <a:pt x="176463" y="1844842"/>
                    </a:lnTo>
                    <a:lnTo>
                      <a:pt x="721895" y="11229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</p:grpSp>
      <p:grpSp>
        <p:nvGrpSpPr>
          <p:cNvPr id="113" name="Group 145">
            <a:extLst>
              <a:ext uri="{FF2B5EF4-FFF2-40B4-BE49-F238E27FC236}">
                <a16:creationId xmlns:a16="http://schemas.microsoft.com/office/drawing/2014/main" id="{ADFA1284-DE32-49C8-9307-E4EAFF612B8F}"/>
              </a:ext>
            </a:extLst>
          </p:cNvPr>
          <p:cNvGrpSpPr/>
          <p:nvPr/>
        </p:nvGrpSpPr>
        <p:grpSpPr>
          <a:xfrm>
            <a:off x="5105038" y="3465930"/>
            <a:ext cx="3963237" cy="1054698"/>
            <a:chOff x="3960971" y="2767117"/>
            <a:chExt cx="4267200" cy="1321489"/>
          </a:xfrm>
        </p:grpSpPr>
        <p:sp>
          <p:nvSpPr>
            <p:cNvPr id="114" name="Freeform: Shape 146">
              <a:extLst>
                <a:ext uri="{FF2B5EF4-FFF2-40B4-BE49-F238E27FC236}">
                  <a16:creationId xmlns:a16="http://schemas.microsoft.com/office/drawing/2014/main" id="{765A8B31-4B9C-49A2-9602-0506673C834D}"/>
                </a:ext>
              </a:extLst>
            </p:cNvPr>
            <p:cNvSpPr/>
            <p:nvPr/>
          </p:nvSpPr>
          <p:spPr>
            <a:xfrm>
              <a:off x="4049553" y="3359522"/>
              <a:ext cx="4086225" cy="657225"/>
            </a:xfrm>
            <a:custGeom>
              <a:avLst/>
              <a:gdLst>
                <a:gd name="connsiteX0" fmla="*/ 3881914 w 4086225"/>
                <a:gd name="connsiteY0" fmla="*/ 86622 h 657225"/>
                <a:gd name="connsiteX1" fmla="*/ 2049304 w 4086225"/>
                <a:gd name="connsiteY1" fmla="*/ 319032 h 657225"/>
                <a:gd name="connsiteX2" fmla="*/ 2049304 w 4086225"/>
                <a:gd name="connsiteY2" fmla="*/ 313317 h 657225"/>
                <a:gd name="connsiteX3" fmla="*/ 210979 w 4086225"/>
                <a:gd name="connsiteY3" fmla="*/ 78050 h 657225"/>
                <a:gd name="connsiteX4" fmla="*/ 7144 w 4086225"/>
                <a:gd name="connsiteY4" fmla="*/ 603830 h 657225"/>
                <a:gd name="connsiteX5" fmla="*/ 1779746 w 4086225"/>
                <a:gd name="connsiteY5" fmla="*/ 375230 h 657225"/>
                <a:gd name="connsiteX6" fmla="*/ 2043589 w 4086225"/>
                <a:gd name="connsiteY6" fmla="*/ 643835 h 657225"/>
                <a:gd name="connsiteX7" fmla="*/ 2043589 w 4086225"/>
                <a:gd name="connsiteY7" fmla="*/ 652407 h 657225"/>
                <a:gd name="connsiteX8" fmla="*/ 2312194 w 4086225"/>
                <a:gd name="connsiteY8" fmla="*/ 383802 h 657225"/>
                <a:gd name="connsiteX9" fmla="*/ 4084796 w 4086225"/>
                <a:gd name="connsiteY9" fmla="*/ 612402 h 657225"/>
                <a:gd name="connsiteX10" fmla="*/ 3881914 w 4086225"/>
                <a:gd name="connsiteY10" fmla="*/ 86622 h 65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086225" h="657225">
                  <a:moveTo>
                    <a:pt x="3881914" y="86622"/>
                  </a:moveTo>
                  <a:cubicBezTo>
                    <a:pt x="3555206" y="-1960"/>
                    <a:pt x="2711291" y="-80065"/>
                    <a:pt x="2049304" y="319032"/>
                  </a:cubicBezTo>
                  <a:lnTo>
                    <a:pt x="2049304" y="313317"/>
                  </a:lnTo>
                  <a:cubicBezTo>
                    <a:pt x="1385411" y="-88638"/>
                    <a:pt x="538639" y="-9580"/>
                    <a:pt x="210979" y="78050"/>
                  </a:cubicBezTo>
                  <a:cubicBezTo>
                    <a:pt x="210979" y="78050"/>
                    <a:pt x="17621" y="294267"/>
                    <a:pt x="7144" y="603830"/>
                  </a:cubicBezTo>
                  <a:lnTo>
                    <a:pt x="1779746" y="375230"/>
                  </a:lnTo>
                  <a:cubicBezTo>
                    <a:pt x="1779746" y="521915"/>
                    <a:pt x="1897856" y="640977"/>
                    <a:pt x="2043589" y="643835"/>
                  </a:cubicBezTo>
                  <a:lnTo>
                    <a:pt x="2043589" y="652407"/>
                  </a:lnTo>
                  <a:cubicBezTo>
                    <a:pt x="2192179" y="652407"/>
                    <a:pt x="2312194" y="532392"/>
                    <a:pt x="2312194" y="383802"/>
                  </a:cubicBezTo>
                  <a:lnTo>
                    <a:pt x="4084796" y="612402"/>
                  </a:lnTo>
                  <a:cubicBezTo>
                    <a:pt x="4076224" y="302840"/>
                    <a:pt x="3881914" y="86622"/>
                    <a:pt x="3881914" y="86622"/>
                  </a:cubicBezTo>
                  <a:close/>
                </a:path>
              </a:pathLst>
            </a:custGeom>
            <a:solidFill>
              <a:srgbClr val="F9F8F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200"/>
            </a:p>
          </p:txBody>
        </p:sp>
        <p:sp>
          <p:nvSpPr>
            <p:cNvPr id="115" name="Freeform: Shape 147">
              <a:extLst>
                <a:ext uri="{FF2B5EF4-FFF2-40B4-BE49-F238E27FC236}">
                  <a16:creationId xmlns:a16="http://schemas.microsoft.com/office/drawing/2014/main" id="{399356F2-F784-4B8D-980D-E8D78CF69D95}"/>
                </a:ext>
              </a:extLst>
            </p:cNvPr>
            <p:cNvSpPr/>
            <p:nvPr/>
          </p:nvSpPr>
          <p:spPr>
            <a:xfrm>
              <a:off x="3960971" y="3698081"/>
              <a:ext cx="4267200" cy="390525"/>
            </a:xfrm>
            <a:custGeom>
              <a:avLst/>
              <a:gdLst>
                <a:gd name="connsiteX0" fmla="*/ 2127409 w 4267200"/>
                <a:gd name="connsiteY0" fmla="*/ 389096 h 390525"/>
                <a:gd name="connsiteX1" fmla="*/ 1806416 w 4267200"/>
                <a:gd name="connsiteY1" fmla="*/ 120491 h 390525"/>
                <a:gd name="connsiteX2" fmla="*/ 51911 w 4267200"/>
                <a:gd name="connsiteY2" fmla="*/ 330041 h 390525"/>
                <a:gd name="connsiteX3" fmla="*/ 7144 w 4267200"/>
                <a:gd name="connsiteY3" fmla="*/ 294799 h 390525"/>
                <a:gd name="connsiteX4" fmla="*/ 7144 w 4267200"/>
                <a:gd name="connsiteY4" fmla="*/ 251936 h 390525"/>
                <a:gd name="connsiteX5" fmla="*/ 51911 w 4267200"/>
                <a:gd name="connsiteY5" fmla="*/ 216694 h 390525"/>
                <a:gd name="connsiteX6" fmla="*/ 1859756 w 4267200"/>
                <a:gd name="connsiteY6" fmla="*/ 7144 h 390525"/>
                <a:gd name="connsiteX7" fmla="*/ 1915954 w 4267200"/>
                <a:gd name="connsiteY7" fmla="*/ 65246 h 390525"/>
                <a:gd name="connsiteX8" fmla="*/ 2127409 w 4267200"/>
                <a:gd name="connsiteY8" fmla="*/ 275749 h 390525"/>
                <a:gd name="connsiteX9" fmla="*/ 2338864 w 4267200"/>
                <a:gd name="connsiteY9" fmla="*/ 65246 h 390525"/>
                <a:gd name="connsiteX10" fmla="*/ 2395061 w 4267200"/>
                <a:gd name="connsiteY10" fmla="*/ 7144 h 390525"/>
                <a:gd name="connsiteX11" fmla="*/ 4231482 w 4267200"/>
                <a:gd name="connsiteY11" fmla="*/ 216694 h 390525"/>
                <a:gd name="connsiteX12" fmla="*/ 4266724 w 4267200"/>
                <a:gd name="connsiteY12" fmla="*/ 251936 h 390525"/>
                <a:gd name="connsiteX13" fmla="*/ 4266724 w 4267200"/>
                <a:gd name="connsiteY13" fmla="*/ 294799 h 390525"/>
                <a:gd name="connsiteX14" fmla="*/ 4231482 w 4267200"/>
                <a:gd name="connsiteY14" fmla="*/ 330041 h 390525"/>
                <a:gd name="connsiteX15" fmla="*/ 2448401 w 4267200"/>
                <a:gd name="connsiteY15" fmla="*/ 120491 h 390525"/>
                <a:gd name="connsiteX16" fmla="*/ 2127409 w 4267200"/>
                <a:gd name="connsiteY16" fmla="*/ 389096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267200" h="390525">
                  <a:moveTo>
                    <a:pt x="2127409" y="389096"/>
                  </a:moveTo>
                  <a:cubicBezTo>
                    <a:pt x="1967389" y="389096"/>
                    <a:pt x="1834039" y="272891"/>
                    <a:pt x="1806416" y="120491"/>
                  </a:cubicBezTo>
                  <a:lnTo>
                    <a:pt x="51911" y="330041"/>
                  </a:lnTo>
                  <a:cubicBezTo>
                    <a:pt x="31909" y="330041"/>
                    <a:pt x="7144" y="313849"/>
                    <a:pt x="7144" y="294799"/>
                  </a:cubicBezTo>
                  <a:lnTo>
                    <a:pt x="7144" y="251936"/>
                  </a:lnTo>
                  <a:cubicBezTo>
                    <a:pt x="7144" y="231934"/>
                    <a:pt x="32861" y="216694"/>
                    <a:pt x="51911" y="216694"/>
                  </a:cubicBezTo>
                  <a:lnTo>
                    <a:pt x="1859756" y="7144"/>
                  </a:lnTo>
                  <a:cubicBezTo>
                    <a:pt x="1891189" y="7144"/>
                    <a:pt x="1915954" y="32861"/>
                    <a:pt x="1915954" y="65246"/>
                  </a:cubicBezTo>
                  <a:cubicBezTo>
                    <a:pt x="1915954" y="181451"/>
                    <a:pt x="2011204" y="275749"/>
                    <a:pt x="2127409" y="275749"/>
                  </a:cubicBezTo>
                  <a:cubicBezTo>
                    <a:pt x="2243614" y="275749"/>
                    <a:pt x="2338864" y="181451"/>
                    <a:pt x="2338864" y="65246"/>
                  </a:cubicBezTo>
                  <a:cubicBezTo>
                    <a:pt x="2338864" y="33814"/>
                    <a:pt x="2363629" y="7144"/>
                    <a:pt x="2395061" y="7144"/>
                  </a:cubicBezTo>
                  <a:lnTo>
                    <a:pt x="4231482" y="216694"/>
                  </a:lnTo>
                  <a:cubicBezTo>
                    <a:pt x="4251484" y="216694"/>
                    <a:pt x="4266724" y="232886"/>
                    <a:pt x="4266724" y="251936"/>
                  </a:cubicBezTo>
                  <a:lnTo>
                    <a:pt x="4266724" y="294799"/>
                  </a:lnTo>
                  <a:cubicBezTo>
                    <a:pt x="4266724" y="314801"/>
                    <a:pt x="4250532" y="330041"/>
                    <a:pt x="4231482" y="330041"/>
                  </a:cubicBezTo>
                  <a:lnTo>
                    <a:pt x="2448401" y="120491"/>
                  </a:lnTo>
                  <a:cubicBezTo>
                    <a:pt x="2420779" y="272891"/>
                    <a:pt x="2287429" y="389096"/>
                    <a:pt x="2127409" y="389096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200"/>
            </a:p>
          </p:txBody>
        </p:sp>
        <p:sp>
          <p:nvSpPr>
            <p:cNvPr id="116" name="Freeform: Shape 148">
              <a:extLst>
                <a:ext uri="{FF2B5EF4-FFF2-40B4-BE49-F238E27FC236}">
                  <a16:creationId xmlns:a16="http://schemas.microsoft.com/office/drawing/2014/main" id="{DB867353-2873-475D-9F94-ED9AA2FEE1F0}"/>
                </a:ext>
              </a:extLst>
            </p:cNvPr>
            <p:cNvSpPr/>
            <p:nvPr/>
          </p:nvSpPr>
          <p:spPr>
            <a:xfrm>
              <a:off x="6068849" y="2857621"/>
              <a:ext cx="1809750" cy="857250"/>
            </a:xfrm>
            <a:custGeom>
              <a:avLst/>
              <a:gdLst>
                <a:gd name="connsiteX0" fmla="*/ 1806416 w 1809750"/>
                <a:gd name="connsiteY0" fmla="*/ 463748 h 857250"/>
                <a:gd name="connsiteX1" fmla="*/ 423386 w 1809750"/>
                <a:gd name="connsiteY1" fmla="*/ 638056 h 857250"/>
                <a:gd name="connsiteX2" fmla="*/ 437674 w 1809750"/>
                <a:gd name="connsiteY2" fmla="*/ 632341 h 857250"/>
                <a:gd name="connsiteX3" fmla="*/ 1751171 w 1809750"/>
                <a:gd name="connsiteY3" fmla="*/ 395168 h 857250"/>
                <a:gd name="connsiteX4" fmla="*/ 1769269 w 1809750"/>
                <a:gd name="connsiteY4" fmla="*/ 375166 h 857250"/>
                <a:gd name="connsiteX5" fmla="*/ 1749266 w 1809750"/>
                <a:gd name="connsiteY5" fmla="*/ 357068 h 857250"/>
                <a:gd name="connsiteX6" fmla="*/ 421481 w 1809750"/>
                <a:gd name="connsiteY6" fmla="*/ 598051 h 857250"/>
                <a:gd name="connsiteX7" fmla="*/ 343376 w 1809750"/>
                <a:gd name="connsiteY7" fmla="*/ 631388 h 857250"/>
                <a:gd name="connsiteX8" fmla="*/ 1721644 w 1809750"/>
                <a:gd name="connsiteY8" fmla="*/ 305633 h 857250"/>
                <a:gd name="connsiteX9" fmla="*/ 1726406 w 1809750"/>
                <a:gd name="connsiteY9" fmla="*/ 300871 h 857250"/>
                <a:gd name="connsiteX10" fmla="*/ 1721644 w 1809750"/>
                <a:gd name="connsiteY10" fmla="*/ 296108 h 857250"/>
                <a:gd name="connsiteX11" fmla="*/ 381476 w 1809750"/>
                <a:gd name="connsiteY11" fmla="*/ 603766 h 857250"/>
                <a:gd name="connsiteX12" fmla="*/ 454819 w 1809750"/>
                <a:gd name="connsiteY12" fmla="*/ 566618 h 857250"/>
                <a:gd name="connsiteX13" fmla="*/ 1654016 w 1809750"/>
                <a:gd name="connsiteY13" fmla="*/ 252293 h 857250"/>
                <a:gd name="connsiteX14" fmla="*/ 1671161 w 1809750"/>
                <a:gd name="connsiteY14" fmla="*/ 232291 h 857250"/>
                <a:gd name="connsiteX15" fmla="*/ 1650206 w 1809750"/>
                <a:gd name="connsiteY15" fmla="*/ 214193 h 857250"/>
                <a:gd name="connsiteX16" fmla="*/ 435769 w 1809750"/>
                <a:gd name="connsiteY16" fmla="*/ 532328 h 857250"/>
                <a:gd name="connsiteX17" fmla="*/ 104299 w 1809750"/>
                <a:gd name="connsiteY17" fmla="*/ 725686 h 857250"/>
                <a:gd name="connsiteX18" fmla="*/ 1428274 w 1809750"/>
                <a:gd name="connsiteY18" fmla="*/ 17026 h 857250"/>
                <a:gd name="connsiteX19" fmla="*/ 1431131 w 1809750"/>
                <a:gd name="connsiteY19" fmla="*/ 10358 h 857250"/>
                <a:gd name="connsiteX20" fmla="*/ 1424464 w 1809750"/>
                <a:gd name="connsiteY20" fmla="*/ 7501 h 857250"/>
                <a:gd name="connsiteX21" fmla="*/ 57626 w 1809750"/>
                <a:gd name="connsiteY21" fmla="*/ 759023 h 857250"/>
                <a:gd name="connsiteX22" fmla="*/ 9049 w 1809750"/>
                <a:gd name="connsiteY22" fmla="*/ 799028 h 857250"/>
                <a:gd name="connsiteX23" fmla="*/ 21431 w 1809750"/>
                <a:gd name="connsiteY23" fmla="*/ 812363 h 857250"/>
                <a:gd name="connsiteX24" fmla="*/ 7144 w 1809750"/>
                <a:gd name="connsiteY24" fmla="*/ 823793 h 857250"/>
                <a:gd name="connsiteX25" fmla="*/ 31909 w 1809750"/>
                <a:gd name="connsiteY25" fmla="*/ 852368 h 857250"/>
                <a:gd name="connsiteX26" fmla="*/ 327184 w 1809750"/>
                <a:gd name="connsiteY26" fmla="*/ 679013 h 857250"/>
                <a:gd name="connsiteX27" fmla="*/ 330994 w 1809750"/>
                <a:gd name="connsiteY27" fmla="*/ 681871 h 857250"/>
                <a:gd name="connsiteX28" fmla="*/ 332899 w 1809750"/>
                <a:gd name="connsiteY28" fmla="*/ 681871 h 857250"/>
                <a:gd name="connsiteX29" fmla="*/ 1805464 w 1809750"/>
                <a:gd name="connsiteY29" fmla="*/ 472321 h 857250"/>
                <a:gd name="connsiteX30" fmla="*/ 1810226 w 1809750"/>
                <a:gd name="connsiteY30" fmla="*/ 467558 h 857250"/>
                <a:gd name="connsiteX31" fmla="*/ 1806416 w 1809750"/>
                <a:gd name="connsiteY31" fmla="*/ 463748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09750" h="857250">
                  <a:moveTo>
                    <a:pt x="1806416" y="463748"/>
                  </a:moveTo>
                  <a:cubicBezTo>
                    <a:pt x="1798796" y="463748"/>
                    <a:pt x="1060609" y="411361"/>
                    <a:pt x="423386" y="638056"/>
                  </a:cubicBezTo>
                  <a:cubicBezTo>
                    <a:pt x="428149" y="636151"/>
                    <a:pt x="432911" y="634246"/>
                    <a:pt x="437674" y="632341"/>
                  </a:cubicBezTo>
                  <a:cubicBezTo>
                    <a:pt x="691039" y="529471"/>
                    <a:pt x="1122521" y="420886"/>
                    <a:pt x="1751171" y="395168"/>
                  </a:cubicBezTo>
                  <a:cubicBezTo>
                    <a:pt x="1761649" y="395168"/>
                    <a:pt x="1770221" y="385643"/>
                    <a:pt x="1769269" y="375166"/>
                  </a:cubicBezTo>
                  <a:cubicBezTo>
                    <a:pt x="1769269" y="364688"/>
                    <a:pt x="1759744" y="356116"/>
                    <a:pt x="1749266" y="357068"/>
                  </a:cubicBezTo>
                  <a:cubicBezTo>
                    <a:pt x="1114901" y="383738"/>
                    <a:pt x="676751" y="494228"/>
                    <a:pt x="421481" y="598051"/>
                  </a:cubicBezTo>
                  <a:cubicBezTo>
                    <a:pt x="393859" y="609481"/>
                    <a:pt x="368141" y="619958"/>
                    <a:pt x="343376" y="631388"/>
                  </a:cubicBezTo>
                  <a:cubicBezTo>
                    <a:pt x="999649" y="316111"/>
                    <a:pt x="1713071" y="305633"/>
                    <a:pt x="1721644" y="305633"/>
                  </a:cubicBezTo>
                  <a:cubicBezTo>
                    <a:pt x="1724501" y="305633"/>
                    <a:pt x="1726406" y="303728"/>
                    <a:pt x="1726406" y="300871"/>
                  </a:cubicBezTo>
                  <a:cubicBezTo>
                    <a:pt x="1726406" y="298013"/>
                    <a:pt x="1724501" y="296108"/>
                    <a:pt x="1721644" y="296108"/>
                  </a:cubicBezTo>
                  <a:cubicBezTo>
                    <a:pt x="1713071" y="296108"/>
                    <a:pt x="1027271" y="306586"/>
                    <a:pt x="381476" y="603766"/>
                  </a:cubicBezTo>
                  <a:cubicBezTo>
                    <a:pt x="404336" y="591383"/>
                    <a:pt x="429101" y="579001"/>
                    <a:pt x="454819" y="566618"/>
                  </a:cubicBezTo>
                  <a:cubicBezTo>
                    <a:pt x="708184" y="443746"/>
                    <a:pt x="1073944" y="298013"/>
                    <a:pt x="1654016" y="252293"/>
                  </a:cubicBezTo>
                  <a:cubicBezTo>
                    <a:pt x="1664494" y="251341"/>
                    <a:pt x="1672114" y="242768"/>
                    <a:pt x="1671161" y="232291"/>
                  </a:cubicBezTo>
                  <a:cubicBezTo>
                    <a:pt x="1670209" y="221813"/>
                    <a:pt x="1660684" y="214193"/>
                    <a:pt x="1650206" y="214193"/>
                  </a:cubicBezTo>
                  <a:cubicBezTo>
                    <a:pt x="1062514" y="259913"/>
                    <a:pt x="691991" y="407551"/>
                    <a:pt x="435769" y="532328"/>
                  </a:cubicBezTo>
                  <a:cubicBezTo>
                    <a:pt x="284321" y="605671"/>
                    <a:pt x="174784" y="676156"/>
                    <a:pt x="104299" y="725686"/>
                  </a:cubicBezTo>
                  <a:cubicBezTo>
                    <a:pt x="620554" y="206573"/>
                    <a:pt x="1420654" y="19883"/>
                    <a:pt x="1428274" y="17026"/>
                  </a:cubicBezTo>
                  <a:cubicBezTo>
                    <a:pt x="1431131" y="16073"/>
                    <a:pt x="1432084" y="13216"/>
                    <a:pt x="1431131" y="10358"/>
                  </a:cubicBezTo>
                  <a:cubicBezTo>
                    <a:pt x="1430179" y="7501"/>
                    <a:pt x="1427321" y="6548"/>
                    <a:pt x="1424464" y="7501"/>
                  </a:cubicBezTo>
                  <a:cubicBezTo>
                    <a:pt x="1415891" y="11311"/>
                    <a:pt x="573881" y="207526"/>
                    <a:pt x="57626" y="759023"/>
                  </a:cubicBezTo>
                  <a:cubicBezTo>
                    <a:pt x="27146" y="782836"/>
                    <a:pt x="10954" y="797123"/>
                    <a:pt x="9049" y="799028"/>
                  </a:cubicBezTo>
                  <a:lnTo>
                    <a:pt x="21431" y="812363"/>
                  </a:lnTo>
                  <a:cubicBezTo>
                    <a:pt x="12859" y="819031"/>
                    <a:pt x="8096" y="822841"/>
                    <a:pt x="7144" y="823793"/>
                  </a:cubicBezTo>
                  <a:lnTo>
                    <a:pt x="31909" y="852368"/>
                  </a:lnTo>
                  <a:cubicBezTo>
                    <a:pt x="32861" y="851416"/>
                    <a:pt x="126206" y="772358"/>
                    <a:pt x="327184" y="679013"/>
                  </a:cubicBezTo>
                  <a:cubicBezTo>
                    <a:pt x="328136" y="680918"/>
                    <a:pt x="329089" y="681871"/>
                    <a:pt x="330994" y="681871"/>
                  </a:cubicBezTo>
                  <a:cubicBezTo>
                    <a:pt x="331946" y="681871"/>
                    <a:pt x="332899" y="681871"/>
                    <a:pt x="332899" y="681871"/>
                  </a:cubicBezTo>
                  <a:cubicBezTo>
                    <a:pt x="986314" y="414218"/>
                    <a:pt x="1797844" y="472321"/>
                    <a:pt x="1805464" y="472321"/>
                  </a:cubicBezTo>
                  <a:cubicBezTo>
                    <a:pt x="1808321" y="472321"/>
                    <a:pt x="1810226" y="470416"/>
                    <a:pt x="1810226" y="467558"/>
                  </a:cubicBezTo>
                  <a:cubicBezTo>
                    <a:pt x="1811179" y="465653"/>
                    <a:pt x="1808321" y="463748"/>
                    <a:pt x="1806416" y="463748"/>
                  </a:cubicBezTo>
                  <a:close/>
                </a:path>
              </a:pathLst>
            </a:custGeom>
            <a:solidFill>
              <a:srgbClr val="F9F8F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200" dirty="0"/>
            </a:p>
          </p:txBody>
        </p:sp>
        <p:sp>
          <p:nvSpPr>
            <p:cNvPr id="117" name="Freeform: Shape 149">
              <a:extLst>
                <a:ext uri="{FF2B5EF4-FFF2-40B4-BE49-F238E27FC236}">
                  <a16:creationId xmlns:a16="http://schemas.microsoft.com/office/drawing/2014/main" id="{EAAA4E54-4258-49C9-8396-4A6F90FDB74C}"/>
                </a:ext>
              </a:extLst>
            </p:cNvPr>
            <p:cNvSpPr/>
            <p:nvPr/>
          </p:nvSpPr>
          <p:spPr>
            <a:xfrm>
              <a:off x="4297199" y="2767117"/>
              <a:ext cx="1809750" cy="942975"/>
            </a:xfrm>
            <a:custGeom>
              <a:avLst/>
              <a:gdLst>
                <a:gd name="connsiteX0" fmla="*/ 1811179 w 1809750"/>
                <a:gd name="connsiteY0" fmla="*/ 915250 h 942975"/>
                <a:gd name="connsiteX1" fmla="*/ 1796891 w 1809750"/>
                <a:gd name="connsiteY1" fmla="*/ 903820 h 942975"/>
                <a:gd name="connsiteX2" fmla="*/ 1809274 w 1809750"/>
                <a:gd name="connsiteY2" fmla="*/ 890485 h 942975"/>
                <a:gd name="connsiteX3" fmla="*/ 1779746 w 1809750"/>
                <a:gd name="connsiteY3" fmla="*/ 865720 h 942975"/>
                <a:gd name="connsiteX4" fmla="*/ 451009 w 1809750"/>
                <a:gd name="connsiteY4" fmla="*/ 7517 h 942975"/>
                <a:gd name="connsiteX5" fmla="*/ 444341 w 1809750"/>
                <a:gd name="connsiteY5" fmla="*/ 9422 h 942975"/>
                <a:gd name="connsiteX6" fmla="*/ 446246 w 1809750"/>
                <a:gd name="connsiteY6" fmla="*/ 16090 h 942975"/>
                <a:gd name="connsiteX7" fmla="*/ 1745456 w 1809750"/>
                <a:gd name="connsiteY7" fmla="*/ 839050 h 942975"/>
                <a:gd name="connsiteX8" fmla="*/ 1381601 w 1809750"/>
                <a:gd name="connsiteY8" fmla="*/ 621880 h 942975"/>
                <a:gd name="connsiteX9" fmla="*/ 168116 w 1809750"/>
                <a:gd name="connsiteY9" fmla="*/ 304697 h 942975"/>
                <a:gd name="connsiteX10" fmla="*/ 147161 w 1809750"/>
                <a:gd name="connsiteY10" fmla="*/ 322795 h 942975"/>
                <a:gd name="connsiteX11" fmla="*/ 164306 w 1809750"/>
                <a:gd name="connsiteY11" fmla="*/ 342797 h 942975"/>
                <a:gd name="connsiteX12" fmla="*/ 1363504 w 1809750"/>
                <a:gd name="connsiteY12" fmla="*/ 657122 h 942975"/>
                <a:gd name="connsiteX13" fmla="*/ 1436846 w 1809750"/>
                <a:gd name="connsiteY13" fmla="*/ 694270 h 942975"/>
                <a:gd name="connsiteX14" fmla="*/ 97631 w 1809750"/>
                <a:gd name="connsiteY14" fmla="*/ 385660 h 942975"/>
                <a:gd name="connsiteX15" fmla="*/ 92869 w 1809750"/>
                <a:gd name="connsiteY15" fmla="*/ 390422 h 942975"/>
                <a:gd name="connsiteX16" fmla="*/ 97631 w 1809750"/>
                <a:gd name="connsiteY16" fmla="*/ 395185 h 942975"/>
                <a:gd name="connsiteX17" fmla="*/ 1475899 w 1809750"/>
                <a:gd name="connsiteY17" fmla="*/ 720940 h 942975"/>
                <a:gd name="connsiteX18" fmla="*/ 1397794 w 1809750"/>
                <a:gd name="connsiteY18" fmla="*/ 687602 h 942975"/>
                <a:gd name="connsiteX19" fmla="*/ 70009 w 1809750"/>
                <a:gd name="connsiteY19" fmla="*/ 446620 h 942975"/>
                <a:gd name="connsiteX20" fmla="*/ 50006 w 1809750"/>
                <a:gd name="connsiteY20" fmla="*/ 464717 h 942975"/>
                <a:gd name="connsiteX21" fmla="*/ 68104 w 1809750"/>
                <a:gd name="connsiteY21" fmla="*/ 484720 h 942975"/>
                <a:gd name="connsiteX22" fmla="*/ 1381601 w 1809750"/>
                <a:gd name="connsiteY22" fmla="*/ 721892 h 942975"/>
                <a:gd name="connsiteX23" fmla="*/ 1395889 w 1809750"/>
                <a:gd name="connsiteY23" fmla="*/ 727607 h 942975"/>
                <a:gd name="connsiteX24" fmla="*/ 11906 w 1809750"/>
                <a:gd name="connsiteY24" fmla="*/ 554252 h 942975"/>
                <a:gd name="connsiteX25" fmla="*/ 7144 w 1809750"/>
                <a:gd name="connsiteY25" fmla="*/ 559015 h 942975"/>
                <a:gd name="connsiteX26" fmla="*/ 11906 w 1809750"/>
                <a:gd name="connsiteY26" fmla="*/ 563777 h 942975"/>
                <a:gd name="connsiteX27" fmla="*/ 1484471 w 1809750"/>
                <a:gd name="connsiteY27" fmla="*/ 773327 h 942975"/>
                <a:gd name="connsiteX28" fmla="*/ 1486376 w 1809750"/>
                <a:gd name="connsiteY28" fmla="*/ 773327 h 942975"/>
                <a:gd name="connsiteX29" fmla="*/ 1490186 w 1809750"/>
                <a:gd name="connsiteY29" fmla="*/ 770470 h 942975"/>
                <a:gd name="connsiteX30" fmla="*/ 1785461 w 1809750"/>
                <a:gd name="connsiteY30" fmla="*/ 943825 h 942975"/>
                <a:gd name="connsiteX31" fmla="*/ 1811179 w 1809750"/>
                <a:gd name="connsiteY31" fmla="*/ 915250 h 942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09750" h="942975">
                  <a:moveTo>
                    <a:pt x="1811179" y="915250"/>
                  </a:moveTo>
                  <a:cubicBezTo>
                    <a:pt x="1810226" y="914297"/>
                    <a:pt x="1805464" y="910487"/>
                    <a:pt x="1796891" y="903820"/>
                  </a:cubicBezTo>
                  <a:lnTo>
                    <a:pt x="1809274" y="890485"/>
                  </a:lnTo>
                  <a:cubicBezTo>
                    <a:pt x="1807369" y="889532"/>
                    <a:pt x="1797844" y="880007"/>
                    <a:pt x="1779746" y="865720"/>
                  </a:cubicBezTo>
                  <a:cubicBezTo>
                    <a:pt x="1303496" y="268502"/>
                    <a:pt x="459581" y="12280"/>
                    <a:pt x="451009" y="7517"/>
                  </a:cubicBezTo>
                  <a:cubicBezTo>
                    <a:pt x="448151" y="6565"/>
                    <a:pt x="446246" y="7517"/>
                    <a:pt x="444341" y="9422"/>
                  </a:cubicBezTo>
                  <a:cubicBezTo>
                    <a:pt x="443389" y="11327"/>
                    <a:pt x="444341" y="14185"/>
                    <a:pt x="446246" y="16090"/>
                  </a:cubicBezTo>
                  <a:cubicBezTo>
                    <a:pt x="453866" y="19900"/>
                    <a:pt x="1267301" y="266597"/>
                    <a:pt x="1745456" y="839050"/>
                  </a:cubicBezTo>
                  <a:cubicBezTo>
                    <a:pt x="1678781" y="789520"/>
                    <a:pt x="1558766" y="707605"/>
                    <a:pt x="1381601" y="621880"/>
                  </a:cubicBezTo>
                  <a:cubicBezTo>
                    <a:pt x="1126331" y="498055"/>
                    <a:pt x="754856" y="350417"/>
                    <a:pt x="168116" y="304697"/>
                  </a:cubicBezTo>
                  <a:cubicBezTo>
                    <a:pt x="157639" y="303745"/>
                    <a:pt x="148114" y="311365"/>
                    <a:pt x="147161" y="322795"/>
                  </a:cubicBezTo>
                  <a:cubicBezTo>
                    <a:pt x="146209" y="333272"/>
                    <a:pt x="153829" y="341845"/>
                    <a:pt x="164306" y="342797"/>
                  </a:cubicBezTo>
                  <a:cubicBezTo>
                    <a:pt x="744379" y="388517"/>
                    <a:pt x="1110139" y="534250"/>
                    <a:pt x="1363504" y="657122"/>
                  </a:cubicBezTo>
                  <a:cubicBezTo>
                    <a:pt x="1389221" y="669505"/>
                    <a:pt x="1413986" y="681887"/>
                    <a:pt x="1436846" y="694270"/>
                  </a:cubicBezTo>
                  <a:cubicBezTo>
                    <a:pt x="791051" y="396137"/>
                    <a:pt x="105251" y="385660"/>
                    <a:pt x="97631" y="385660"/>
                  </a:cubicBezTo>
                  <a:cubicBezTo>
                    <a:pt x="94774" y="385660"/>
                    <a:pt x="92869" y="387565"/>
                    <a:pt x="92869" y="390422"/>
                  </a:cubicBezTo>
                  <a:cubicBezTo>
                    <a:pt x="92869" y="393280"/>
                    <a:pt x="94774" y="395185"/>
                    <a:pt x="97631" y="395185"/>
                  </a:cubicBezTo>
                  <a:cubicBezTo>
                    <a:pt x="106204" y="395185"/>
                    <a:pt x="819626" y="405662"/>
                    <a:pt x="1475899" y="720940"/>
                  </a:cubicBezTo>
                  <a:cubicBezTo>
                    <a:pt x="1451134" y="710462"/>
                    <a:pt x="1425416" y="699032"/>
                    <a:pt x="1397794" y="687602"/>
                  </a:cubicBezTo>
                  <a:cubicBezTo>
                    <a:pt x="1141571" y="582827"/>
                    <a:pt x="704374" y="473290"/>
                    <a:pt x="70009" y="446620"/>
                  </a:cubicBezTo>
                  <a:cubicBezTo>
                    <a:pt x="59531" y="446620"/>
                    <a:pt x="50959" y="454240"/>
                    <a:pt x="50006" y="464717"/>
                  </a:cubicBezTo>
                  <a:cubicBezTo>
                    <a:pt x="50006" y="475195"/>
                    <a:pt x="57626" y="483767"/>
                    <a:pt x="68104" y="484720"/>
                  </a:cubicBezTo>
                  <a:cubicBezTo>
                    <a:pt x="695801" y="511390"/>
                    <a:pt x="1128236" y="619975"/>
                    <a:pt x="1381601" y="721892"/>
                  </a:cubicBezTo>
                  <a:cubicBezTo>
                    <a:pt x="1386364" y="723797"/>
                    <a:pt x="1391126" y="725702"/>
                    <a:pt x="1395889" y="727607"/>
                  </a:cubicBezTo>
                  <a:cubicBezTo>
                    <a:pt x="758666" y="501865"/>
                    <a:pt x="19526" y="554252"/>
                    <a:pt x="11906" y="554252"/>
                  </a:cubicBezTo>
                  <a:cubicBezTo>
                    <a:pt x="9049" y="554252"/>
                    <a:pt x="7144" y="556157"/>
                    <a:pt x="7144" y="559015"/>
                  </a:cubicBezTo>
                  <a:cubicBezTo>
                    <a:pt x="7144" y="561872"/>
                    <a:pt x="9049" y="563777"/>
                    <a:pt x="11906" y="563777"/>
                  </a:cubicBezTo>
                  <a:cubicBezTo>
                    <a:pt x="20479" y="563777"/>
                    <a:pt x="831056" y="505675"/>
                    <a:pt x="1484471" y="773327"/>
                  </a:cubicBezTo>
                  <a:cubicBezTo>
                    <a:pt x="1485424" y="773327"/>
                    <a:pt x="1486376" y="773327"/>
                    <a:pt x="1486376" y="773327"/>
                  </a:cubicBezTo>
                  <a:cubicBezTo>
                    <a:pt x="1488281" y="773327"/>
                    <a:pt x="1489234" y="772375"/>
                    <a:pt x="1490186" y="770470"/>
                  </a:cubicBezTo>
                  <a:cubicBezTo>
                    <a:pt x="1690211" y="863815"/>
                    <a:pt x="1783556" y="942872"/>
                    <a:pt x="1785461" y="943825"/>
                  </a:cubicBezTo>
                  <a:lnTo>
                    <a:pt x="1811179" y="915250"/>
                  </a:lnTo>
                  <a:close/>
                </a:path>
              </a:pathLst>
            </a:custGeom>
            <a:solidFill>
              <a:srgbClr val="F9F8F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624212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>
            <a:extLst>
              <a:ext uri="{FF2B5EF4-FFF2-40B4-BE49-F238E27FC236}">
                <a16:creationId xmlns:a16="http://schemas.microsoft.com/office/drawing/2014/main" id="{666BBF17-54FF-4EFC-B8BE-4AB15EA736D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233" y="202558"/>
            <a:ext cx="729158" cy="729158"/>
          </a:xfrm>
          <a:prstGeom prst="rect">
            <a:avLst/>
          </a:prstGeom>
        </p:spPr>
      </p:pic>
      <p:sp>
        <p:nvSpPr>
          <p:cNvPr id="3" name="สี่เหลี่ยมผืนผ้า 2">
            <a:extLst>
              <a:ext uri="{FF2B5EF4-FFF2-40B4-BE49-F238E27FC236}">
                <a16:creationId xmlns:a16="http://schemas.microsoft.com/office/drawing/2014/main" id="{932F42BD-B4D4-462B-90BE-ADF5A13014FC}"/>
              </a:ext>
            </a:extLst>
          </p:cNvPr>
          <p:cNvSpPr/>
          <p:nvPr/>
        </p:nvSpPr>
        <p:spPr>
          <a:xfrm>
            <a:off x="1799494" y="202558"/>
            <a:ext cx="6103595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5000" b="1" u="sng" dirty="0">
                <a:solidFill>
                  <a:srgbClr val="FFE03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เรียนรู้อะไรในวิทยาศาสตร์</a:t>
            </a:r>
          </a:p>
        </p:txBody>
      </p:sp>
      <p:sp>
        <p:nvSpPr>
          <p:cNvPr id="4" name="สี่เหลี่ยมผืนผ้า 3">
            <a:extLst>
              <a:ext uri="{FF2B5EF4-FFF2-40B4-BE49-F238E27FC236}">
                <a16:creationId xmlns:a16="http://schemas.microsoft.com/office/drawing/2014/main" id="{35CB8E8D-0F75-4289-B05D-ED107A384486}"/>
              </a:ext>
            </a:extLst>
          </p:cNvPr>
          <p:cNvSpPr/>
          <p:nvPr/>
        </p:nvSpPr>
        <p:spPr>
          <a:xfrm>
            <a:off x="467417" y="1050117"/>
            <a:ext cx="844535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200" b="1" dirty="0">
                <a:solidFill>
                  <a:srgbClr val="FAB19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กลุ่มสาระการเรียนรู้วิทยาศาสตร์ มุ่งหวังให้ผู้เรียนได้เรียนรู้วิทยาศาสตร์ทั้งด้านความรู้ในเนื้อหาและกระบวนการ สืบเสาะหาความรู้ มีทักษะสำคัญในการค้นคว้าและสร้างองค์ความรู้ โดยกำหนดสาระสำคัญดังนี้</a:t>
            </a:r>
          </a:p>
        </p:txBody>
      </p:sp>
      <p:sp>
        <p:nvSpPr>
          <p:cNvPr id="5" name="สี่เหลี่ยมผืนผ้า 4">
            <a:extLst>
              <a:ext uri="{FF2B5EF4-FFF2-40B4-BE49-F238E27FC236}">
                <a16:creationId xmlns:a16="http://schemas.microsoft.com/office/drawing/2014/main" id="{08FC928D-502E-4C5F-9750-8A95AC45D1E2}"/>
              </a:ext>
            </a:extLst>
          </p:cNvPr>
          <p:cNvSpPr/>
          <p:nvPr/>
        </p:nvSpPr>
        <p:spPr>
          <a:xfrm>
            <a:off x="567558" y="1819558"/>
            <a:ext cx="8345215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dirty="0">
                <a:solidFill>
                  <a:srgbClr val="FFE03F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Wingdings" panose="05000000000000000000" pitchFamily="2" charset="2"/>
              </a:rPr>
              <a:t> </a:t>
            </a:r>
            <a:r>
              <a:rPr lang="th-TH" sz="2400" b="1" dirty="0">
                <a:solidFill>
                  <a:srgbClr val="FFE03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วิทยาศาสตร์ชีวภาพ (Biological Science)</a:t>
            </a:r>
          </a:p>
          <a:p>
            <a:r>
              <a:rPr lang="th-TH" sz="2200" b="1" dirty="0">
                <a:solidFill>
                  <a:srgbClr val="FAB19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เรียนรู้เกี่ยวกับชีวิตในสิ่งแวดล้อม องค์ประกอบของสิ่งมีชีวิต การดำรงชีวิตของมนุษย์และสัตว์ การดำรงชีวิตของพืช พันธุกรรม ความหลากหลายทางชีวภาพและวิวัฒนาการของสิ่งมีชีวิต</a:t>
            </a:r>
          </a:p>
          <a:p>
            <a:r>
              <a:rPr lang="th-TH" sz="2400" b="1" dirty="0">
                <a:solidFill>
                  <a:srgbClr val="FFE03F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Wingdings" panose="05000000000000000000" pitchFamily="2" charset="2"/>
              </a:rPr>
              <a:t> </a:t>
            </a:r>
            <a:r>
              <a:rPr lang="th-TH" sz="2400" b="1" dirty="0">
                <a:solidFill>
                  <a:srgbClr val="FFE03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วิทยาศาสตร์กายภาพ (Physical Science)</a:t>
            </a:r>
          </a:p>
          <a:p>
            <a:r>
              <a:rPr lang="th-TH" sz="2200" b="1" dirty="0">
                <a:solidFill>
                  <a:srgbClr val="FAB19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เรียนรู้เกี่ยวกับธรรมชาติของสาร การเปลี่ยนแปลงของสาร การเคลื่อนที่ พลังงานและคลื่น</a:t>
            </a:r>
          </a:p>
          <a:p>
            <a:r>
              <a:rPr lang="th-TH" sz="2400" b="1" dirty="0">
                <a:solidFill>
                  <a:srgbClr val="FFE03F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Wingdings" panose="05000000000000000000" pitchFamily="2" charset="2"/>
              </a:rPr>
              <a:t> </a:t>
            </a:r>
            <a:r>
              <a:rPr lang="th-TH" sz="2400" b="1" dirty="0">
                <a:solidFill>
                  <a:srgbClr val="FFE03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วิทยาศาสตร์โลกและอวกาศ (Earth and Space Science)</a:t>
            </a:r>
          </a:p>
          <a:p>
            <a:r>
              <a:rPr lang="th-TH" sz="2200" b="1" dirty="0">
                <a:solidFill>
                  <a:srgbClr val="FAB19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เรียนรู้เกี่ยวกับ องค์ประกอบของเอกภพ ปฏิสัมพันธ์ภายในระบบสุริยะ เทคโนโลยีอวกาศ ระบบโลก การเปลี่ยนแปลงทางธรณีวิทยา กระบวนการเปลี่ยนแปลงลมฟ้าอากาศ และผลต่อสิ่งมีชีวิตและสิ่งแวดล้อม</a:t>
            </a:r>
          </a:p>
        </p:txBody>
      </p:sp>
      <p:pic>
        <p:nvPicPr>
          <p:cNvPr id="9" name="รูปภาพ 8">
            <a:extLst>
              <a:ext uri="{FF2B5EF4-FFF2-40B4-BE49-F238E27FC236}">
                <a16:creationId xmlns:a16="http://schemas.microsoft.com/office/drawing/2014/main" id="{26930025-463C-4CAD-9697-8C3EC1C2E1F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77032">
            <a:off x="7933802" y="2762477"/>
            <a:ext cx="914930" cy="914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1255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>
            <a:extLst>
              <a:ext uri="{FF2B5EF4-FFF2-40B4-BE49-F238E27FC236}">
                <a16:creationId xmlns:a16="http://schemas.microsoft.com/office/drawing/2014/main" id="{D70ECAE2-E7CD-4744-B138-120B3F752BC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17" y="379650"/>
            <a:ext cx="729158" cy="729158"/>
          </a:xfrm>
          <a:prstGeom prst="rect">
            <a:avLst/>
          </a:prstGeom>
        </p:spPr>
      </p:pic>
      <p:sp>
        <p:nvSpPr>
          <p:cNvPr id="3" name="สี่เหลี่ยมผืนผ้า 2">
            <a:extLst>
              <a:ext uri="{FF2B5EF4-FFF2-40B4-BE49-F238E27FC236}">
                <a16:creationId xmlns:a16="http://schemas.microsoft.com/office/drawing/2014/main" id="{5CAF17F3-CFBA-4A17-A406-6C1C9759F59A}"/>
              </a:ext>
            </a:extLst>
          </p:cNvPr>
          <p:cNvSpPr/>
          <p:nvPr/>
        </p:nvSpPr>
        <p:spPr>
          <a:xfrm>
            <a:off x="949875" y="463733"/>
            <a:ext cx="7281132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5000" b="1" dirty="0">
                <a:solidFill>
                  <a:srgbClr val="FAB19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ทักษะที่สำคัญ</a:t>
            </a:r>
          </a:p>
          <a:p>
            <a:r>
              <a:rPr lang="th-TH" sz="5000" b="1" dirty="0">
                <a:solidFill>
                  <a:srgbClr val="FAB19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ในการเรียนรู้</a:t>
            </a:r>
          </a:p>
          <a:p>
            <a:r>
              <a:rPr lang="th-TH" sz="5000" b="1" dirty="0">
                <a:solidFill>
                  <a:srgbClr val="FAB19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วิทยาศาสตร์</a:t>
            </a:r>
          </a:p>
        </p:txBody>
      </p:sp>
      <p:pic>
        <p:nvPicPr>
          <p:cNvPr id="4" name="Picture 2" descr="หน้า4 ทักษะกระบวนการทางวิทยาศาสตร์ - Imagineering Education">
            <a:extLst>
              <a:ext uri="{FF2B5EF4-FFF2-40B4-BE49-F238E27FC236}">
                <a16:creationId xmlns:a16="http://schemas.microsoft.com/office/drawing/2014/main" id="{44EE0B94-FF27-4D84-A1BC-24417EE200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0082" y="21076"/>
            <a:ext cx="5463918" cy="5122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สี่เหลี่ยมผืนผ้า 4">
            <a:extLst>
              <a:ext uri="{FF2B5EF4-FFF2-40B4-BE49-F238E27FC236}">
                <a16:creationId xmlns:a16="http://schemas.microsoft.com/office/drawing/2014/main" id="{C174F208-E87F-46ED-BC38-8E6194B85F8D}"/>
              </a:ext>
            </a:extLst>
          </p:cNvPr>
          <p:cNvSpPr/>
          <p:nvPr/>
        </p:nvSpPr>
        <p:spPr>
          <a:xfrm>
            <a:off x="73572" y="3172947"/>
            <a:ext cx="36065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u="sng" dirty="0">
                <a:solidFill>
                  <a:srgbClr val="FFE03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&gt;&gt;&gt;</a:t>
            </a:r>
            <a:r>
              <a:rPr lang="th-TH" sz="2400" b="1" u="sng" dirty="0">
                <a:solidFill>
                  <a:srgbClr val="FFE03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ทักษะกระบวนการทางวิทยาศาสตร์ </a:t>
            </a:r>
          </a:p>
          <a:p>
            <a:pPr algn="ctr"/>
            <a:r>
              <a:rPr lang="th-TH" sz="2400" b="1" u="sng" dirty="0">
                <a:solidFill>
                  <a:srgbClr val="FFE03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(Science Process Skills)</a:t>
            </a:r>
            <a:r>
              <a:rPr lang="en-US" sz="2400" b="1" u="sng" dirty="0">
                <a:solidFill>
                  <a:srgbClr val="FFE03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&lt;&lt;&lt;</a:t>
            </a:r>
            <a:endParaRPr lang="th-TH" sz="2400" b="1" u="sng" dirty="0">
              <a:solidFill>
                <a:srgbClr val="FFE03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6" name="Picture 2" descr="Science - Science Research Png , Transpa #1435062 - PNG Images - PNGio">
            <a:extLst>
              <a:ext uri="{FF2B5EF4-FFF2-40B4-BE49-F238E27FC236}">
                <a16:creationId xmlns:a16="http://schemas.microsoft.com/office/drawing/2014/main" id="{EB2F76C4-1519-4680-AD5E-3F23C6A084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18" t="69201" r="19519" b="2513"/>
          <a:stretch/>
        </p:blipFill>
        <p:spPr bwMode="auto">
          <a:xfrm rot="667998">
            <a:off x="185778" y="3933040"/>
            <a:ext cx="1222676" cy="1281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19309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>
            <a:extLst>
              <a:ext uri="{FF2B5EF4-FFF2-40B4-BE49-F238E27FC236}">
                <a16:creationId xmlns:a16="http://schemas.microsoft.com/office/drawing/2014/main" id="{423A1A22-0077-4129-9FB6-DC5F5B4802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17" y="379650"/>
            <a:ext cx="729158" cy="729158"/>
          </a:xfrm>
          <a:prstGeom prst="rect">
            <a:avLst/>
          </a:prstGeom>
        </p:spPr>
      </p:pic>
      <p:sp>
        <p:nvSpPr>
          <p:cNvPr id="3" name="สี่เหลี่ยมผืนผ้า 2">
            <a:extLst>
              <a:ext uri="{FF2B5EF4-FFF2-40B4-BE49-F238E27FC236}">
                <a16:creationId xmlns:a16="http://schemas.microsoft.com/office/drawing/2014/main" id="{08F2A17D-FFBA-4844-93D5-32CAC4D2AE97}"/>
              </a:ext>
            </a:extLst>
          </p:cNvPr>
          <p:cNvSpPr/>
          <p:nvPr/>
        </p:nvSpPr>
        <p:spPr>
          <a:xfrm>
            <a:off x="949875" y="463733"/>
            <a:ext cx="7281132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5000" b="1" dirty="0">
                <a:solidFill>
                  <a:srgbClr val="FAB19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ทักษะที่สำคัญ</a:t>
            </a:r>
          </a:p>
          <a:p>
            <a:r>
              <a:rPr lang="th-TH" sz="5000" b="1" dirty="0">
                <a:solidFill>
                  <a:srgbClr val="FAB19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ในการเรียนรู้</a:t>
            </a:r>
          </a:p>
          <a:p>
            <a:r>
              <a:rPr lang="th-TH" sz="5000" b="1" dirty="0">
                <a:solidFill>
                  <a:srgbClr val="FAB19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วิทยาศาสตร์</a:t>
            </a:r>
          </a:p>
        </p:txBody>
      </p:sp>
      <p:pic>
        <p:nvPicPr>
          <p:cNvPr id="4" name="Picture 2" descr="Science - Science Research Png , Transpa #1435062 - PNG Images - PNGio">
            <a:extLst>
              <a:ext uri="{FF2B5EF4-FFF2-40B4-BE49-F238E27FC236}">
                <a16:creationId xmlns:a16="http://schemas.microsoft.com/office/drawing/2014/main" id="{CD315A11-B632-40FC-A0F1-06002B752F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18" t="69201" r="19519" b="2513"/>
          <a:stretch/>
        </p:blipFill>
        <p:spPr bwMode="auto">
          <a:xfrm rot="667998">
            <a:off x="185778" y="3933040"/>
            <a:ext cx="1222676" cy="1281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สี่เหลี่ยมผืนผ้า 4">
            <a:extLst>
              <a:ext uri="{FF2B5EF4-FFF2-40B4-BE49-F238E27FC236}">
                <a16:creationId xmlns:a16="http://schemas.microsoft.com/office/drawing/2014/main" id="{3B114090-CDE1-4DF7-942C-C971D7000383}"/>
              </a:ext>
            </a:extLst>
          </p:cNvPr>
          <p:cNvSpPr/>
          <p:nvPr/>
        </p:nvSpPr>
        <p:spPr>
          <a:xfrm>
            <a:off x="0" y="3221742"/>
            <a:ext cx="449842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dirty="0">
                <a:solidFill>
                  <a:srgbClr val="FFE03F"/>
                </a:solidFill>
                <a:latin typeface="SW SuwitUPC" panose="020B0604020202020204" pitchFamily="34" charset="-34"/>
                <a:cs typeface="SW SuwitUPC" panose="020B0604020202020204" pitchFamily="34" charset="-34"/>
              </a:rPr>
              <a:t>&gt;&gt;&gt;</a:t>
            </a:r>
            <a:r>
              <a:rPr lang="th-TH" sz="2200" b="1" dirty="0">
                <a:solidFill>
                  <a:srgbClr val="FFE03F"/>
                </a:solidFill>
                <a:latin typeface="SW SuwitUPC" panose="020B0604020202020204" pitchFamily="34" charset="-34"/>
                <a:cs typeface="SW SuwitUPC" panose="020B0604020202020204" pitchFamily="34" charset="-34"/>
              </a:rPr>
              <a:t>ทักษะกระบวนการสำหรับการออกแบบและเทคโนโลยี</a:t>
            </a:r>
          </a:p>
          <a:p>
            <a:pPr algn="ctr"/>
            <a:r>
              <a:rPr lang="th-TH" sz="2200" b="1" dirty="0">
                <a:solidFill>
                  <a:srgbClr val="FFE03F"/>
                </a:solidFill>
                <a:latin typeface="SW SuwitUPC" panose="020B0604020202020204" pitchFamily="34" charset="-34"/>
                <a:cs typeface="SW SuwitUPC" panose="020B0604020202020204" pitchFamily="34" charset="-34"/>
              </a:rPr>
              <a:t>(</a:t>
            </a:r>
            <a:r>
              <a:rPr lang="en-US" sz="2200" b="1" dirty="0">
                <a:solidFill>
                  <a:srgbClr val="FFE03F"/>
                </a:solidFill>
                <a:latin typeface="SW SuwitUPC" panose="020B0604020202020204" pitchFamily="34" charset="-34"/>
                <a:cs typeface="SW SuwitUPC" panose="020B0604020202020204" pitchFamily="34" charset="-34"/>
              </a:rPr>
              <a:t>Process Skills of Design and Technology)&lt;&lt;&lt;</a:t>
            </a:r>
            <a:endParaRPr lang="th-TH" sz="2200" b="1" dirty="0">
              <a:solidFill>
                <a:srgbClr val="FFE03F"/>
              </a:solidFill>
              <a:latin typeface="SW SuwitUPC" panose="020B0604020202020204" pitchFamily="34" charset="-34"/>
              <a:cs typeface="SW SuwitUPC" panose="020B0604020202020204" pitchFamily="34" charset="-34"/>
            </a:endParaRPr>
          </a:p>
        </p:txBody>
      </p:sp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29E582E1-83C8-4949-95D9-0C8E203D4236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2EEE5"/>
              </a:clrFrom>
              <a:clrTo>
                <a:srgbClr val="F2EEE5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25235" y="228456"/>
            <a:ext cx="5218765" cy="4686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6822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>
            <a:extLst>
              <a:ext uri="{FF2B5EF4-FFF2-40B4-BE49-F238E27FC236}">
                <a16:creationId xmlns:a16="http://schemas.microsoft.com/office/drawing/2014/main" id="{B13F4CC9-4A24-41A6-ADC2-C8E6DB31CF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17" y="379650"/>
            <a:ext cx="729158" cy="729158"/>
          </a:xfrm>
          <a:prstGeom prst="rect">
            <a:avLst/>
          </a:prstGeom>
        </p:spPr>
      </p:pic>
      <p:sp>
        <p:nvSpPr>
          <p:cNvPr id="3" name="สี่เหลี่ยมผืนผ้า 2">
            <a:extLst>
              <a:ext uri="{FF2B5EF4-FFF2-40B4-BE49-F238E27FC236}">
                <a16:creationId xmlns:a16="http://schemas.microsoft.com/office/drawing/2014/main" id="{9BDE9ABB-5D4C-4D98-95B6-AE9BC0574AF9}"/>
              </a:ext>
            </a:extLst>
          </p:cNvPr>
          <p:cNvSpPr/>
          <p:nvPr/>
        </p:nvSpPr>
        <p:spPr>
          <a:xfrm>
            <a:off x="949875" y="463733"/>
            <a:ext cx="7281132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5000" b="1" dirty="0">
                <a:solidFill>
                  <a:srgbClr val="FAB19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ทักษะที่สำคัญ</a:t>
            </a:r>
          </a:p>
          <a:p>
            <a:r>
              <a:rPr lang="th-TH" sz="5000" b="1" dirty="0">
                <a:solidFill>
                  <a:srgbClr val="FAB19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ในการเรียนรู้</a:t>
            </a:r>
          </a:p>
          <a:p>
            <a:r>
              <a:rPr lang="th-TH" sz="5000" b="1" dirty="0">
                <a:solidFill>
                  <a:srgbClr val="FAB19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วิทยาศาสตร์</a:t>
            </a:r>
          </a:p>
        </p:txBody>
      </p:sp>
      <p:pic>
        <p:nvPicPr>
          <p:cNvPr id="4" name="Picture 2" descr="Science - Science Research Png , Transpa #1435062 - PNG Images - PNGio">
            <a:extLst>
              <a:ext uri="{FF2B5EF4-FFF2-40B4-BE49-F238E27FC236}">
                <a16:creationId xmlns:a16="http://schemas.microsoft.com/office/drawing/2014/main" id="{14F7C359-D955-4107-941D-43D99026B2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18" t="69201" r="19519" b="2513"/>
          <a:stretch/>
        </p:blipFill>
        <p:spPr bwMode="auto">
          <a:xfrm rot="667998">
            <a:off x="185778" y="3933040"/>
            <a:ext cx="1222676" cy="1281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สี่เหลี่ยมผืนผ้า 4">
            <a:extLst>
              <a:ext uri="{FF2B5EF4-FFF2-40B4-BE49-F238E27FC236}">
                <a16:creationId xmlns:a16="http://schemas.microsoft.com/office/drawing/2014/main" id="{BAD89CE6-55B7-4D6F-B97E-EF15D3D5CC47}"/>
              </a:ext>
            </a:extLst>
          </p:cNvPr>
          <p:cNvSpPr/>
          <p:nvPr/>
        </p:nvSpPr>
        <p:spPr>
          <a:xfrm>
            <a:off x="-98208" y="2852311"/>
            <a:ext cx="396642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dirty="0">
                <a:solidFill>
                  <a:srgbClr val="FFE03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&gt;&gt;&gt;</a:t>
            </a:r>
            <a:r>
              <a:rPr lang="th-TH" sz="2200" b="1" dirty="0">
                <a:solidFill>
                  <a:srgbClr val="FFE03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ทักษะแห่งศตวรรษที่ 21 </a:t>
            </a:r>
          </a:p>
          <a:p>
            <a:pPr algn="ctr"/>
            <a:r>
              <a:rPr lang="th-TH" sz="2200" b="1" dirty="0">
                <a:solidFill>
                  <a:srgbClr val="FFE03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(21</a:t>
            </a:r>
            <a:r>
              <a:rPr lang="en-US" sz="2200" b="1" baseline="30000" dirty="0">
                <a:solidFill>
                  <a:srgbClr val="FFE03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st</a:t>
            </a:r>
            <a:r>
              <a:rPr lang="en-US" sz="2200" b="1" dirty="0">
                <a:solidFill>
                  <a:srgbClr val="FFE03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Century Skills)&lt;&lt;&lt;</a:t>
            </a:r>
            <a:endParaRPr lang="th-TH" sz="2200" b="1" dirty="0">
              <a:solidFill>
                <a:srgbClr val="FFE03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D23D5926-2B48-4085-BFC6-D9286AEE347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2EEE5"/>
              </a:clrFrom>
              <a:clrTo>
                <a:srgbClr val="F2EEE5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85557" y="-87366"/>
            <a:ext cx="6230097" cy="4446412"/>
          </a:xfrm>
          <a:prstGeom prst="rect">
            <a:avLst/>
          </a:prstGeom>
        </p:spPr>
      </p:pic>
      <p:sp>
        <p:nvSpPr>
          <p:cNvPr id="7" name="สี่เหลี่ยมผืนผ้า 6">
            <a:extLst>
              <a:ext uri="{FF2B5EF4-FFF2-40B4-BE49-F238E27FC236}">
                <a16:creationId xmlns:a16="http://schemas.microsoft.com/office/drawing/2014/main" id="{D8EB55AA-A116-4EE9-8293-64650F7ABF89}"/>
              </a:ext>
            </a:extLst>
          </p:cNvPr>
          <p:cNvSpPr/>
          <p:nvPr/>
        </p:nvSpPr>
        <p:spPr>
          <a:xfrm>
            <a:off x="4130979" y="4220170"/>
            <a:ext cx="47187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b="1" dirty="0">
                <a:solidFill>
                  <a:srgbClr val="FAB19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ภาพแสดง กรอบความคิดเพื่อการจัดการเรียนรู้ในศตวรรษที่ 21</a:t>
            </a:r>
          </a:p>
          <a:p>
            <a:pPr algn="ctr"/>
            <a:r>
              <a:rPr lang="th-TH" b="1" dirty="0">
                <a:solidFill>
                  <a:srgbClr val="FAB19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ปรับปรุงจาก </a:t>
            </a:r>
            <a:r>
              <a:rPr lang="en-US" b="1" dirty="0">
                <a:solidFill>
                  <a:srgbClr val="FAB19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P21 Framework for 21st Century Learning </a:t>
            </a:r>
          </a:p>
          <a:p>
            <a:pPr algn="ctr"/>
            <a:r>
              <a:rPr lang="en-US" b="1" dirty="0">
                <a:solidFill>
                  <a:srgbClr val="FAB19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(Parnership for 21st Century Learning, 2009)</a:t>
            </a:r>
            <a:endParaRPr lang="th-TH" b="1" dirty="0">
              <a:solidFill>
                <a:srgbClr val="FAB199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2068207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>
            <a:extLst>
              <a:ext uri="{FF2B5EF4-FFF2-40B4-BE49-F238E27FC236}">
                <a16:creationId xmlns:a16="http://schemas.microsoft.com/office/drawing/2014/main" id="{E6F9BFDC-9841-4E0E-A979-39763E18C5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612" y="300045"/>
            <a:ext cx="729158" cy="729158"/>
          </a:xfrm>
          <a:prstGeom prst="rect">
            <a:avLst/>
          </a:prstGeom>
        </p:spPr>
      </p:pic>
      <p:sp>
        <p:nvSpPr>
          <p:cNvPr id="3" name="สี่เหลี่ยมผืนผ้า 2">
            <a:extLst>
              <a:ext uri="{FF2B5EF4-FFF2-40B4-BE49-F238E27FC236}">
                <a16:creationId xmlns:a16="http://schemas.microsoft.com/office/drawing/2014/main" id="{266A98FB-31D6-4824-82FA-5773DCEB6D02}"/>
              </a:ext>
            </a:extLst>
          </p:cNvPr>
          <p:cNvSpPr/>
          <p:nvPr/>
        </p:nvSpPr>
        <p:spPr>
          <a:xfrm>
            <a:off x="1684571" y="442081"/>
            <a:ext cx="63243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000" b="1" u="sng" dirty="0">
                <a:solidFill>
                  <a:srgbClr val="FFE03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จิตวิทยาศาสตร์ (</a:t>
            </a:r>
            <a:r>
              <a:rPr lang="en-US" sz="4000" b="1" u="sng" dirty="0">
                <a:solidFill>
                  <a:srgbClr val="FFE03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Scientific Mind)</a:t>
            </a:r>
            <a:endParaRPr lang="th-TH" sz="4000" b="1" u="sng" dirty="0">
              <a:solidFill>
                <a:srgbClr val="FFE03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สี่เหลี่ยมผืนผ้า 3">
            <a:extLst>
              <a:ext uri="{FF2B5EF4-FFF2-40B4-BE49-F238E27FC236}">
                <a16:creationId xmlns:a16="http://schemas.microsoft.com/office/drawing/2014/main" id="{6B925FDB-74F7-4E39-A3EE-EC972C631DFF}"/>
              </a:ext>
            </a:extLst>
          </p:cNvPr>
          <p:cNvSpPr/>
          <p:nvPr/>
        </p:nvSpPr>
        <p:spPr>
          <a:xfrm>
            <a:off x="875612" y="1048190"/>
            <a:ext cx="796488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dirty="0">
                <a:solidFill>
                  <a:srgbClr val="FFE03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เจตคติทางวิทยาศาสตร์ (Scientific Attitudes)</a:t>
            </a:r>
          </a:p>
          <a:p>
            <a:r>
              <a:rPr lang="th-TH" sz="2400" b="1" dirty="0">
                <a:solidFill>
                  <a:srgbClr val="FAB19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เป็นคุณลักษณะหรือลักษณะนิสัยของบุคคลที่เกี่ยวข้องกับ</a:t>
            </a:r>
            <a:r>
              <a:rPr lang="th-TH" sz="2400" b="1" u="sng" dirty="0">
                <a:solidFill>
                  <a:srgbClr val="FFE03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การคิดแบบวิทยาศาสตร์ ความเชื่อเกี่ยวกับวิทยาศาสตร์ หรือการแสดงออกถึงการมีจิตใจที่เป็นวิทยาศาสตร์</a:t>
            </a:r>
          </a:p>
        </p:txBody>
      </p:sp>
      <p:sp>
        <p:nvSpPr>
          <p:cNvPr id="5" name="สี่เหลี่ยมผืนผ้า 4">
            <a:extLst>
              <a:ext uri="{FF2B5EF4-FFF2-40B4-BE49-F238E27FC236}">
                <a16:creationId xmlns:a16="http://schemas.microsoft.com/office/drawing/2014/main" id="{2BFE6440-F976-4A1C-AD49-B1F61C5D42B2}"/>
              </a:ext>
            </a:extLst>
          </p:cNvPr>
          <p:cNvSpPr/>
          <p:nvPr/>
        </p:nvSpPr>
        <p:spPr>
          <a:xfrm>
            <a:off x="1531198" y="2267506"/>
            <a:ext cx="5815534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b="1" dirty="0">
                <a:solidFill>
                  <a:srgbClr val="FAB199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Wingdings" panose="05000000000000000000" pitchFamily="2" charset="2"/>
              </a:rPr>
              <a:t> </a:t>
            </a:r>
            <a:r>
              <a:rPr lang="th-TH" sz="2200" b="1" dirty="0">
                <a:solidFill>
                  <a:srgbClr val="FAB19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การใช้วิจารณญาณ  </a:t>
            </a:r>
          </a:p>
          <a:p>
            <a:r>
              <a:rPr lang="th-TH" sz="2000" b="1" dirty="0">
                <a:solidFill>
                  <a:srgbClr val="FAB199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Wingdings" panose="05000000000000000000" pitchFamily="2" charset="2"/>
              </a:rPr>
              <a:t> </a:t>
            </a:r>
            <a:r>
              <a:rPr lang="th-TH" sz="2200" b="1" dirty="0">
                <a:solidFill>
                  <a:srgbClr val="FAB19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ความรอบคอบ  </a:t>
            </a:r>
          </a:p>
          <a:p>
            <a:r>
              <a:rPr lang="th-TH" sz="2000" b="1" dirty="0">
                <a:solidFill>
                  <a:srgbClr val="FAB199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Wingdings" panose="05000000000000000000" pitchFamily="2" charset="2"/>
              </a:rPr>
              <a:t> </a:t>
            </a:r>
            <a:r>
              <a:rPr lang="th-TH" sz="2200" b="1" dirty="0">
                <a:solidFill>
                  <a:srgbClr val="FAB19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ความเชื่อมั่นต่อหลักฐาน  </a:t>
            </a:r>
          </a:p>
          <a:p>
            <a:r>
              <a:rPr lang="th-TH" sz="2000" b="1" dirty="0">
                <a:solidFill>
                  <a:srgbClr val="FAB199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Wingdings" panose="05000000000000000000" pitchFamily="2" charset="2"/>
              </a:rPr>
              <a:t> </a:t>
            </a:r>
            <a:r>
              <a:rPr lang="th-TH" sz="2200" b="1" dirty="0">
                <a:solidFill>
                  <a:srgbClr val="FAB19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ความซื่อสัตย์  </a:t>
            </a:r>
          </a:p>
          <a:p>
            <a:r>
              <a:rPr lang="th-TH" sz="2000" b="1" dirty="0">
                <a:solidFill>
                  <a:srgbClr val="FAB199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Wingdings" panose="05000000000000000000" pitchFamily="2" charset="2"/>
              </a:rPr>
              <a:t> </a:t>
            </a:r>
            <a:r>
              <a:rPr lang="th-TH" sz="2200" b="1" dirty="0">
                <a:solidFill>
                  <a:srgbClr val="FAB19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การยอมรับความเห็นต่าง</a:t>
            </a:r>
          </a:p>
          <a:p>
            <a:r>
              <a:rPr lang="th-TH" sz="2000" b="1" dirty="0">
                <a:solidFill>
                  <a:srgbClr val="FAB199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Wingdings" panose="05000000000000000000" pitchFamily="2" charset="2"/>
              </a:rPr>
              <a:t> </a:t>
            </a:r>
            <a:r>
              <a:rPr lang="th-TH" sz="2200" b="1" dirty="0">
                <a:solidFill>
                  <a:srgbClr val="FAB19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ความใจกว้าง  </a:t>
            </a:r>
          </a:p>
          <a:p>
            <a:r>
              <a:rPr lang="th-TH" sz="2000" b="1" dirty="0">
                <a:solidFill>
                  <a:srgbClr val="FAB199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Wingdings" panose="05000000000000000000" pitchFamily="2" charset="2"/>
              </a:rPr>
              <a:t> </a:t>
            </a:r>
            <a:r>
              <a:rPr lang="th-TH" sz="2200" b="1" dirty="0">
                <a:solidFill>
                  <a:srgbClr val="FAB19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ความอยากรู้อยากเห็น  </a:t>
            </a:r>
          </a:p>
          <a:p>
            <a:r>
              <a:rPr lang="th-TH" sz="2000" b="1" dirty="0">
                <a:solidFill>
                  <a:srgbClr val="FAB199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Wingdings" panose="05000000000000000000" pitchFamily="2" charset="2"/>
              </a:rPr>
              <a:t> </a:t>
            </a:r>
            <a:r>
              <a:rPr lang="th-TH" sz="2200" b="1" dirty="0">
                <a:solidFill>
                  <a:srgbClr val="FAB19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ความมุ่งมั่นอดทน  </a:t>
            </a:r>
          </a:p>
        </p:txBody>
      </p:sp>
      <p:pic>
        <p:nvPicPr>
          <p:cNvPr id="6" name="Picture 2" descr="Science Icon, Science, Flat, Colored PNG and Vector with ...">
            <a:extLst>
              <a:ext uri="{FF2B5EF4-FFF2-40B4-BE49-F238E27FC236}">
                <a16:creationId xmlns:a16="http://schemas.microsoft.com/office/drawing/2014/main" id="{041981BB-ECDC-4A5A-BEFB-1C09B07223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214" y="3005959"/>
            <a:ext cx="1817035" cy="1817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34779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>
            <a:extLst>
              <a:ext uri="{FF2B5EF4-FFF2-40B4-BE49-F238E27FC236}">
                <a16:creationId xmlns:a16="http://schemas.microsoft.com/office/drawing/2014/main" id="{3487BFD1-7D59-4105-81D2-4A5C36FE01E0}"/>
              </a:ext>
            </a:extLst>
          </p:cNvPr>
          <p:cNvSpPr/>
          <p:nvPr/>
        </p:nvSpPr>
        <p:spPr>
          <a:xfrm>
            <a:off x="1194639" y="351693"/>
            <a:ext cx="3656395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altLang="ko-KR" sz="5000" b="1" dirty="0">
                <a:solidFill>
                  <a:srgbClr val="FFE03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วิทยาศาสตร์ในชีวิต</a:t>
            </a:r>
            <a:endParaRPr lang="ko-KR" altLang="en-US" sz="5000" b="1" dirty="0">
              <a:solidFill>
                <a:srgbClr val="FFE03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สี่เหลี่ยมผืนผ้า 2">
            <a:extLst>
              <a:ext uri="{FF2B5EF4-FFF2-40B4-BE49-F238E27FC236}">
                <a16:creationId xmlns:a16="http://schemas.microsoft.com/office/drawing/2014/main" id="{DCB391CC-BEE6-4E63-A3C8-BA0624FF23BB}"/>
              </a:ext>
            </a:extLst>
          </p:cNvPr>
          <p:cNvSpPr/>
          <p:nvPr/>
        </p:nvSpPr>
        <p:spPr>
          <a:xfrm>
            <a:off x="198824" y="1191904"/>
            <a:ext cx="510802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400" b="1" dirty="0">
                <a:solidFill>
                  <a:srgbClr val="FAB199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	ความก้าวหน้าทางด้านวิทยาศาสตร์และเทคโนโลยีที่มนุษย์สร้างสรรค์ </a:t>
            </a:r>
            <a:r>
              <a:rPr lang="th-TH" sz="2400" b="1" dirty="0">
                <a:solidFill>
                  <a:srgbClr val="FFE03F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มีจุดประสงค์เพื่อตอบสนองความต้องการและช่วยยกระดับการใช้ชีวิตให้มีความสะดวกสบายยิ่งขึ้น </a:t>
            </a:r>
            <a:r>
              <a:rPr lang="th-TH" sz="2400" b="1" dirty="0">
                <a:solidFill>
                  <a:srgbClr val="FAB199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จำเป็นต้องอาศัยองค์ความรู้ทางด้านวิทยาศาสตร์ที่มีการพัฒนามาอย่างต่อเนื่อง และบางครั้งต้องอาศัยองค์ความรู้อื่น ๆ มาต่อยอดและผสมผสานกัน</a:t>
            </a:r>
            <a:endParaRPr lang="th-TH" sz="2400" b="1" dirty="0">
              <a:solidFill>
                <a:srgbClr val="FAB199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4" name="Picture 2" descr="กดปุ่มผลิตแมส หุ่นยนต์“ดินสอ มินิ”ดูแลผู้สูงวัยนอนติดเตียง">
            <a:extLst>
              <a:ext uri="{FF2B5EF4-FFF2-40B4-BE49-F238E27FC236}">
                <a16:creationId xmlns:a16="http://schemas.microsoft.com/office/drawing/2014/main" id="{33A47EBD-6772-4304-B1A3-E909D3D7BA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8393" y="0"/>
            <a:ext cx="3129262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98D63472-011C-4423-9EC8-DC9ABC2BA49C}"/>
              </a:ext>
            </a:extLst>
          </p:cNvPr>
          <p:cNvSpPr txBox="1"/>
          <p:nvPr/>
        </p:nvSpPr>
        <p:spPr>
          <a:xfrm>
            <a:off x="915605" y="3951596"/>
            <a:ext cx="439124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200" b="1" dirty="0">
                <a:solidFill>
                  <a:srgbClr val="FAB19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&gt;&gt;&gt;</a:t>
            </a:r>
            <a:r>
              <a:rPr lang="th-TH" sz="2200" b="1" dirty="0">
                <a:solidFill>
                  <a:srgbClr val="FAB19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ตัวอย่าง เครื่องมือและอุปกรณ์</a:t>
            </a:r>
            <a:r>
              <a:rPr lang="th-TH" sz="2200" b="1" dirty="0">
                <a:solidFill>
                  <a:srgbClr val="FAB199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ตอบสนองความต้องการและช่วยยกระดับการใช้ชีวิตให้มีความสะดวกสบายยิ่งขึ้น</a:t>
            </a:r>
            <a:r>
              <a:rPr lang="en-US" sz="2200" b="1" dirty="0">
                <a:solidFill>
                  <a:srgbClr val="FAB199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&lt;&lt;&lt;</a:t>
            </a:r>
            <a:r>
              <a:rPr lang="th-TH" sz="2200" b="1" dirty="0">
                <a:solidFill>
                  <a:srgbClr val="FAB199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</a:t>
            </a:r>
            <a:endParaRPr lang="th-TH" sz="2200" b="1" dirty="0">
              <a:solidFill>
                <a:srgbClr val="FAB199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8229FE1D-DC21-49ED-BF6F-20D903807CF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354" y="426220"/>
            <a:ext cx="540000" cy="540000"/>
          </a:xfrm>
          <a:prstGeom prst="rect">
            <a:avLst/>
          </a:prstGeom>
          <a:noFill/>
        </p:spPr>
      </p:pic>
      <p:pic>
        <p:nvPicPr>
          <p:cNvPr id="7" name="Picture 2" descr="Science - Science Research Png , Transpa #1435062 - PNG Images - PNGio">
            <a:extLst>
              <a:ext uri="{FF2B5EF4-FFF2-40B4-BE49-F238E27FC236}">
                <a16:creationId xmlns:a16="http://schemas.microsoft.com/office/drawing/2014/main" id="{31F734E1-63AA-4459-987C-5C370CC891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18" t="69201" r="19519" b="2513"/>
          <a:stretch/>
        </p:blipFill>
        <p:spPr bwMode="auto">
          <a:xfrm rot="667998">
            <a:off x="178496" y="3756149"/>
            <a:ext cx="1222676" cy="1281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83675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>
            <a:extLst>
              <a:ext uri="{FF2B5EF4-FFF2-40B4-BE49-F238E27FC236}">
                <a16:creationId xmlns:a16="http://schemas.microsoft.com/office/drawing/2014/main" id="{8ED74E8C-5AEC-45BC-9087-E823742F9DDF}"/>
              </a:ext>
            </a:extLst>
          </p:cNvPr>
          <p:cNvSpPr/>
          <p:nvPr/>
        </p:nvSpPr>
        <p:spPr>
          <a:xfrm>
            <a:off x="1127653" y="356590"/>
            <a:ext cx="3656395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altLang="ko-KR" sz="5000" b="1" dirty="0">
                <a:solidFill>
                  <a:srgbClr val="FFE03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วิทยาศาสตร์ในชีวิต</a:t>
            </a:r>
            <a:endParaRPr lang="ko-KR" altLang="en-US" sz="5000" b="1" dirty="0">
              <a:solidFill>
                <a:srgbClr val="FFE03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8551E6DB-851B-4F83-AE08-EADD32BCEE84}"/>
              </a:ext>
            </a:extLst>
          </p:cNvPr>
          <p:cNvSpPr txBox="1"/>
          <p:nvPr/>
        </p:nvSpPr>
        <p:spPr>
          <a:xfrm>
            <a:off x="11191" y="1133593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AB19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&gt;&gt;&gt;</a:t>
            </a:r>
            <a:r>
              <a:rPr lang="th-TH" sz="2400" b="1" dirty="0">
                <a:solidFill>
                  <a:srgbClr val="FAB19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ตัวอย่าง เครื่องมือและอุปกรณ์</a:t>
            </a:r>
            <a:r>
              <a:rPr lang="th-TH" sz="2400" b="1" dirty="0">
                <a:solidFill>
                  <a:srgbClr val="FAB199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ตอบสนองความต้องการและช่วยยกระดับการใช้ชีวิต</a:t>
            </a:r>
          </a:p>
          <a:p>
            <a:pPr algn="ctr"/>
            <a:r>
              <a:rPr lang="th-TH" sz="2400" b="1" dirty="0">
                <a:solidFill>
                  <a:srgbClr val="FAB199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ให้มีความสะดวกสบายยิ่งขึ้น</a:t>
            </a:r>
            <a:r>
              <a:rPr lang="en-US" sz="2400" b="1" dirty="0">
                <a:solidFill>
                  <a:srgbClr val="FAB199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&lt;&lt;&lt;</a:t>
            </a:r>
            <a:r>
              <a:rPr lang="th-TH" sz="2400" b="1" dirty="0">
                <a:solidFill>
                  <a:srgbClr val="FAB199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</a:t>
            </a:r>
            <a:endParaRPr lang="th-TH" sz="2400" b="1" dirty="0">
              <a:solidFill>
                <a:srgbClr val="FAB199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5" name="Picture 2" descr="MIU - เลาะรั้วเกษตร : โดรนมาแรง">
            <a:extLst>
              <a:ext uri="{FF2B5EF4-FFF2-40B4-BE49-F238E27FC236}">
                <a16:creationId xmlns:a16="http://schemas.microsoft.com/office/drawing/2014/main" id="{773FF049-9454-4AC1-B74A-A4563C6F7D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43"/>
          <a:stretch/>
        </p:blipFill>
        <p:spPr bwMode="auto">
          <a:xfrm>
            <a:off x="1" y="1996860"/>
            <a:ext cx="2955850" cy="2148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B5A32A0B-C01A-4698-9759-A5BEB0DAB724}"/>
              </a:ext>
            </a:extLst>
          </p:cNvPr>
          <p:cNvSpPr txBox="1"/>
          <p:nvPr/>
        </p:nvSpPr>
        <p:spPr>
          <a:xfrm>
            <a:off x="0" y="4234456"/>
            <a:ext cx="2955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800" b="1" dirty="0">
                <a:solidFill>
                  <a:srgbClr val="FFE03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โดรนเพื่อการเกษตร</a:t>
            </a:r>
          </a:p>
        </p:txBody>
      </p:sp>
      <p:pic>
        <p:nvPicPr>
          <p:cNvPr id="7" name="Picture 4" descr="หุ่นยนต์เสริฟอาหารในจีน ทำป่วน ชวนให้ร้านเจ๊ง! ได้เลยทีเดียว ข่าวไอที">
            <a:extLst>
              <a:ext uri="{FF2B5EF4-FFF2-40B4-BE49-F238E27FC236}">
                <a16:creationId xmlns:a16="http://schemas.microsoft.com/office/drawing/2014/main" id="{1BD99432-F991-4A63-BA39-881EAC3D15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706" b="4877"/>
          <a:stretch/>
        </p:blipFill>
        <p:spPr bwMode="auto">
          <a:xfrm>
            <a:off x="2955851" y="1996860"/>
            <a:ext cx="2861427" cy="2148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กล่องข้อความ 7">
            <a:extLst>
              <a:ext uri="{FF2B5EF4-FFF2-40B4-BE49-F238E27FC236}">
                <a16:creationId xmlns:a16="http://schemas.microsoft.com/office/drawing/2014/main" id="{6C9E2A36-56C9-4089-9E24-7A45025F0E11}"/>
              </a:ext>
            </a:extLst>
          </p:cNvPr>
          <p:cNvSpPr txBox="1"/>
          <p:nvPr/>
        </p:nvSpPr>
        <p:spPr>
          <a:xfrm>
            <a:off x="2933037" y="4213827"/>
            <a:ext cx="28842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800" b="1" dirty="0">
                <a:solidFill>
                  <a:srgbClr val="FFE03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หุ่นยนต์เสริมอาหาร</a:t>
            </a:r>
          </a:p>
        </p:txBody>
      </p:sp>
      <p:pic>
        <p:nvPicPr>
          <p:cNvPr id="9" name="Picture 6" descr="อนาคตพลังงานทางเลือกประเทศไทย กับโอกาสเปิดตลาดรถยนต์พลังงานไฟฟ้า ...">
            <a:extLst>
              <a:ext uri="{FF2B5EF4-FFF2-40B4-BE49-F238E27FC236}">
                <a16:creationId xmlns:a16="http://schemas.microsoft.com/office/drawing/2014/main" id="{4CAECF26-7CBF-43D0-8BED-82FEA4D8FC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647"/>
          <a:stretch/>
        </p:blipFill>
        <p:spPr bwMode="auto">
          <a:xfrm>
            <a:off x="5817278" y="1998293"/>
            <a:ext cx="3315531" cy="2148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กล่องข้อความ 9">
            <a:extLst>
              <a:ext uri="{FF2B5EF4-FFF2-40B4-BE49-F238E27FC236}">
                <a16:creationId xmlns:a16="http://schemas.microsoft.com/office/drawing/2014/main" id="{6CC58162-0B7D-404D-B44F-497AAC49E6F5}"/>
              </a:ext>
            </a:extLst>
          </p:cNvPr>
          <p:cNvSpPr txBox="1"/>
          <p:nvPr/>
        </p:nvSpPr>
        <p:spPr>
          <a:xfrm>
            <a:off x="5828637" y="4213827"/>
            <a:ext cx="33041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800" b="1" dirty="0">
                <a:solidFill>
                  <a:srgbClr val="FFE03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รถยนต์พลังงานทางเลือก</a:t>
            </a:r>
          </a:p>
        </p:txBody>
      </p:sp>
      <p:pic>
        <p:nvPicPr>
          <p:cNvPr id="11" name="รูปภาพ 10">
            <a:extLst>
              <a:ext uri="{FF2B5EF4-FFF2-40B4-BE49-F238E27FC236}">
                <a16:creationId xmlns:a16="http://schemas.microsoft.com/office/drawing/2014/main" id="{89C07909-555E-48FD-B4B7-66449685FA0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354" y="426220"/>
            <a:ext cx="540000" cy="540000"/>
          </a:xfrm>
          <a:prstGeom prst="rect">
            <a:avLst/>
          </a:prstGeom>
          <a:noFill/>
        </p:spPr>
      </p:pic>
      <p:pic>
        <p:nvPicPr>
          <p:cNvPr id="12" name="Picture 2" descr="Science - Science Research Png , Transpa #1435062 - PNG Images - PNGio">
            <a:extLst>
              <a:ext uri="{FF2B5EF4-FFF2-40B4-BE49-F238E27FC236}">
                <a16:creationId xmlns:a16="http://schemas.microsoft.com/office/drawing/2014/main" id="{AD78F10B-10EA-4EFE-8DDB-4E0A67DD7A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18" t="69201" r="19519" b="2513"/>
          <a:stretch/>
        </p:blipFill>
        <p:spPr bwMode="auto">
          <a:xfrm rot="19900224">
            <a:off x="7705856" y="11478"/>
            <a:ext cx="1222676" cy="1281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98258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>
            <a:extLst>
              <a:ext uri="{FF2B5EF4-FFF2-40B4-BE49-F238E27FC236}">
                <a16:creationId xmlns:a16="http://schemas.microsoft.com/office/drawing/2014/main" id="{4915CB51-3219-4206-8800-DDA62A089DDB}"/>
              </a:ext>
            </a:extLst>
          </p:cNvPr>
          <p:cNvSpPr/>
          <p:nvPr/>
        </p:nvSpPr>
        <p:spPr>
          <a:xfrm>
            <a:off x="1127653" y="356590"/>
            <a:ext cx="3656395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altLang="ko-KR" sz="5000" b="1" dirty="0">
                <a:solidFill>
                  <a:srgbClr val="FAB19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วิทยาศาสตร์ในชีวิต</a:t>
            </a:r>
            <a:endParaRPr lang="ko-KR" altLang="en-US" sz="5000" b="1" dirty="0">
              <a:solidFill>
                <a:srgbClr val="FAB199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FD808048-9AB8-455C-8E9D-91AF1EA1C63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354" y="426220"/>
            <a:ext cx="540000" cy="540000"/>
          </a:xfrm>
          <a:prstGeom prst="rect">
            <a:avLst/>
          </a:prstGeom>
          <a:noFill/>
        </p:spPr>
      </p:pic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C03B95B9-114E-4BFB-9818-E5A12F698E30}"/>
              </a:ext>
            </a:extLst>
          </p:cNvPr>
          <p:cNvSpPr txBox="1"/>
          <p:nvPr/>
        </p:nvSpPr>
        <p:spPr>
          <a:xfrm>
            <a:off x="0" y="1106694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AB19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&gt;&gt;&gt;</a:t>
            </a:r>
            <a:r>
              <a:rPr lang="th-TH" sz="2400" b="1" dirty="0">
                <a:solidFill>
                  <a:srgbClr val="FAB19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ตัวอย่าง เครื่องมือและอุปกรณ์</a:t>
            </a:r>
            <a:r>
              <a:rPr lang="th-TH" sz="2400" b="1" dirty="0">
                <a:solidFill>
                  <a:srgbClr val="FAB199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ตอบสนองความต้องการและ</a:t>
            </a:r>
          </a:p>
          <a:p>
            <a:pPr algn="ctr"/>
            <a:r>
              <a:rPr lang="th-TH" sz="2400" b="1" dirty="0">
                <a:solidFill>
                  <a:srgbClr val="FAB199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ช่วยยกระดับการใช้ชีวิตให้มีความสะดวกสบายยิ่งขึ้น</a:t>
            </a:r>
            <a:r>
              <a:rPr lang="en-US" sz="2400" b="1" dirty="0">
                <a:solidFill>
                  <a:srgbClr val="FAB199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&lt;&lt;&lt;</a:t>
            </a:r>
            <a:r>
              <a:rPr lang="th-TH" sz="2400" b="1" dirty="0">
                <a:solidFill>
                  <a:srgbClr val="FAB199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</a:t>
            </a:r>
            <a:endParaRPr lang="th-TH" sz="2400" b="1" dirty="0">
              <a:solidFill>
                <a:srgbClr val="FAB199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FCEE1B64-4B36-4CF5-A3A9-709A1E86B9A4}"/>
              </a:ext>
            </a:extLst>
          </p:cNvPr>
          <p:cNvSpPr txBox="1"/>
          <p:nvPr/>
        </p:nvSpPr>
        <p:spPr>
          <a:xfrm>
            <a:off x="10510" y="4265988"/>
            <a:ext cx="2955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800" b="1" dirty="0">
                <a:solidFill>
                  <a:srgbClr val="FFE03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เครื่องมือทางการแพทย์</a:t>
            </a:r>
          </a:p>
        </p:txBody>
      </p:sp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8C5B7B2C-38E8-4872-BB09-3231D1C35F8F}"/>
              </a:ext>
            </a:extLst>
          </p:cNvPr>
          <p:cNvSpPr txBox="1"/>
          <p:nvPr/>
        </p:nvSpPr>
        <p:spPr>
          <a:xfrm>
            <a:off x="2943547" y="4245359"/>
            <a:ext cx="28842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800" b="1" dirty="0">
                <a:solidFill>
                  <a:srgbClr val="FFE03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ของใช้ภายในบ้านที่ทันสมัย</a:t>
            </a:r>
          </a:p>
        </p:txBody>
      </p:sp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4D194D63-AB51-45F5-A5B7-9937717B17EA}"/>
              </a:ext>
            </a:extLst>
          </p:cNvPr>
          <p:cNvSpPr txBox="1"/>
          <p:nvPr/>
        </p:nvSpPr>
        <p:spPr>
          <a:xfrm>
            <a:off x="5839147" y="4245359"/>
            <a:ext cx="33041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800" b="1" dirty="0">
                <a:solidFill>
                  <a:srgbClr val="FFE03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อุปกรณ์สื่อสารและไอที</a:t>
            </a:r>
          </a:p>
        </p:txBody>
      </p:sp>
      <p:pic>
        <p:nvPicPr>
          <p:cNvPr id="8" name="Picture 2" descr="บริการรับซ่อมเครื่องมือแพทย์ พร้อม ขายอะไหล่ – Khun Toei Sales and ...">
            <a:extLst>
              <a:ext uri="{FF2B5EF4-FFF2-40B4-BE49-F238E27FC236}">
                <a16:creationId xmlns:a16="http://schemas.microsoft.com/office/drawing/2014/main" id="{1B18AE7B-2321-4731-A5B5-F807F7CDEC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67"/>
          <a:stretch/>
        </p:blipFill>
        <p:spPr bwMode="auto">
          <a:xfrm>
            <a:off x="0" y="2048412"/>
            <a:ext cx="2971800" cy="2159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10 ของใช้ไฮเทคที่น่าสนใจใน Amazon เปลี่ยนชีวิตธรรมดาให้ล้ำ และเจ๋ง ...">
            <a:extLst>
              <a:ext uri="{FF2B5EF4-FFF2-40B4-BE49-F238E27FC236}">
                <a16:creationId xmlns:a16="http://schemas.microsoft.com/office/drawing/2014/main" id="{5C050787-D424-4A3A-A744-A532B71F15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25"/>
          <a:stretch/>
        </p:blipFill>
        <p:spPr bwMode="auto">
          <a:xfrm>
            <a:off x="2983159" y="2048412"/>
            <a:ext cx="3021932" cy="2145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10 อุปกรณ์ไฮเทค ขายดีรับเทศกาล">
            <a:extLst>
              <a:ext uri="{FF2B5EF4-FFF2-40B4-BE49-F238E27FC236}">
                <a16:creationId xmlns:a16="http://schemas.microsoft.com/office/drawing/2014/main" id="{5C5689F5-7C73-4E13-B75A-52D1576686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1" r="13845"/>
          <a:stretch/>
        </p:blipFill>
        <p:spPr bwMode="auto">
          <a:xfrm>
            <a:off x="6005092" y="2048411"/>
            <a:ext cx="3114846" cy="2159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Science - Science Research Png , Transpa #1435062 - PNG Images - PNGio">
            <a:extLst>
              <a:ext uri="{FF2B5EF4-FFF2-40B4-BE49-F238E27FC236}">
                <a16:creationId xmlns:a16="http://schemas.microsoft.com/office/drawing/2014/main" id="{512759F6-8283-4DA6-AD65-5AAA1AFF98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18" t="69201" r="19519" b="2513"/>
          <a:stretch/>
        </p:blipFill>
        <p:spPr bwMode="auto">
          <a:xfrm rot="19900224">
            <a:off x="7793328" y="90961"/>
            <a:ext cx="1222676" cy="1281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64612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>
            <a:extLst>
              <a:ext uri="{FF2B5EF4-FFF2-40B4-BE49-F238E27FC236}">
                <a16:creationId xmlns:a16="http://schemas.microsoft.com/office/drawing/2014/main" id="{7A9B9EF2-4F87-4821-BA1D-636E119B32C3}"/>
              </a:ext>
            </a:extLst>
          </p:cNvPr>
          <p:cNvSpPr/>
          <p:nvPr/>
        </p:nvSpPr>
        <p:spPr>
          <a:xfrm>
            <a:off x="1009908" y="120206"/>
            <a:ext cx="8213719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altLang="ko-KR" sz="5000" b="1" dirty="0">
                <a:solidFill>
                  <a:srgbClr val="FFE03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ผลจากการนำความรู้ทางวิทยาศาสตร์มาใช้</a:t>
            </a:r>
            <a:endParaRPr lang="ko-KR" altLang="en-US" sz="5000" b="1" dirty="0">
              <a:solidFill>
                <a:srgbClr val="FFE03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CC0051D3-0F7F-414D-BEAD-CF8AD6F765CD}"/>
              </a:ext>
            </a:extLst>
          </p:cNvPr>
          <p:cNvSpPr txBox="1"/>
          <p:nvPr/>
        </p:nvSpPr>
        <p:spPr>
          <a:xfrm>
            <a:off x="0" y="934499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rgbClr val="FAB19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&gt;&gt;&gt;</a:t>
            </a:r>
            <a:r>
              <a:rPr lang="th-TH" sz="2200" b="1" dirty="0">
                <a:solidFill>
                  <a:srgbClr val="FAB19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ผลจากการสร้างสรรค์และพัฒนาเทคโนโลยี ในทางกลับกัน</a:t>
            </a:r>
            <a:r>
              <a:rPr lang="en-US" sz="2200" b="1" dirty="0">
                <a:solidFill>
                  <a:srgbClr val="FAB19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200" b="1" dirty="0">
                <a:solidFill>
                  <a:srgbClr val="FAB19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หากใช้ความรู้โดยไม่คำนึงถึงผลกระทบ </a:t>
            </a:r>
          </a:p>
          <a:p>
            <a:pPr algn="ctr"/>
            <a:r>
              <a:rPr lang="th-TH" sz="2200" b="1" dirty="0">
                <a:solidFill>
                  <a:srgbClr val="FAB19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อาจทำให้เกิดผลเสียทั้งต่อมนุษย์และสิ่งแวดล้อม</a:t>
            </a:r>
            <a:r>
              <a:rPr lang="en-US" sz="2200" b="1" dirty="0">
                <a:solidFill>
                  <a:srgbClr val="FAB199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&lt;&lt;&lt;</a:t>
            </a:r>
            <a:r>
              <a:rPr lang="th-TH" sz="2200" b="1" dirty="0">
                <a:solidFill>
                  <a:srgbClr val="FAB199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</a:t>
            </a:r>
            <a:endParaRPr lang="th-TH" sz="2200" b="1" dirty="0">
              <a:solidFill>
                <a:srgbClr val="FAB199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B019B751-AA7B-4819-B9B6-425DC3EDF118}"/>
              </a:ext>
            </a:extLst>
          </p:cNvPr>
          <p:cNvSpPr txBox="1"/>
          <p:nvPr/>
        </p:nvSpPr>
        <p:spPr>
          <a:xfrm>
            <a:off x="262026" y="4712613"/>
            <a:ext cx="874645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200" b="1" dirty="0">
                <a:solidFill>
                  <a:srgbClr val="FFE03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โรงงานอุตสาหกรรมและการทำเหมืองแร่ ทำให้เกิดมลภาวะทางอากาศ</a:t>
            </a:r>
          </a:p>
        </p:txBody>
      </p:sp>
      <p:pic>
        <p:nvPicPr>
          <p:cNvPr id="6" name="Picture 2" descr="ฮวงจุ้ยโรงงานอุตสาหกรรม">
            <a:extLst>
              <a:ext uri="{FF2B5EF4-FFF2-40B4-BE49-F238E27FC236}">
                <a16:creationId xmlns:a16="http://schemas.microsoft.com/office/drawing/2014/main" id="{2C3A7F88-7022-4EDF-A526-CB32A5C82B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08" y="1630370"/>
            <a:ext cx="3792127" cy="3004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งาน รถ ยางมะตอย ขนส่ง ยานพาหนะ อุตสาหกรรม รถปราบดิน รถเทรลเลอร์ แร่ธาตุ รัสเซีย ขุด ถ่านหิน เหมืองแร่ ไซบีเรีย การทำเหมืองถ่านหิน อุปกรณ์ก่อสร้าง เบลาซ สัดส่วนขนาดใหญ่ ภูเขาถ่านหิน">
            <a:extLst>
              <a:ext uri="{FF2B5EF4-FFF2-40B4-BE49-F238E27FC236}">
                <a16:creationId xmlns:a16="http://schemas.microsoft.com/office/drawing/2014/main" id="{64569020-3FD5-4DCB-B8E9-ED25DF853F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2035" y="1611253"/>
            <a:ext cx="4517848" cy="3023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รูปภาพ 8">
            <a:extLst>
              <a:ext uri="{FF2B5EF4-FFF2-40B4-BE49-F238E27FC236}">
                <a16:creationId xmlns:a16="http://schemas.microsoft.com/office/drawing/2014/main" id="{5110E323-7854-41FE-B98B-75B40A99730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08" y="247929"/>
            <a:ext cx="540000" cy="540000"/>
          </a:xfrm>
          <a:prstGeom prst="rect">
            <a:avLst/>
          </a:prstGeom>
          <a:noFill/>
        </p:spPr>
      </p:pic>
      <p:pic>
        <p:nvPicPr>
          <p:cNvPr id="10" name="Picture 2" descr="Science - Science Research Png , Transpa #1435062 - PNG Images - PNGio">
            <a:extLst>
              <a:ext uri="{FF2B5EF4-FFF2-40B4-BE49-F238E27FC236}">
                <a16:creationId xmlns:a16="http://schemas.microsoft.com/office/drawing/2014/main" id="{53BB71D4-DF2C-4F06-8EBB-90F166B967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18" t="69201" r="19519" b="2513"/>
          <a:stretch/>
        </p:blipFill>
        <p:spPr bwMode="auto">
          <a:xfrm rot="19900224">
            <a:off x="7912732" y="3993766"/>
            <a:ext cx="1222676" cy="1281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45301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>
            <a:extLst>
              <a:ext uri="{FF2B5EF4-FFF2-40B4-BE49-F238E27FC236}">
                <a16:creationId xmlns:a16="http://schemas.microsoft.com/office/drawing/2014/main" id="{DA40A768-2465-437E-9A16-A3BE77528287}"/>
              </a:ext>
            </a:extLst>
          </p:cNvPr>
          <p:cNvSpPr/>
          <p:nvPr/>
        </p:nvSpPr>
        <p:spPr>
          <a:xfrm>
            <a:off x="1009908" y="120206"/>
            <a:ext cx="8213719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altLang="ko-KR" sz="5000" b="1" dirty="0">
                <a:solidFill>
                  <a:srgbClr val="FFE03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ผลจากการนำความรู้ทางวิทยาศาสตร์มาใช้</a:t>
            </a:r>
            <a:endParaRPr lang="ko-KR" altLang="en-US" sz="5000" b="1" dirty="0">
              <a:solidFill>
                <a:srgbClr val="FFE03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1DA784D8-73FC-47A0-8394-293D2CB5672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08" y="247929"/>
            <a:ext cx="540000" cy="540000"/>
          </a:xfrm>
          <a:prstGeom prst="rect">
            <a:avLst/>
          </a:prstGeom>
          <a:noFill/>
        </p:spPr>
      </p:pic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56F4A741-0BCA-4C74-8F42-E63357CD4B62}"/>
              </a:ext>
            </a:extLst>
          </p:cNvPr>
          <p:cNvSpPr txBox="1"/>
          <p:nvPr/>
        </p:nvSpPr>
        <p:spPr>
          <a:xfrm>
            <a:off x="0" y="892459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rgbClr val="FAB19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&gt;&gt;&gt;</a:t>
            </a:r>
            <a:r>
              <a:rPr lang="th-TH" sz="2200" b="1" dirty="0">
                <a:solidFill>
                  <a:srgbClr val="FAB19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ผลจากการสร้างสรรค์และพัฒนาเทคโนโลยี ในทางกลับกัน</a:t>
            </a:r>
            <a:r>
              <a:rPr lang="en-US" sz="2200" b="1" dirty="0">
                <a:solidFill>
                  <a:srgbClr val="FAB19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200" b="1" dirty="0">
                <a:solidFill>
                  <a:srgbClr val="FAB19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หากใช้ความรู้โดย</a:t>
            </a:r>
          </a:p>
          <a:p>
            <a:pPr algn="ctr"/>
            <a:r>
              <a:rPr lang="th-TH" sz="2200" b="1" dirty="0">
                <a:solidFill>
                  <a:srgbClr val="FAB19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ไม่คำนึงถึงผลกระทบ อาจทำให้เกิดผลเสียทั้งต่อมนุษย์และสิ่งแวดล้อม</a:t>
            </a:r>
            <a:r>
              <a:rPr lang="en-US" sz="2200" b="1" dirty="0">
                <a:solidFill>
                  <a:srgbClr val="FAB199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&lt;&lt;&lt;</a:t>
            </a:r>
            <a:r>
              <a:rPr lang="th-TH" sz="2200" b="1" dirty="0">
                <a:solidFill>
                  <a:srgbClr val="FAB199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</a:t>
            </a:r>
            <a:endParaRPr lang="th-TH" sz="2200" b="1" dirty="0">
              <a:solidFill>
                <a:srgbClr val="FAB199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5" name="Picture 2" descr="ขยะอิเล็กทรอนิกส์ทะลักกาฬสินธุ์ปีละ2หมื่นตัน หวั่นกระทบสุขภาพชาว ...">
            <a:extLst>
              <a:ext uri="{FF2B5EF4-FFF2-40B4-BE49-F238E27FC236}">
                <a16:creationId xmlns:a16="http://schemas.microsoft.com/office/drawing/2014/main" id="{38CB54E9-FF00-4EF3-826C-0396845AAE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624" y="1681017"/>
            <a:ext cx="4297278" cy="2862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คนงานคัดแยกขยะอิเล็กทรอนิกส์ เสี่ยงประสาทถูกทำลาย - Thaihealth.or ...">
            <a:extLst>
              <a:ext uri="{FF2B5EF4-FFF2-40B4-BE49-F238E27FC236}">
                <a16:creationId xmlns:a16="http://schemas.microsoft.com/office/drawing/2014/main" id="{F699216D-4DFD-46CA-A4A8-CFB5135E90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8901" y="1681017"/>
            <a:ext cx="4292229" cy="2862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8073F946-3B34-4BA0-A3BB-FC70AC1D90A9}"/>
              </a:ext>
            </a:extLst>
          </p:cNvPr>
          <p:cNvSpPr txBox="1"/>
          <p:nvPr/>
        </p:nvSpPr>
        <p:spPr>
          <a:xfrm>
            <a:off x="204673" y="4623211"/>
            <a:ext cx="874645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200" b="1" dirty="0">
                <a:solidFill>
                  <a:srgbClr val="FFE03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ขยะอิเล็กทรอนิกส์ที่กำลังเป็นปัญหาใหญ่ในการกำจัด เพราะอันตรายและมีความยุ่งยากในการกำจัดทิ้ง</a:t>
            </a:r>
          </a:p>
        </p:txBody>
      </p:sp>
      <p:pic>
        <p:nvPicPr>
          <p:cNvPr id="8" name="Picture 2" descr="Science - Science Research Png , Transpa #1435062 - PNG Images - PNGio">
            <a:extLst>
              <a:ext uri="{FF2B5EF4-FFF2-40B4-BE49-F238E27FC236}">
                <a16:creationId xmlns:a16="http://schemas.microsoft.com/office/drawing/2014/main" id="{E07EC592-A373-4FCA-8708-BF5107A74A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18" t="69201" r="19519" b="2513"/>
          <a:stretch/>
        </p:blipFill>
        <p:spPr bwMode="auto">
          <a:xfrm rot="19900224">
            <a:off x="8155387" y="667479"/>
            <a:ext cx="1037409" cy="1087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37350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CFE36E33-6232-4C59-AABA-AF6EA893039F}"/>
              </a:ext>
            </a:extLst>
          </p:cNvPr>
          <p:cNvSpPr txBox="1">
            <a:spLocks/>
          </p:cNvSpPr>
          <p:nvPr/>
        </p:nvSpPr>
        <p:spPr>
          <a:xfrm>
            <a:off x="485168" y="801099"/>
            <a:ext cx="9144000" cy="724498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th-TH"/>
            </a:defPPr>
            <a:lvl1pPr marL="0" algn="ctr" defTabSz="6858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7000" b="1" u="sng" dirty="0">
                <a:solidFill>
                  <a:srgbClr val="FAB19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Timeline </a:t>
            </a:r>
            <a:r>
              <a:rPr lang="th-TH" altLang="ko-KR" sz="7000" b="1" u="sng" dirty="0">
                <a:solidFill>
                  <a:srgbClr val="FAB19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หน่วยการเรียนรู้</a:t>
            </a:r>
            <a:endParaRPr lang="en-US" altLang="ko-KR" sz="7000" b="1" u="sng" dirty="0">
              <a:solidFill>
                <a:srgbClr val="FAB199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TextBox 5">
            <a:extLst>
              <a:ext uri="{FF2B5EF4-FFF2-40B4-BE49-F238E27FC236}">
                <a16:creationId xmlns:a16="http://schemas.microsoft.com/office/drawing/2014/main" id="{2A8E163B-7035-4E5B-AE57-253B60B8CFC6}"/>
              </a:ext>
            </a:extLst>
          </p:cNvPr>
          <p:cNvSpPr txBox="1"/>
          <p:nvPr/>
        </p:nvSpPr>
        <p:spPr>
          <a:xfrm>
            <a:off x="662152" y="2571750"/>
            <a:ext cx="848184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altLang="ko-KR" sz="5000" b="1" dirty="0">
                <a:solidFill>
                  <a:srgbClr val="FAB19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 วิทยาศาสตร์ในชีวิต</a:t>
            </a:r>
          </a:p>
          <a:p>
            <a:r>
              <a:rPr lang="th-TH" altLang="ko-KR" sz="5000" b="1" dirty="0">
                <a:solidFill>
                  <a:srgbClr val="FAB19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 วิทยาศาสตร์กับการแก้ปัญหาของมนุษย์</a:t>
            </a:r>
            <a:endParaRPr lang="ko-KR" altLang="en-US" sz="5000" b="1" dirty="0">
              <a:solidFill>
                <a:srgbClr val="FAB199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สี่เหลี่ยมผืนผ้า 3">
            <a:extLst>
              <a:ext uri="{FF2B5EF4-FFF2-40B4-BE49-F238E27FC236}">
                <a16:creationId xmlns:a16="http://schemas.microsoft.com/office/drawing/2014/main" id="{C6806983-632A-4E26-982B-65C81840B5DA}"/>
              </a:ext>
            </a:extLst>
          </p:cNvPr>
          <p:cNvSpPr/>
          <p:nvPr/>
        </p:nvSpPr>
        <p:spPr>
          <a:xfrm>
            <a:off x="465406" y="1505608"/>
            <a:ext cx="916376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altLang="ko-KR" sz="6000" b="1" dirty="0">
                <a:solidFill>
                  <a:srgbClr val="FAB19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วิทยาศาสตร์กับการแก้ปัญหา</a:t>
            </a:r>
            <a:endParaRPr lang="th-TH" sz="6000" b="1" dirty="0">
              <a:solidFill>
                <a:srgbClr val="FAB199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3B23EE51-46C4-4B97-A99D-D7CEEFE491F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140" y="3393839"/>
            <a:ext cx="540000" cy="540000"/>
          </a:xfrm>
          <a:prstGeom prst="rect">
            <a:avLst/>
          </a:prstGeom>
          <a:noFill/>
        </p:spPr>
      </p:pic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B01AEF57-DE14-4D06-8923-9F74EC1917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140" y="2648194"/>
            <a:ext cx="540000" cy="540000"/>
          </a:xfrm>
          <a:prstGeom prst="rect">
            <a:avLst/>
          </a:prstGeom>
          <a:noFill/>
        </p:spPr>
      </p:pic>
      <p:grpSp>
        <p:nvGrpSpPr>
          <p:cNvPr id="9" name="Group 14">
            <a:extLst>
              <a:ext uri="{FF2B5EF4-FFF2-40B4-BE49-F238E27FC236}">
                <a16:creationId xmlns:a16="http://schemas.microsoft.com/office/drawing/2014/main" id="{772F301A-8150-4A1D-AAFC-A415F0064461}"/>
              </a:ext>
            </a:extLst>
          </p:cNvPr>
          <p:cNvGrpSpPr/>
          <p:nvPr/>
        </p:nvGrpSpPr>
        <p:grpSpPr>
          <a:xfrm>
            <a:off x="443772" y="835600"/>
            <a:ext cx="1052368" cy="3696329"/>
            <a:chOff x="4058860" y="987781"/>
            <a:chExt cx="1052368" cy="3696329"/>
          </a:xfrm>
        </p:grpSpPr>
        <p:sp>
          <p:nvSpPr>
            <p:cNvPr id="10" name="Rectangle 8">
              <a:extLst>
                <a:ext uri="{FF2B5EF4-FFF2-40B4-BE49-F238E27FC236}">
                  <a16:creationId xmlns:a16="http://schemas.microsoft.com/office/drawing/2014/main" id="{A28498E8-33C4-4C26-918E-2045D8D18A0A}"/>
                </a:ext>
              </a:extLst>
            </p:cNvPr>
            <p:cNvSpPr/>
            <p:nvPr/>
          </p:nvSpPr>
          <p:spPr>
            <a:xfrm rot="36931">
              <a:off x="4276045" y="3801165"/>
              <a:ext cx="592195" cy="863021"/>
            </a:xfrm>
            <a:custGeom>
              <a:avLst/>
              <a:gdLst/>
              <a:ahLst/>
              <a:cxnLst/>
              <a:rect l="l" t="t" r="r" b="b"/>
              <a:pathLst>
                <a:path w="1802378" h="1800199">
                  <a:moveTo>
                    <a:pt x="0" y="0"/>
                  </a:moveTo>
                  <a:lnTo>
                    <a:pt x="1802378" y="0"/>
                  </a:lnTo>
                  <a:lnTo>
                    <a:pt x="1802378" y="289727"/>
                  </a:lnTo>
                  <a:lnTo>
                    <a:pt x="1801366" y="289727"/>
                  </a:lnTo>
                  <a:lnTo>
                    <a:pt x="901188" y="1800199"/>
                  </a:lnTo>
                  <a:lnTo>
                    <a:pt x="1012" y="289727"/>
                  </a:lnTo>
                  <a:lnTo>
                    <a:pt x="0" y="289727"/>
                  </a:lnTo>
                  <a:lnTo>
                    <a:pt x="0" y="28803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lumMod val="70000"/>
                    <a:lumOff val="30000"/>
                  </a:schemeClr>
                </a:gs>
                <a:gs pos="100000">
                  <a:schemeClr val="accent2">
                    <a:lumMod val="70000"/>
                    <a:lumOff val="30000"/>
                  </a:schemeClr>
                </a:gs>
              </a:gsLst>
              <a:lin ang="19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1" name="Rectangle 8">
              <a:extLst>
                <a:ext uri="{FF2B5EF4-FFF2-40B4-BE49-F238E27FC236}">
                  <a16:creationId xmlns:a16="http://schemas.microsoft.com/office/drawing/2014/main" id="{1C01B5AE-679C-4248-A509-D0DE864923A9}"/>
                </a:ext>
              </a:extLst>
            </p:cNvPr>
            <p:cNvSpPr/>
            <p:nvPr/>
          </p:nvSpPr>
          <p:spPr>
            <a:xfrm>
              <a:off x="4468857" y="3793500"/>
              <a:ext cx="200342" cy="872829"/>
            </a:xfrm>
            <a:custGeom>
              <a:avLst/>
              <a:gdLst>
                <a:gd name="connsiteX0" fmla="*/ 0 w 1359043"/>
                <a:gd name="connsiteY0" fmla="*/ 0 h 1813992"/>
                <a:gd name="connsiteX1" fmla="*/ 1359043 w 1359043"/>
                <a:gd name="connsiteY1" fmla="*/ 0 h 1813992"/>
                <a:gd name="connsiteX2" fmla="*/ 1359043 w 1359043"/>
                <a:gd name="connsiteY2" fmla="*/ 212596 h 1813992"/>
                <a:gd name="connsiteX3" fmla="*/ 806822 w 1359043"/>
                <a:gd name="connsiteY3" fmla="*/ 1813992 h 1813992"/>
                <a:gd name="connsiteX4" fmla="*/ 1012 w 1359043"/>
                <a:gd name="connsiteY4" fmla="*/ 289727 h 1813992"/>
                <a:gd name="connsiteX5" fmla="*/ 0 w 1359043"/>
                <a:gd name="connsiteY5" fmla="*/ 289727 h 1813992"/>
                <a:gd name="connsiteX6" fmla="*/ 0 w 1359043"/>
                <a:gd name="connsiteY6" fmla="*/ 288030 h 1813992"/>
                <a:gd name="connsiteX7" fmla="*/ 0 w 1359043"/>
                <a:gd name="connsiteY7" fmla="*/ 0 h 1813992"/>
                <a:gd name="connsiteX0" fmla="*/ 0 w 1359043"/>
                <a:gd name="connsiteY0" fmla="*/ 0 h 1820658"/>
                <a:gd name="connsiteX1" fmla="*/ 1359043 w 1359043"/>
                <a:gd name="connsiteY1" fmla="*/ 0 h 1820658"/>
                <a:gd name="connsiteX2" fmla="*/ 1359043 w 1359043"/>
                <a:gd name="connsiteY2" fmla="*/ 212596 h 1820658"/>
                <a:gd name="connsiteX3" fmla="*/ 720119 w 1359043"/>
                <a:gd name="connsiteY3" fmla="*/ 1820658 h 1820658"/>
                <a:gd name="connsiteX4" fmla="*/ 1012 w 1359043"/>
                <a:gd name="connsiteY4" fmla="*/ 289727 h 1820658"/>
                <a:gd name="connsiteX5" fmla="*/ 0 w 1359043"/>
                <a:gd name="connsiteY5" fmla="*/ 289727 h 1820658"/>
                <a:gd name="connsiteX6" fmla="*/ 0 w 1359043"/>
                <a:gd name="connsiteY6" fmla="*/ 288030 h 1820658"/>
                <a:gd name="connsiteX7" fmla="*/ 0 w 1359043"/>
                <a:gd name="connsiteY7" fmla="*/ 0 h 1820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59043" h="1820658">
                  <a:moveTo>
                    <a:pt x="0" y="0"/>
                  </a:moveTo>
                  <a:lnTo>
                    <a:pt x="1359043" y="0"/>
                  </a:lnTo>
                  <a:lnTo>
                    <a:pt x="1359043" y="212596"/>
                  </a:lnTo>
                  <a:lnTo>
                    <a:pt x="720119" y="1820658"/>
                  </a:lnTo>
                  <a:lnTo>
                    <a:pt x="1012" y="289727"/>
                  </a:lnTo>
                  <a:lnTo>
                    <a:pt x="0" y="289727"/>
                  </a:lnTo>
                  <a:lnTo>
                    <a:pt x="0" y="28803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lumMod val="50000"/>
                    <a:lumOff val="50000"/>
                  </a:schemeClr>
                </a:gs>
                <a:gs pos="100000">
                  <a:schemeClr val="accent2">
                    <a:lumMod val="50000"/>
                    <a:lumOff val="50000"/>
                  </a:schemeClr>
                </a:gs>
              </a:gsLst>
              <a:lin ang="19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2" name="Rectangle 2">
              <a:extLst>
                <a:ext uri="{FF2B5EF4-FFF2-40B4-BE49-F238E27FC236}">
                  <a16:creationId xmlns:a16="http://schemas.microsoft.com/office/drawing/2014/main" id="{CDDBDAB1-4C62-4745-B4CD-25698B2BD4CA}"/>
                </a:ext>
              </a:extLst>
            </p:cNvPr>
            <p:cNvSpPr/>
            <p:nvPr/>
          </p:nvSpPr>
          <p:spPr>
            <a:xfrm>
              <a:off x="4291066" y="1891296"/>
              <a:ext cx="196906" cy="2011393"/>
            </a:xfrm>
            <a:custGeom>
              <a:avLst/>
              <a:gdLst/>
              <a:ahLst/>
              <a:cxnLst/>
              <a:rect l="l" t="t" r="r" b="b"/>
              <a:pathLst>
                <a:path w="196906" h="2011393">
                  <a:moveTo>
                    <a:pt x="0" y="0"/>
                  </a:moveTo>
                  <a:lnTo>
                    <a:pt x="99616" y="0"/>
                  </a:lnTo>
                  <a:lnTo>
                    <a:pt x="196906" y="63491"/>
                  </a:lnTo>
                  <a:lnTo>
                    <a:pt x="196906" y="2011393"/>
                  </a:lnTo>
                  <a:lnTo>
                    <a:pt x="193201" y="2011393"/>
                  </a:lnTo>
                  <a:cubicBezTo>
                    <a:pt x="183184" y="1954476"/>
                    <a:pt x="144512" y="1912472"/>
                    <a:pt x="98453" y="1912472"/>
                  </a:cubicBezTo>
                  <a:cubicBezTo>
                    <a:pt x="52394" y="1912472"/>
                    <a:pt x="13723" y="1954476"/>
                    <a:pt x="3706" y="2011393"/>
                  </a:cubicBezTo>
                  <a:lnTo>
                    <a:pt x="0" y="2011393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30000"/>
                    <a:lumOff val="70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9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3" name="Rectangle 2">
              <a:extLst>
                <a:ext uri="{FF2B5EF4-FFF2-40B4-BE49-F238E27FC236}">
                  <a16:creationId xmlns:a16="http://schemas.microsoft.com/office/drawing/2014/main" id="{DA342679-77FC-4222-A79C-828932C48C2E}"/>
                </a:ext>
              </a:extLst>
            </p:cNvPr>
            <p:cNvSpPr/>
            <p:nvPr/>
          </p:nvSpPr>
          <p:spPr>
            <a:xfrm>
              <a:off x="4486591" y="1953886"/>
              <a:ext cx="196906" cy="1950905"/>
            </a:xfrm>
            <a:custGeom>
              <a:avLst/>
              <a:gdLst/>
              <a:ahLst/>
              <a:cxnLst/>
              <a:rect l="l" t="t" r="r" b="b"/>
              <a:pathLst>
                <a:path w="196906" h="1950905">
                  <a:moveTo>
                    <a:pt x="0" y="0"/>
                  </a:moveTo>
                  <a:lnTo>
                    <a:pt x="101941" y="66527"/>
                  </a:lnTo>
                  <a:lnTo>
                    <a:pt x="196906" y="4552"/>
                  </a:lnTo>
                  <a:lnTo>
                    <a:pt x="196906" y="1950905"/>
                  </a:lnTo>
                  <a:lnTo>
                    <a:pt x="193201" y="1950905"/>
                  </a:lnTo>
                  <a:cubicBezTo>
                    <a:pt x="183184" y="1893988"/>
                    <a:pt x="144512" y="1851984"/>
                    <a:pt x="98453" y="1851984"/>
                  </a:cubicBezTo>
                  <a:cubicBezTo>
                    <a:pt x="52394" y="1851984"/>
                    <a:pt x="13723" y="1893988"/>
                    <a:pt x="3706" y="1950905"/>
                  </a:cubicBezTo>
                  <a:lnTo>
                    <a:pt x="0" y="1950905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50000"/>
                    <a:lumOff val="50000"/>
                  </a:schemeClr>
                </a:gs>
                <a:gs pos="100000">
                  <a:schemeClr val="accent1">
                    <a:lumMod val="50000"/>
                    <a:lumOff val="50000"/>
                  </a:schemeClr>
                </a:gs>
              </a:gsLst>
              <a:lin ang="19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4" name="Rectangle 2">
              <a:extLst>
                <a:ext uri="{FF2B5EF4-FFF2-40B4-BE49-F238E27FC236}">
                  <a16:creationId xmlns:a16="http://schemas.microsoft.com/office/drawing/2014/main" id="{08FA1B6D-B0FA-4CFA-A382-5F1A7826DFDB}"/>
                </a:ext>
              </a:extLst>
            </p:cNvPr>
            <p:cNvSpPr/>
            <p:nvPr/>
          </p:nvSpPr>
          <p:spPr>
            <a:xfrm>
              <a:off x="4683483" y="1895514"/>
              <a:ext cx="196906" cy="2011393"/>
            </a:xfrm>
            <a:custGeom>
              <a:avLst/>
              <a:gdLst/>
              <a:ahLst/>
              <a:cxnLst/>
              <a:rect l="l" t="t" r="r" b="b"/>
              <a:pathLst>
                <a:path w="196906" h="2011393">
                  <a:moveTo>
                    <a:pt x="96435" y="0"/>
                  </a:moveTo>
                  <a:lnTo>
                    <a:pt x="196906" y="0"/>
                  </a:lnTo>
                  <a:lnTo>
                    <a:pt x="196906" y="2011393"/>
                  </a:lnTo>
                  <a:lnTo>
                    <a:pt x="193201" y="2011393"/>
                  </a:lnTo>
                  <a:cubicBezTo>
                    <a:pt x="183184" y="1954476"/>
                    <a:pt x="144512" y="1912472"/>
                    <a:pt x="98453" y="1912472"/>
                  </a:cubicBezTo>
                  <a:cubicBezTo>
                    <a:pt x="52394" y="1912472"/>
                    <a:pt x="13723" y="1954476"/>
                    <a:pt x="3706" y="2011393"/>
                  </a:cubicBezTo>
                  <a:lnTo>
                    <a:pt x="0" y="2011393"/>
                  </a:lnTo>
                  <a:lnTo>
                    <a:pt x="0" y="6293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5" name="Isosceles Triangle 10">
              <a:extLst>
                <a:ext uri="{FF2B5EF4-FFF2-40B4-BE49-F238E27FC236}">
                  <a16:creationId xmlns:a16="http://schemas.microsoft.com/office/drawing/2014/main" id="{9AF71671-CA70-4027-A5FC-FA87A6E05209}"/>
                </a:ext>
              </a:extLst>
            </p:cNvPr>
            <p:cNvSpPr/>
            <p:nvPr/>
          </p:nvSpPr>
          <p:spPr>
            <a:xfrm rot="10800000">
              <a:off x="4468813" y="4423239"/>
              <a:ext cx="196906" cy="260871"/>
            </a:xfrm>
            <a:prstGeom prst="triangl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6" name="Parallelogram 15">
              <a:extLst>
                <a:ext uri="{FF2B5EF4-FFF2-40B4-BE49-F238E27FC236}">
                  <a16:creationId xmlns:a16="http://schemas.microsoft.com/office/drawing/2014/main" id="{5F191C63-CC42-4044-BC4F-84532C87D682}"/>
                </a:ext>
              </a:extLst>
            </p:cNvPr>
            <p:cNvSpPr/>
            <p:nvPr/>
          </p:nvSpPr>
          <p:spPr>
            <a:xfrm rot="16200000">
              <a:off x="4098945" y="947696"/>
              <a:ext cx="972197" cy="1052368"/>
            </a:xfrm>
            <a:custGeom>
              <a:avLst/>
              <a:gdLst/>
              <a:ahLst/>
              <a:cxnLst/>
              <a:rect l="l" t="t" r="r" b="b"/>
              <a:pathLst>
                <a:path w="2993176" h="3240001">
                  <a:moveTo>
                    <a:pt x="1299907" y="647892"/>
                  </a:moveTo>
                  <a:lnTo>
                    <a:pt x="665509" y="1620000"/>
                  </a:lnTo>
                  <a:lnTo>
                    <a:pt x="1299907" y="2592108"/>
                  </a:lnTo>
                  <a:lnTo>
                    <a:pt x="634398" y="2592108"/>
                  </a:lnTo>
                  <a:lnTo>
                    <a:pt x="0" y="1620000"/>
                  </a:lnTo>
                  <a:lnTo>
                    <a:pt x="634398" y="647892"/>
                  </a:lnTo>
                  <a:close/>
                  <a:moveTo>
                    <a:pt x="2993176" y="1620001"/>
                  </a:moveTo>
                  <a:lnTo>
                    <a:pt x="1913056" y="3240001"/>
                  </a:lnTo>
                  <a:lnTo>
                    <a:pt x="1782206" y="3043749"/>
                  </a:lnTo>
                  <a:lnTo>
                    <a:pt x="1110064" y="3043749"/>
                  </a:lnTo>
                  <a:cubicBezTo>
                    <a:pt x="1089036" y="3096599"/>
                    <a:pt x="1037333" y="3133759"/>
                    <a:pt x="976952" y="3133759"/>
                  </a:cubicBezTo>
                  <a:cubicBezTo>
                    <a:pt x="923853" y="3133759"/>
                    <a:pt x="877466" y="3105022"/>
                    <a:pt x="854540" y="3061058"/>
                  </a:cubicBezTo>
                  <a:lnTo>
                    <a:pt x="302383" y="3169763"/>
                  </a:lnTo>
                  <a:lnTo>
                    <a:pt x="302383" y="2809723"/>
                  </a:lnTo>
                  <a:lnTo>
                    <a:pt x="854540" y="2918427"/>
                  </a:lnTo>
                  <a:cubicBezTo>
                    <a:pt x="877466" y="2874463"/>
                    <a:pt x="923853" y="2845727"/>
                    <a:pt x="976952" y="2845727"/>
                  </a:cubicBezTo>
                  <a:cubicBezTo>
                    <a:pt x="1037333" y="2845727"/>
                    <a:pt x="1089036" y="2882887"/>
                    <a:pt x="1110064" y="2935737"/>
                  </a:cubicBezTo>
                  <a:lnTo>
                    <a:pt x="1710190" y="2935737"/>
                  </a:lnTo>
                  <a:lnTo>
                    <a:pt x="832936" y="1620001"/>
                  </a:lnTo>
                  <a:lnTo>
                    <a:pt x="191305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828067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>
            <a:extLst>
              <a:ext uri="{FF2B5EF4-FFF2-40B4-BE49-F238E27FC236}">
                <a16:creationId xmlns:a16="http://schemas.microsoft.com/office/drawing/2014/main" id="{1C1C10B6-F12C-4BF5-BA65-F45777602DD9}"/>
              </a:ext>
            </a:extLst>
          </p:cNvPr>
          <p:cNvSpPr txBox="1"/>
          <p:nvPr/>
        </p:nvSpPr>
        <p:spPr>
          <a:xfrm>
            <a:off x="1450427" y="294098"/>
            <a:ext cx="709448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altLang="ko-KR" sz="5000" b="1" dirty="0">
                <a:solidFill>
                  <a:srgbClr val="FFE03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วิทยาศาสตร์กับการแก้ปัญหาของมนุษย์</a:t>
            </a:r>
            <a:endParaRPr lang="ko-KR" altLang="en-US" sz="5000" b="1" dirty="0">
              <a:solidFill>
                <a:srgbClr val="FFE03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5142FAEA-75E3-480D-84D1-7816D79C6BC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478" y="367670"/>
            <a:ext cx="540000" cy="540000"/>
          </a:xfrm>
          <a:prstGeom prst="rect">
            <a:avLst/>
          </a:prstGeom>
          <a:noFill/>
        </p:spPr>
      </p:pic>
      <p:pic>
        <p:nvPicPr>
          <p:cNvPr id="4" name="Picture 2" descr="ขยะพลาสติกจากน้ำมือมนุษย์ ภัยร้ายของสัตว์ทะเล - โพสต์ทูเดย์ รอบโลก">
            <a:extLst>
              <a:ext uri="{FF2B5EF4-FFF2-40B4-BE49-F238E27FC236}">
                <a16:creationId xmlns:a16="http://schemas.microsoft.com/office/drawing/2014/main" id="{3BBCC54F-8C02-464D-BFF1-808837077C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2" y="1396169"/>
            <a:ext cx="3941157" cy="2627437"/>
          </a:xfrm>
          <a:prstGeom prst="rect">
            <a:avLst/>
          </a:prstGeom>
          <a:noFill/>
          <a:ln>
            <a:solidFill>
              <a:srgbClr val="FAB199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6D853F66-1632-4433-9381-728F9EA1B778}"/>
              </a:ext>
            </a:extLst>
          </p:cNvPr>
          <p:cNvSpPr txBox="1"/>
          <p:nvPr/>
        </p:nvSpPr>
        <p:spPr>
          <a:xfrm>
            <a:off x="63062" y="929424"/>
            <a:ext cx="9144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rgbClr val="FAB19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&gt;&gt;&gt;</a:t>
            </a:r>
            <a:r>
              <a:rPr lang="th-TH" sz="2200" b="1" dirty="0">
                <a:solidFill>
                  <a:srgbClr val="FAB19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จากปัญหาที่เกิดขึ้น มนุษย์จึงพยายามหาแนวทางแก้ปัญหา โดยรวบรวมข้อมูลเกี่ยวกับแนวทางที่เป็นไปได้</a:t>
            </a:r>
            <a:r>
              <a:rPr lang="en-US" sz="2200" b="1" dirty="0">
                <a:solidFill>
                  <a:srgbClr val="FAB199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&lt;&lt;&lt;</a:t>
            </a:r>
            <a:r>
              <a:rPr lang="th-TH" sz="2200" b="1" dirty="0">
                <a:solidFill>
                  <a:srgbClr val="FAB199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</a:t>
            </a:r>
            <a:endParaRPr lang="th-TH" sz="2200" b="1" dirty="0">
              <a:solidFill>
                <a:srgbClr val="FAB199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2DA0988B-8F1A-48B5-8903-A4C81EB6673C}"/>
              </a:ext>
            </a:extLst>
          </p:cNvPr>
          <p:cNvSpPr txBox="1"/>
          <p:nvPr/>
        </p:nvSpPr>
        <p:spPr>
          <a:xfrm>
            <a:off x="306650" y="4544997"/>
            <a:ext cx="36975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>
                <a:solidFill>
                  <a:srgbClr val="FFE03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ภาชนะพลาสติกที่ไม่สามารถย่อยสลายได้</a:t>
            </a:r>
          </a:p>
        </p:txBody>
      </p:sp>
      <p:pic>
        <p:nvPicPr>
          <p:cNvPr id="7" name="Picture 6" descr="Sustainable Packaging - THE GALLEY GROUP">
            <a:extLst>
              <a:ext uri="{FF2B5EF4-FFF2-40B4-BE49-F238E27FC236}">
                <a16:creationId xmlns:a16="http://schemas.microsoft.com/office/drawing/2014/main" id="{0114CCC0-EF15-47CC-872C-4255EDB46E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5567" y="1382065"/>
            <a:ext cx="4213057" cy="2615514"/>
          </a:xfrm>
          <a:prstGeom prst="rect">
            <a:avLst/>
          </a:prstGeom>
          <a:noFill/>
          <a:ln>
            <a:solidFill>
              <a:srgbClr val="FAB199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ลูกศรขวา 6">
            <a:extLst>
              <a:ext uri="{FF2B5EF4-FFF2-40B4-BE49-F238E27FC236}">
                <a16:creationId xmlns:a16="http://schemas.microsoft.com/office/drawing/2014/main" id="{8D346E68-51C0-44D3-ABB4-093CD4F38041}"/>
              </a:ext>
            </a:extLst>
          </p:cNvPr>
          <p:cNvSpPr/>
          <p:nvPr/>
        </p:nvSpPr>
        <p:spPr>
          <a:xfrm>
            <a:off x="4039665" y="2689822"/>
            <a:ext cx="871475" cy="457404"/>
          </a:xfrm>
          <a:prstGeom prst="rightArrow">
            <a:avLst/>
          </a:prstGeom>
          <a:solidFill>
            <a:srgbClr val="FAB1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rgbClr val="FAB199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กล่องข้อความ 8">
            <a:extLst>
              <a:ext uri="{FF2B5EF4-FFF2-40B4-BE49-F238E27FC236}">
                <a16:creationId xmlns:a16="http://schemas.microsoft.com/office/drawing/2014/main" id="{63C5308F-06D9-4FD3-AE9C-8DA77C36D708}"/>
              </a:ext>
            </a:extLst>
          </p:cNvPr>
          <p:cNvSpPr txBox="1"/>
          <p:nvPr/>
        </p:nvSpPr>
        <p:spPr>
          <a:xfrm>
            <a:off x="5006408" y="4544996"/>
            <a:ext cx="40513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>
                <a:solidFill>
                  <a:srgbClr val="FAB19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ภาชนะพลาสติกชีวภาพ ใช้เวลาย่อยสลายเร็ว</a:t>
            </a:r>
          </a:p>
        </p:txBody>
      </p:sp>
      <p:sp>
        <p:nvSpPr>
          <p:cNvPr id="10" name="กล่องข้อความ 9">
            <a:extLst>
              <a:ext uri="{FF2B5EF4-FFF2-40B4-BE49-F238E27FC236}">
                <a16:creationId xmlns:a16="http://schemas.microsoft.com/office/drawing/2014/main" id="{714D072B-1A99-4732-96CB-83666A0AF862}"/>
              </a:ext>
            </a:extLst>
          </p:cNvPr>
          <p:cNvSpPr txBox="1"/>
          <p:nvPr/>
        </p:nvSpPr>
        <p:spPr>
          <a:xfrm>
            <a:off x="365510" y="4132530"/>
            <a:ext cx="33362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AB19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&gt;&gt;&gt;</a:t>
            </a:r>
            <a:r>
              <a:rPr lang="th-TH" sz="2400" b="1" dirty="0">
                <a:solidFill>
                  <a:srgbClr val="FAB19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ปัญหา</a:t>
            </a:r>
            <a:r>
              <a:rPr lang="en-US" sz="2400" b="1" dirty="0">
                <a:solidFill>
                  <a:srgbClr val="FAB19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&lt;&lt;&lt;</a:t>
            </a:r>
            <a:endParaRPr lang="th-TH" sz="2400" b="1" dirty="0">
              <a:solidFill>
                <a:srgbClr val="FAB199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1" name="กล่องข้อความ 10">
            <a:extLst>
              <a:ext uri="{FF2B5EF4-FFF2-40B4-BE49-F238E27FC236}">
                <a16:creationId xmlns:a16="http://schemas.microsoft.com/office/drawing/2014/main" id="{B67A741F-EF0D-4C69-9F0E-3D174F200414}"/>
              </a:ext>
            </a:extLst>
          </p:cNvPr>
          <p:cNvSpPr txBox="1"/>
          <p:nvPr/>
        </p:nvSpPr>
        <p:spPr>
          <a:xfrm>
            <a:off x="5442231" y="4132530"/>
            <a:ext cx="33362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>
                <a:solidFill>
                  <a:srgbClr val="FAB19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&gt;&gt;&gt;</a:t>
            </a:r>
            <a:r>
              <a:rPr lang="th-TH" sz="2400" b="1" u="sng" dirty="0">
                <a:solidFill>
                  <a:srgbClr val="FAB19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แนวทางแก้ปัญหา</a:t>
            </a:r>
            <a:r>
              <a:rPr lang="en-US" sz="2400" b="1" u="sng" dirty="0">
                <a:solidFill>
                  <a:srgbClr val="FAB19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&lt;&lt;&lt;</a:t>
            </a:r>
            <a:endParaRPr lang="th-TH" sz="2400" b="1" u="sng" dirty="0">
              <a:solidFill>
                <a:srgbClr val="FAB199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2" name="Picture 2" descr="Science - Science Research Png , Transpa #1435062 - PNG Images - PNGio">
            <a:extLst>
              <a:ext uri="{FF2B5EF4-FFF2-40B4-BE49-F238E27FC236}">
                <a16:creationId xmlns:a16="http://schemas.microsoft.com/office/drawing/2014/main" id="{FFE0CE2C-C12E-460F-923F-763954227F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18" t="69201" r="19519" b="2513"/>
          <a:stretch/>
        </p:blipFill>
        <p:spPr bwMode="auto">
          <a:xfrm rot="19900224">
            <a:off x="3893976" y="3858382"/>
            <a:ext cx="1222676" cy="1281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57564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F0A972C1-14F1-4483-B490-157C171B298E}"/>
              </a:ext>
            </a:extLst>
          </p:cNvPr>
          <p:cNvSpPr txBox="1"/>
          <p:nvPr/>
        </p:nvSpPr>
        <p:spPr>
          <a:xfrm>
            <a:off x="414829" y="4354992"/>
            <a:ext cx="33362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>
                <a:solidFill>
                  <a:srgbClr val="FFE03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ขยะที่ถูกทิ้งบริเวณชายหาด</a:t>
            </a:r>
          </a:p>
        </p:txBody>
      </p:sp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C03CA65B-9A3D-43D5-B44F-BCD6EFE88B64}"/>
              </a:ext>
            </a:extLst>
          </p:cNvPr>
          <p:cNvSpPr txBox="1"/>
          <p:nvPr/>
        </p:nvSpPr>
        <p:spPr>
          <a:xfrm>
            <a:off x="4329076" y="4211803"/>
            <a:ext cx="47472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>
                <a:solidFill>
                  <a:srgbClr val="FAB19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ขึ้นรูปขยะที่ถูกทิ้ง ให้กลายเป็นรองเท้า </a:t>
            </a:r>
          </a:p>
          <a:p>
            <a:pPr algn="ctr"/>
            <a:r>
              <a:rPr lang="th-TH" sz="2400" b="1" dirty="0">
                <a:solidFill>
                  <a:srgbClr val="FAB19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เพจ</a:t>
            </a:r>
            <a:r>
              <a:rPr lang="en-US" sz="2400" b="1" dirty="0">
                <a:solidFill>
                  <a:srgbClr val="FAB19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en-US" sz="2000" b="1" dirty="0">
                <a:solidFill>
                  <a:srgbClr val="FAB199"/>
                </a:solidFill>
                <a:latin typeface="TH SarabunPSK" panose="020B0500040200020003" pitchFamily="34" charset="-34"/>
                <a:cs typeface="TH SarabunPSK" panose="020B0500040200020003" pitchFamily="34" charset="-34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Tlejourn : </a:t>
            </a:r>
            <a:r>
              <a:rPr lang="th-TH" sz="2000" b="1" dirty="0">
                <a:solidFill>
                  <a:srgbClr val="FAB199"/>
                </a:solidFill>
                <a:latin typeface="TH SarabunPSK" panose="020B0500040200020003" pitchFamily="34" charset="-34"/>
                <a:cs typeface="TH SarabunPSK" panose="020B0500040200020003" pitchFamily="34" charset="-34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ทะเลจร</a:t>
            </a:r>
            <a:endParaRPr lang="th-TH" sz="2000" dirty="0">
              <a:solidFill>
                <a:srgbClr val="FAB199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9" name="Picture 8" descr="ขยะพลาสติก ไม่อาจเก็บจากชายหาดได้หมด เพราะส่วนใหญ่ถูกฝังอยู่ใต้ผืนทราย">
            <a:extLst>
              <a:ext uri="{FF2B5EF4-FFF2-40B4-BE49-F238E27FC236}">
                <a16:creationId xmlns:a16="http://schemas.microsoft.com/office/drawing/2014/main" id="{B854C9DF-F560-4DD6-8E78-F65210A9D7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3"/>
          <a:stretch/>
        </p:blipFill>
        <p:spPr bwMode="auto">
          <a:xfrm>
            <a:off x="282978" y="1289051"/>
            <a:ext cx="3666970" cy="248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ลูกศรขวา 15">
            <a:extLst>
              <a:ext uri="{FF2B5EF4-FFF2-40B4-BE49-F238E27FC236}">
                <a16:creationId xmlns:a16="http://schemas.microsoft.com/office/drawing/2014/main" id="{168E1666-58AC-45B0-B19F-22F6425F844B}"/>
              </a:ext>
            </a:extLst>
          </p:cNvPr>
          <p:cNvSpPr/>
          <p:nvPr/>
        </p:nvSpPr>
        <p:spPr>
          <a:xfrm>
            <a:off x="3979828" y="2459109"/>
            <a:ext cx="871475" cy="457404"/>
          </a:xfrm>
          <a:prstGeom prst="rightArrow">
            <a:avLst/>
          </a:prstGeom>
          <a:solidFill>
            <a:srgbClr val="FAB1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11" name="กลุ่ม 10">
            <a:extLst>
              <a:ext uri="{FF2B5EF4-FFF2-40B4-BE49-F238E27FC236}">
                <a16:creationId xmlns:a16="http://schemas.microsoft.com/office/drawing/2014/main" id="{131AD79D-DB19-4066-901B-08CD3E3759D2}"/>
              </a:ext>
            </a:extLst>
          </p:cNvPr>
          <p:cNvGrpSpPr/>
          <p:nvPr/>
        </p:nvGrpSpPr>
        <p:grpSpPr>
          <a:xfrm>
            <a:off x="4864679" y="1239034"/>
            <a:ext cx="3711761" cy="2531380"/>
            <a:chOff x="4608091" y="1389721"/>
            <a:chExt cx="4118450" cy="2969174"/>
          </a:xfrm>
        </p:grpSpPr>
        <p:pic>
          <p:nvPicPr>
            <p:cNvPr id="12" name="Picture 2" descr="https://scontent.fbkk6-2.fna.fbcdn.net/v/t1.0-9/104218171_2635642989993961_8533255006230730761_n.jpg?_nc_cat=106&amp;_nc_sid=8bfeb9&amp;_nc_eui2=AeHXwi-h6i8wQHbKcW5GEBkDpxkHVUTqUESnGQdVROpQRDbp4dPsjpZcZN0ZsGm8ROE&amp;_nc_ohc=MBkix8i4MwIAX8FYKEE&amp;_nc_ht=scontent.fbkk6-2.fna&amp;oh=be04da61411e2e4a2301aaba98aee6f4&amp;oe=5F1EBDD6">
              <a:extLst>
                <a:ext uri="{FF2B5EF4-FFF2-40B4-BE49-F238E27FC236}">
                  <a16:creationId xmlns:a16="http://schemas.microsoft.com/office/drawing/2014/main" id="{3822C1FC-04B2-4E9F-B2D0-FF09913F644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29" t="14349" r="11018" b="14703"/>
            <a:stretch/>
          </p:blipFill>
          <p:spPr bwMode="auto">
            <a:xfrm>
              <a:off x="4608091" y="1389721"/>
              <a:ext cx="2081464" cy="1393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4" descr="https://scontent.fbkk6-1.fna.fbcdn.net/v/t1.0-9/103423801_2635642986660628_8617778967256255080_n.jpg?_nc_cat=108&amp;_nc_sid=8bfeb9&amp;_nc_eui2=AeGKL4PYM1OgD9RIwDlSc3xwQ1Twh5RNo4ZDVPCHlE2jhmA9J3IZoCRscnmqI4GkI_s&amp;_nc_ohc=CpnTxErntLIAX_jdGEL&amp;_nc_ht=scontent.fbkk6-1.fna&amp;oh=474ff38f33f31d798fb17191d3c43231&amp;oe=5F20D831">
              <a:extLst>
                <a:ext uri="{FF2B5EF4-FFF2-40B4-BE49-F238E27FC236}">
                  <a16:creationId xmlns:a16="http://schemas.microsoft.com/office/drawing/2014/main" id="{FC93ABE2-9015-4E26-9ADB-FFDE5510BFB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84" t="33265" r="13364" b="16597"/>
            <a:stretch/>
          </p:blipFill>
          <p:spPr bwMode="auto">
            <a:xfrm>
              <a:off x="6689555" y="1400596"/>
              <a:ext cx="2030578" cy="1382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6" descr="https://scontent.fbkk6-2.fna.fbcdn.net/v/t1.0-9/102288771_2629706550587605_6307229118184435379_n.jpg?_nc_cat=104&amp;_nc_sid=8bfeb9&amp;_nc_eui2=AeFYqySiNsAzmd4sE5EfBYoFWO28lZI-j1BY7byVkj6PUF3q4Au0wkYaNG6ZskrEwgs&amp;_nc_ohc=M7fNW3ANBAwAX9Zsupz&amp;_nc_ht=scontent.fbkk6-2.fna&amp;oh=b3a8df342faee4703a2a7ab1d93423cd&amp;oe=5F1E3290">
              <a:extLst>
                <a:ext uri="{FF2B5EF4-FFF2-40B4-BE49-F238E27FC236}">
                  <a16:creationId xmlns:a16="http://schemas.microsoft.com/office/drawing/2014/main" id="{3182DFB3-314C-4FBE-9172-300E355EF4D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67" r="15060" b="19144"/>
            <a:stretch/>
          </p:blipFill>
          <p:spPr bwMode="auto">
            <a:xfrm>
              <a:off x="4608091" y="2782914"/>
              <a:ext cx="2039389" cy="15759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10" descr="https://scontent.fbkk6-2.fna.fbcdn.net/v/t1.0-9/101700373_2624478231110437_529055248342319104_n.jpg?_nc_cat=104&amp;_nc_sid=8bfeb9&amp;_nc_eui2=AeGVuNDMNZ_DqMpVmiNc9tfXNgLOWa8Wzzs2As5ZrxbPO11zJEVS4r6xToe4RyskeCg&amp;_nc_ohc=9Tj1yeuuvdYAX_HJF1A&amp;_nc_ht=scontent.fbkk6-2.fna&amp;oh=5177e5be0389d1bb54044c2d61a8bf38&amp;oe=5F1FD7B0">
              <a:extLst>
                <a:ext uri="{FF2B5EF4-FFF2-40B4-BE49-F238E27FC236}">
                  <a16:creationId xmlns:a16="http://schemas.microsoft.com/office/drawing/2014/main" id="{A7863A72-E460-4CA4-907B-E11B1AC828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47480" y="2773592"/>
              <a:ext cx="2079061" cy="1559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6" name="TextBox 5">
            <a:extLst>
              <a:ext uri="{FF2B5EF4-FFF2-40B4-BE49-F238E27FC236}">
                <a16:creationId xmlns:a16="http://schemas.microsoft.com/office/drawing/2014/main" id="{AE5146EE-8A4B-4F3F-BF60-4563E749B6A7}"/>
              </a:ext>
            </a:extLst>
          </p:cNvPr>
          <p:cNvSpPr txBox="1"/>
          <p:nvPr/>
        </p:nvSpPr>
        <p:spPr>
          <a:xfrm>
            <a:off x="1450427" y="294098"/>
            <a:ext cx="709448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altLang="ko-KR" sz="5000" b="1" dirty="0">
                <a:solidFill>
                  <a:srgbClr val="FFE03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วิทยาศาสตร์กับการแก้ปัญหาของมนุษย์</a:t>
            </a:r>
            <a:endParaRPr lang="ko-KR" altLang="en-US" sz="5000" b="1" dirty="0">
              <a:solidFill>
                <a:srgbClr val="FFE03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7" name="รูปภาพ 16">
            <a:extLst>
              <a:ext uri="{FF2B5EF4-FFF2-40B4-BE49-F238E27FC236}">
                <a16:creationId xmlns:a16="http://schemas.microsoft.com/office/drawing/2014/main" id="{80E1B040-019B-4B12-B154-96203AC1B70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478" y="367670"/>
            <a:ext cx="540000" cy="540000"/>
          </a:xfrm>
          <a:prstGeom prst="rect">
            <a:avLst/>
          </a:prstGeom>
          <a:noFill/>
        </p:spPr>
      </p:pic>
      <p:sp>
        <p:nvSpPr>
          <p:cNvPr id="18" name="กล่องข้อความ 17">
            <a:extLst>
              <a:ext uri="{FF2B5EF4-FFF2-40B4-BE49-F238E27FC236}">
                <a16:creationId xmlns:a16="http://schemas.microsoft.com/office/drawing/2014/main" id="{E2B6B0B8-3344-4054-902D-BCF11B1C3166}"/>
              </a:ext>
            </a:extLst>
          </p:cNvPr>
          <p:cNvSpPr txBox="1"/>
          <p:nvPr/>
        </p:nvSpPr>
        <p:spPr>
          <a:xfrm>
            <a:off x="448333" y="3872911"/>
            <a:ext cx="33362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AB19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&gt;&gt;&gt;</a:t>
            </a:r>
            <a:r>
              <a:rPr lang="th-TH" sz="2400" b="1" dirty="0">
                <a:solidFill>
                  <a:srgbClr val="FAB19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ปัญหา</a:t>
            </a:r>
            <a:r>
              <a:rPr lang="en-US" sz="2400" b="1" dirty="0">
                <a:solidFill>
                  <a:srgbClr val="FAB19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&lt;&lt;&lt;</a:t>
            </a:r>
            <a:endParaRPr lang="th-TH" sz="2400" b="1" dirty="0">
              <a:solidFill>
                <a:srgbClr val="FAB199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9" name="กล่องข้อความ 18">
            <a:extLst>
              <a:ext uri="{FF2B5EF4-FFF2-40B4-BE49-F238E27FC236}">
                <a16:creationId xmlns:a16="http://schemas.microsoft.com/office/drawing/2014/main" id="{5B1F3507-D6D0-448E-A263-F70CF670BB3C}"/>
              </a:ext>
            </a:extLst>
          </p:cNvPr>
          <p:cNvSpPr txBox="1"/>
          <p:nvPr/>
        </p:nvSpPr>
        <p:spPr>
          <a:xfrm>
            <a:off x="5072472" y="3807323"/>
            <a:ext cx="33362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>
                <a:solidFill>
                  <a:srgbClr val="FAB19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&gt;&gt;&gt;</a:t>
            </a:r>
            <a:r>
              <a:rPr lang="th-TH" sz="2400" b="1" u="sng" dirty="0">
                <a:solidFill>
                  <a:srgbClr val="FAB19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แนวทางแก้ปัญหา</a:t>
            </a:r>
            <a:r>
              <a:rPr lang="en-US" sz="2400" b="1" u="sng" dirty="0">
                <a:solidFill>
                  <a:srgbClr val="FAB19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&lt;&lt;&lt;</a:t>
            </a:r>
            <a:endParaRPr lang="th-TH" sz="2400" b="1" u="sng" dirty="0">
              <a:solidFill>
                <a:srgbClr val="FAB199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20" name="Picture 2" descr="Science - Science Research Png , Transpa #1435062 - PNG Images - PNGio">
            <a:extLst>
              <a:ext uri="{FF2B5EF4-FFF2-40B4-BE49-F238E27FC236}">
                <a16:creationId xmlns:a16="http://schemas.microsoft.com/office/drawing/2014/main" id="{2C1C84FE-F2B9-4A30-B792-99D75DD228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18" t="69201" r="19519" b="2513"/>
          <a:stretch/>
        </p:blipFill>
        <p:spPr bwMode="auto">
          <a:xfrm rot="19900224">
            <a:off x="3751241" y="3714311"/>
            <a:ext cx="1222676" cy="1281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67716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>
            <a:extLst>
              <a:ext uri="{FF2B5EF4-FFF2-40B4-BE49-F238E27FC236}">
                <a16:creationId xmlns:a16="http://schemas.microsoft.com/office/drawing/2014/main" id="{341D16A0-5368-4D69-A32B-B859E5D8939F}"/>
              </a:ext>
            </a:extLst>
          </p:cNvPr>
          <p:cNvSpPr/>
          <p:nvPr/>
        </p:nvSpPr>
        <p:spPr>
          <a:xfrm>
            <a:off x="1110735" y="1360663"/>
            <a:ext cx="772846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dirty="0">
                <a:solidFill>
                  <a:srgbClr val="FAB19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 คู่มือการใช้หลักสูตรกลุ่มสาระการเรียนรู้วิทยาศาสตร์ (ฉบับปรับปรุง พ.ศ. 2560)</a:t>
            </a:r>
          </a:p>
          <a:p>
            <a:r>
              <a:rPr lang="th-TH" sz="2400" b="1" dirty="0">
                <a:solidFill>
                  <a:srgbClr val="FAB19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ตามหลักสูตรแกนกลางการศึกษาขั้นพื้นฐาน พุทธศักราช 2551 ระดับมัธยมศึกษาตอนต้น</a:t>
            </a:r>
          </a:p>
          <a:p>
            <a:r>
              <a:rPr lang="th-TH" sz="2400" b="1" dirty="0">
                <a:solidFill>
                  <a:srgbClr val="FAB19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จัดทำโดยสถาบันส่งเสริมการสอนวิทยาศาสตร์และเทคโนโลยี กระทรวงศึกษาธิการ</a:t>
            </a:r>
          </a:p>
          <a:p>
            <a:r>
              <a:rPr lang="th-TH" sz="2400" b="1" dirty="0">
                <a:solidFill>
                  <a:srgbClr val="FAB19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 เขียนแผนการจัดการเรียนรู้ โดยศึกษาตัวชี้วัดและสาระการเรียนรู้แกนกลางกลุ่มสาระ</a:t>
            </a:r>
          </a:p>
          <a:p>
            <a:r>
              <a:rPr lang="th-TH" sz="2400" b="1" dirty="0">
                <a:solidFill>
                  <a:srgbClr val="FAB19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การเรียนรู้วิทยาศาสตร์ (ฉบับปรับปรุง พ.ศ. 2560) ตามหลักสูตรแกนกลางการศึกษา</a:t>
            </a:r>
          </a:p>
          <a:p>
            <a:r>
              <a:rPr lang="th-TH" sz="2400" b="1" dirty="0">
                <a:solidFill>
                  <a:srgbClr val="FAB19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ขั้นพื้นฐาน พุทธศักราช 2551</a:t>
            </a:r>
          </a:p>
          <a:p>
            <a:r>
              <a:rPr lang="th-TH" sz="2400" b="1" dirty="0">
                <a:solidFill>
                  <a:srgbClr val="FAB19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-หนังสือเรียนรายวิชาพื้นฐานวิทยาศาสตร์และเทคโนโลยี ชั้นมัธยมศึกษาปีที่ 3 เล่ม 1 </a:t>
            </a:r>
          </a:p>
          <a:p>
            <a:r>
              <a:rPr lang="th-TH" sz="2400" b="1" dirty="0">
                <a:solidFill>
                  <a:srgbClr val="FAB19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ตามหลักสูตรแกนกลางการศึกษาขั้นพื้นฐาน พุทธศักราช 2551 (ฉบับปรับปรุง พ.ศ. 2560) สสวท. กระทรวงศึกษาธิการ</a:t>
            </a:r>
          </a:p>
        </p:txBody>
      </p:sp>
      <p:pic>
        <p:nvPicPr>
          <p:cNvPr id="4" name="Picture 4" descr="http://www.google.rs/blank.html | งานฝีมือเด็กก่อนวัยเรียน, สติก ...">
            <a:extLst>
              <a:ext uri="{FF2B5EF4-FFF2-40B4-BE49-F238E27FC236}">
                <a16:creationId xmlns:a16="http://schemas.microsoft.com/office/drawing/2014/main" id="{E8B37325-925F-4315-AABC-6B85EE62DE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62" t="27884" r="16129" b="52035"/>
          <a:stretch/>
        </p:blipFill>
        <p:spPr bwMode="auto">
          <a:xfrm>
            <a:off x="1349112" y="416458"/>
            <a:ext cx="3149318" cy="944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สี่เหลี่ยมผืนผ้า 4">
            <a:extLst>
              <a:ext uri="{FF2B5EF4-FFF2-40B4-BE49-F238E27FC236}">
                <a16:creationId xmlns:a16="http://schemas.microsoft.com/office/drawing/2014/main" id="{67B23E79-FBC6-4232-B91C-C16A780BC2FA}"/>
              </a:ext>
            </a:extLst>
          </p:cNvPr>
          <p:cNvSpPr/>
          <p:nvPr/>
        </p:nvSpPr>
        <p:spPr>
          <a:xfrm>
            <a:off x="1603770" y="558051"/>
            <a:ext cx="264000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40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ข้อมูลอ้างอิงจาก</a:t>
            </a:r>
          </a:p>
        </p:txBody>
      </p:sp>
      <p:pic>
        <p:nvPicPr>
          <p:cNvPr id="7" name="Picture 4" descr="Chemical, green, medical, potion, science icon">
            <a:extLst>
              <a:ext uri="{FF2B5EF4-FFF2-40B4-BE49-F238E27FC236}">
                <a16:creationId xmlns:a16="http://schemas.microsoft.com/office/drawing/2014/main" id="{454DD8EF-01B7-4E32-8EDF-D5F7C267E2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1582" y="416458"/>
            <a:ext cx="1154949" cy="1154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35">
            <a:extLst>
              <a:ext uri="{FF2B5EF4-FFF2-40B4-BE49-F238E27FC236}">
                <a16:creationId xmlns:a16="http://schemas.microsoft.com/office/drawing/2014/main" id="{BEDDEC04-1F54-48C0-A881-9B6E019272CC}"/>
              </a:ext>
            </a:extLst>
          </p:cNvPr>
          <p:cNvSpPr/>
          <p:nvPr/>
        </p:nvSpPr>
        <p:spPr>
          <a:xfrm>
            <a:off x="701942" y="619639"/>
            <a:ext cx="527982" cy="584709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rgbClr val="FAB1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30549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4">
            <a:extLst>
              <a:ext uri="{FF2B5EF4-FFF2-40B4-BE49-F238E27FC236}">
                <a16:creationId xmlns:a16="http://schemas.microsoft.com/office/drawing/2014/main" id="{BC24EFEA-4121-48C5-B60B-004E6828271C}"/>
              </a:ext>
            </a:extLst>
          </p:cNvPr>
          <p:cNvSpPr/>
          <p:nvPr/>
        </p:nvSpPr>
        <p:spPr>
          <a:xfrm>
            <a:off x="719663" y="1432438"/>
            <a:ext cx="80138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dirty="0">
                <a:solidFill>
                  <a:srgbClr val="FAB19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400" b="1" dirty="0">
                <a:solidFill>
                  <a:srgbClr val="FFE03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วิทยาศาสตร์ (</a:t>
            </a:r>
            <a:r>
              <a:rPr lang="en-US" sz="2400" b="1" dirty="0">
                <a:solidFill>
                  <a:srgbClr val="FFE03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Science) </a:t>
            </a:r>
            <a:r>
              <a:rPr lang="th-TH" sz="2400" b="1" dirty="0">
                <a:solidFill>
                  <a:srgbClr val="FAB19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เป็นความรู้ที่เกิดจากสติปัญญาและความพยายามของมนุษย์</a:t>
            </a:r>
          </a:p>
          <a:p>
            <a:r>
              <a:rPr lang="th-TH" sz="2400" b="1" dirty="0">
                <a:solidFill>
                  <a:srgbClr val="FAB19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ในการศึกษาเพื่อทำความเข้าใจสิ่งต่าง ๆ ที่เกิดขึ้นบนโลกและในเอกภพ </a:t>
            </a:r>
          </a:p>
        </p:txBody>
      </p:sp>
      <p:sp>
        <p:nvSpPr>
          <p:cNvPr id="7" name="สี่เหลี่ยมผืนผ้า 6">
            <a:extLst>
              <a:ext uri="{FF2B5EF4-FFF2-40B4-BE49-F238E27FC236}">
                <a16:creationId xmlns:a16="http://schemas.microsoft.com/office/drawing/2014/main" id="{6C198FB7-0242-4501-A94B-0E191711D577}"/>
              </a:ext>
            </a:extLst>
          </p:cNvPr>
          <p:cNvSpPr/>
          <p:nvPr/>
        </p:nvSpPr>
        <p:spPr>
          <a:xfrm>
            <a:off x="1160673" y="653491"/>
            <a:ext cx="582811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000" b="1" dirty="0">
                <a:solidFill>
                  <a:srgbClr val="FFE03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ความหมายของวิทยาศาสตร์</a:t>
            </a:r>
          </a:p>
        </p:txBody>
      </p:sp>
      <p:pic>
        <p:nvPicPr>
          <p:cNvPr id="8" name="Picture 6" descr="ประโยชน์จากต้นอ่อนทานตะวัน พืชจิ๋ว.. แต่สารอาหารเพื่อสุขภาพสุดแจ๋ว!">
            <a:extLst>
              <a:ext uri="{FF2B5EF4-FFF2-40B4-BE49-F238E27FC236}">
                <a16:creationId xmlns:a16="http://schemas.microsoft.com/office/drawing/2014/main" id="{8F177C55-2AD3-4AF9-A71C-C4617B11BF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51429"/>
            <a:ext cx="3102796" cy="2066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Water Pump – Kang Yong Group">
            <a:extLst>
              <a:ext uri="{FF2B5EF4-FFF2-40B4-BE49-F238E27FC236}">
                <a16:creationId xmlns:a16="http://schemas.microsoft.com/office/drawing/2014/main" id="{987CFBD4-C6DC-4830-B28D-699002CAF2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2796" y="2449033"/>
            <a:ext cx="2722651" cy="2068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 descr="อย่างหลอน เหมียวชวนฟัง 11 เสียงแปลกๆจากอวกาศ จะหลอนหูแค่ไหนต้องฟัง ...">
            <a:extLst>
              <a:ext uri="{FF2B5EF4-FFF2-40B4-BE49-F238E27FC236}">
                <a16:creationId xmlns:a16="http://schemas.microsoft.com/office/drawing/2014/main" id="{223ECF0C-F749-4F56-B2F9-46878D916E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5447" y="2449032"/>
            <a:ext cx="3331936" cy="2068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รูปภาพ 10">
            <a:extLst>
              <a:ext uri="{FF2B5EF4-FFF2-40B4-BE49-F238E27FC236}">
                <a16:creationId xmlns:a16="http://schemas.microsoft.com/office/drawing/2014/main" id="{6E7A4F61-2D13-436A-9D97-6FD135EDDAF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15" y="570664"/>
            <a:ext cx="729158" cy="729158"/>
          </a:xfrm>
          <a:prstGeom prst="rect">
            <a:avLst/>
          </a:prstGeom>
        </p:spPr>
      </p:pic>
      <p:pic>
        <p:nvPicPr>
          <p:cNvPr id="13" name="รูปภาพ 12">
            <a:extLst>
              <a:ext uri="{FF2B5EF4-FFF2-40B4-BE49-F238E27FC236}">
                <a16:creationId xmlns:a16="http://schemas.microsoft.com/office/drawing/2014/main" id="{7C1E9D70-7762-448D-B963-D35702290F0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77032">
            <a:off x="7347120" y="265473"/>
            <a:ext cx="914930" cy="914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6432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D992C21E-1D4E-4825-AF36-80F7B4C7C03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664" y="541500"/>
            <a:ext cx="729158" cy="729158"/>
          </a:xfrm>
          <a:prstGeom prst="rect">
            <a:avLst/>
          </a:prstGeom>
        </p:spPr>
      </p:pic>
      <p:sp>
        <p:nvSpPr>
          <p:cNvPr id="4" name="สี่เหลี่ยมผืนผ้า 3">
            <a:extLst>
              <a:ext uri="{FF2B5EF4-FFF2-40B4-BE49-F238E27FC236}">
                <a16:creationId xmlns:a16="http://schemas.microsoft.com/office/drawing/2014/main" id="{A76CE9AE-CD1C-48D0-8DD5-DCDA07D84E26}"/>
              </a:ext>
            </a:extLst>
          </p:cNvPr>
          <p:cNvSpPr/>
          <p:nvPr/>
        </p:nvSpPr>
        <p:spPr>
          <a:xfrm>
            <a:off x="665405" y="1437057"/>
            <a:ext cx="817037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600" b="1" dirty="0">
                <a:solidFill>
                  <a:srgbClr val="FAB19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American Association for the Advancement of Science เป็นสมาคมที่เกี่ยวข้องกับการพัฒนาความก้าวหน้าทางวิทยาศาสตร์ในประเทศสหรัฐอเมริกา </a:t>
            </a:r>
          </a:p>
          <a:p>
            <a:r>
              <a:rPr lang="th-TH" sz="2600" b="1" dirty="0">
                <a:solidFill>
                  <a:srgbClr val="FAB19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ได้อธิบายเกี่ยวกับ</a:t>
            </a:r>
            <a:r>
              <a:rPr lang="th-TH" sz="2600" b="1" u="sng" dirty="0">
                <a:solidFill>
                  <a:srgbClr val="FFE03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ธรรมชาติของวิทยาศาสตร์ โดยจำแนกแยกแยะออกเป็น 3 ด้าน ได้แก่ </a:t>
            </a:r>
          </a:p>
          <a:p>
            <a:endParaRPr lang="th-TH" sz="1200" b="1" dirty="0">
              <a:solidFill>
                <a:srgbClr val="FAB199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2600" b="1" dirty="0">
                <a:solidFill>
                  <a:srgbClr val="FAB19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	โลกในมุมมองแบบวิทยาศาสตร์ (Scientific Worldview)</a:t>
            </a:r>
          </a:p>
          <a:p>
            <a:endParaRPr lang="th-TH" sz="1200" b="1" dirty="0">
              <a:solidFill>
                <a:srgbClr val="FAB199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2600" b="1" dirty="0">
                <a:solidFill>
                  <a:srgbClr val="FAB19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600" b="1" dirty="0">
                <a:solidFill>
                  <a:srgbClr val="FAB199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Wingdings" panose="05000000000000000000" pitchFamily="2" charset="2"/>
              </a:rPr>
              <a:t> 	</a:t>
            </a:r>
            <a:r>
              <a:rPr lang="th-TH" sz="2600" b="1" dirty="0">
                <a:solidFill>
                  <a:srgbClr val="FAB19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การสืบเสาะหาความรู้ทางวิทยาศาสตร์ (Scientific Inquiry) </a:t>
            </a:r>
          </a:p>
          <a:p>
            <a:endParaRPr lang="th-TH" sz="1200" b="1" dirty="0">
              <a:solidFill>
                <a:srgbClr val="FAB199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2600" b="1" dirty="0">
                <a:solidFill>
                  <a:srgbClr val="FAB19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600" b="1" dirty="0">
                <a:solidFill>
                  <a:srgbClr val="FAB199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Wingdings" panose="05000000000000000000" pitchFamily="2" charset="2"/>
              </a:rPr>
              <a:t> 	</a:t>
            </a:r>
            <a:r>
              <a:rPr lang="th-TH" sz="2600" b="1" dirty="0">
                <a:solidFill>
                  <a:srgbClr val="FAB19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กิจการทางวิทยาศาสตร์ (Scientific Enterprise) (AAAS, 1993)</a:t>
            </a:r>
          </a:p>
        </p:txBody>
      </p:sp>
      <p:sp>
        <p:nvSpPr>
          <p:cNvPr id="6" name="สี่เหลี่ยมผืนผ้า 5">
            <a:extLst>
              <a:ext uri="{FF2B5EF4-FFF2-40B4-BE49-F238E27FC236}">
                <a16:creationId xmlns:a16="http://schemas.microsoft.com/office/drawing/2014/main" id="{7D6B2EE6-E432-4855-9AEE-3279BD8FD16A}"/>
              </a:ext>
            </a:extLst>
          </p:cNvPr>
          <p:cNvSpPr/>
          <p:nvPr/>
        </p:nvSpPr>
        <p:spPr>
          <a:xfrm>
            <a:off x="1695081" y="624881"/>
            <a:ext cx="44219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000" b="1" dirty="0">
                <a:solidFill>
                  <a:srgbClr val="FFE03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ธรรมชาติของวิทยาศาสตร์</a:t>
            </a:r>
          </a:p>
        </p:txBody>
      </p:sp>
      <p:pic>
        <p:nvPicPr>
          <p:cNvPr id="9" name="รูปภาพ 8">
            <a:extLst>
              <a:ext uri="{FF2B5EF4-FFF2-40B4-BE49-F238E27FC236}">
                <a16:creationId xmlns:a16="http://schemas.microsoft.com/office/drawing/2014/main" id="{D8D795AC-AE0F-41CB-8CA8-A5CA0AF1E61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817" y="2812081"/>
            <a:ext cx="360000" cy="360000"/>
          </a:xfrm>
          <a:prstGeom prst="rect">
            <a:avLst/>
          </a:prstGeom>
          <a:noFill/>
        </p:spPr>
      </p:pic>
      <p:pic>
        <p:nvPicPr>
          <p:cNvPr id="10" name="รูปภาพ 9">
            <a:extLst>
              <a:ext uri="{FF2B5EF4-FFF2-40B4-BE49-F238E27FC236}">
                <a16:creationId xmlns:a16="http://schemas.microsoft.com/office/drawing/2014/main" id="{65190F83-47F8-4746-8E06-04997DEE94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822" y="3388175"/>
            <a:ext cx="360000" cy="360000"/>
          </a:xfrm>
          <a:prstGeom prst="rect">
            <a:avLst/>
          </a:prstGeom>
          <a:noFill/>
        </p:spPr>
      </p:pic>
      <p:pic>
        <p:nvPicPr>
          <p:cNvPr id="11" name="รูปภาพ 10">
            <a:extLst>
              <a:ext uri="{FF2B5EF4-FFF2-40B4-BE49-F238E27FC236}">
                <a16:creationId xmlns:a16="http://schemas.microsoft.com/office/drawing/2014/main" id="{2AC9DD04-D0A7-4D9C-8D05-47CD1BC4C6B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822" y="3971658"/>
            <a:ext cx="360000" cy="360000"/>
          </a:xfrm>
          <a:prstGeom prst="rect">
            <a:avLst/>
          </a:prstGeom>
          <a:noFill/>
        </p:spPr>
      </p:pic>
      <p:pic>
        <p:nvPicPr>
          <p:cNvPr id="12" name="รูปภาพ 11">
            <a:extLst>
              <a:ext uri="{FF2B5EF4-FFF2-40B4-BE49-F238E27FC236}">
                <a16:creationId xmlns:a16="http://schemas.microsoft.com/office/drawing/2014/main" id="{781FAC4E-62CD-49E3-89F7-1D1DEAB9A2B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2126">
            <a:off x="7746513" y="3290709"/>
            <a:ext cx="914930" cy="914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9709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>
            <a:extLst>
              <a:ext uri="{FF2B5EF4-FFF2-40B4-BE49-F238E27FC236}">
                <a16:creationId xmlns:a16="http://schemas.microsoft.com/office/drawing/2014/main" id="{0F76450A-8F75-463A-8BC3-A78E7174D737}"/>
              </a:ext>
            </a:extLst>
          </p:cNvPr>
          <p:cNvSpPr/>
          <p:nvPr/>
        </p:nvSpPr>
        <p:spPr>
          <a:xfrm>
            <a:off x="460668" y="1337848"/>
            <a:ext cx="868333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200" b="1" dirty="0">
                <a:solidFill>
                  <a:srgbClr val="FAB19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ด้วยวิทยาศาสตร์เป็นความรู้ที่เกิดจากสติปัญญาและความพยายามของมนุษย์ในการค้นหาคำตอบเกี่ยวกับ</a:t>
            </a:r>
          </a:p>
          <a:p>
            <a:r>
              <a:rPr lang="th-TH" sz="2200" b="1" dirty="0">
                <a:solidFill>
                  <a:srgbClr val="FAB19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สิ่งที่เกิดในธรรมชาติทั้งบนโลกและนอกโลก นักวิทยาศาสตร์จึงมีมุมมองเฉพาะตัวเกี่ยวกับการได้มาซึ่งความรู้</a:t>
            </a:r>
          </a:p>
          <a:p>
            <a:r>
              <a:rPr lang="th-TH" sz="2200" b="1" dirty="0">
                <a:solidFill>
                  <a:srgbClr val="FAB19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ของปรากฏการณ์ต่าง ๆ ในธรรมชาติ ซึ่งอาจแตกต่างจากมุมมองของศาสตร์อื่น ๆ ดังนี้</a:t>
            </a:r>
          </a:p>
          <a:p>
            <a:r>
              <a:rPr lang="th-TH" sz="2600" b="1" dirty="0">
                <a:solidFill>
                  <a:srgbClr val="FAB19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600" b="1" dirty="0">
                <a:solidFill>
                  <a:srgbClr val="FAB199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Wingdings" panose="05000000000000000000" pitchFamily="2" charset="2"/>
              </a:rPr>
              <a:t> </a:t>
            </a:r>
            <a:r>
              <a:rPr lang="th-TH" sz="2600" b="1" dirty="0">
                <a:solidFill>
                  <a:srgbClr val="FAB19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เราสามารถทำความเข้าใจสิ่งต่างๆ บนโลกได้</a:t>
            </a:r>
          </a:p>
          <a:p>
            <a:r>
              <a:rPr lang="th-TH" sz="2600" b="1" dirty="0">
                <a:solidFill>
                  <a:srgbClr val="FAB19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600" b="1" dirty="0">
                <a:solidFill>
                  <a:srgbClr val="FAB199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Wingdings" panose="05000000000000000000" pitchFamily="2" charset="2"/>
              </a:rPr>
              <a:t> </a:t>
            </a:r>
            <a:r>
              <a:rPr lang="th-TH" sz="2600" b="1" dirty="0">
                <a:solidFill>
                  <a:srgbClr val="FAB19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แนวคิดทางวิทยาศาสตร์มีความไม่แน่นอน สามารถเปลี่ยนแปลงได้</a:t>
            </a:r>
          </a:p>
          <a:p>
            <a:r>
              <a:rPr lang="th-TH" sz="2600" b="1" dirty="0">
                <a:solidFill>
                  <a:srgbClr val="FAB19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600" b="1" dirty="0">
                <a:solidFill>
                  <a:srgbClr val="FAB199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Wingdings" panose="05000000000000000000" pitchFamily="2" charset="2"/>
              </a:rPr>
              <a:t> </a:t>
            </a:r>
            <a:r>
              <a:rPr lang="th-TH" sz="2600" b="1" dirty="0">
                <a:solidFill>
                  <a:srgbClr val="FAB19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ความรู้ทางวิทยาศาสตร์มีความคงทน และเชื่อถือได้</a:t>
            </a:r>
          </a:p>
          <a:p>
            <a:r>
              <a:rPr lang="th-TH" sz="2600" b="1" dirty="0">
                <a:solidFill>
                  <a:srgbClr val="FAB19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600" b="1" dirty="0">
                <a:solidFill>
                  <a:srgbClr val="FAB199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Wingdings" panose="05000000000000000000" pitchFamily="2" charset="2"/>
              </a:rPr>
              <a:t> </a:t>
            </a:r>
            <a:r>
              <a:rPr lang="th-TH" sz="2600" b="1" dirty="0">
                <a:solidFill>
                  <a:srgbClr val="FAB19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ทฤษฎีและกฎมีความสัมพันธ์กันแต่แตกต่างกัน</a:t>
            </a:r>
          </a:p>
          <a:p>
            <a:r>
              <a:rPr lang="th-TH" sz="2600" b="1" dirty="0">
                <a:solidFill>
                  <a:srgbClr val="FAB19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600" b="1" dirty="0">
                <a:solidFill>
                  <a:srgbClr val="FAB199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Wingdings" panose="05000000000000000000" pitchFamily="2" charset="2"/>
              </a:rPr>
              <a:t> </a:t>
            </a:r>
            <a:r>
              <a:rPr lang="th-TH" sz="2600" b="1" dirty="0">
                <a:solidFill>
                  <a:srgbClr val="FAB19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วิทยาศาสตร์ไม่สามารถตอบได้ทุกคำถาม</a:t>
            </a:r>
          </a:p>
        </p:txBody>
      </p:sp>
      <p:sp>
        <p:nvSpPr>
          <p:cNvPr id="5" name="สี่เหลี่ยมผืนผ้า 4">
            <a:extLst>
              <a:ext uri="{FF2B5EF4-FFF2-40B4-BE49-F238E27FC236}">
                <a16:creationId xmlns:a16="http://schemas.microsoft.com/office/drawing/2014/main" id="{78C060DD-5957-488E-814D-D41042926346}"/>
              </a:ext>
            </a:extLst>
          </p:cNvPr>
          <p:cNvSpPr/>
          <p:nvPr/>
        </p:nvSpPr>
        <p:spPr>
          <a:xfrm>
            <a:off x="1529410" y="702729"/>
            <a:ext cx="747974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000" b="1" u="sng" dirty="0">
                <a:solidFill>
                  <a:srgbClr val="FFE03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ด้านที่ 1 โลกในมุมมองแบบวิทยาศาสตร์ (</a:t>
            </a:r>
            <a:r>
              <a:rPr lang="en-US" sz="3000" b="1" u="sng" dirty="0">
                <a:solidFill>
                  <a:srgbClr val="FFE03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Scientific Worldview) </a:t>
            </a:r>
            <a:endParaRPr lang="th-TH" sz="3000" b="1" u="sng" dirty="0">
              <a:solidFill>
                <a:srgbClr val="FFE03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9" name="รูปภาพ 8">
            <a:extLst>
              <a:ext uri="{FF2B5EF4-FFF2-40B4-BE49-F238E27FC236}">
                <a16:creationId xmlns:a16="http://schemas.microsoft.com/office/drawing/2014/main" id="{1EA97A69-633F-4755-B10B-BCECB858BC4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058" y="657334"/>
            <a:ext cx="540000" cy="540000"/>
          </a:xfrm>
          <a:prstGeom prst="rect">
            <a:avLst/>
          </a:prstGeom>
          <a:noFill/>
        </p:spPr>
      </p:pic>
      <p:pic>
        <p:nvPicPr>
          <p:cNvPr id="12" name="รูปภาพ 11">
            <a:extLst>
              <a:ext uri="{FF2B5EF4-FFF2-40B4-BE49-F238E27FC236}">
                <a16:creationId xmlns:a16="http://schemas.microsoft.com/office/drawing/2014/main" id="{78CD9C24-1B15-417B-8E16-0F87545546B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77032">
            <a:off x="7494265" y="3461800"/>
            <a:ext cx="914930" cy="914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0409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>
            <a:extLst>
              <a:ext uri="{FF2B5EF4-FFF2-40B4-BE49-F238E27FC236}">
                <a16:creationId xmlns:a16="http://schemas.microsoft.com/office/drawing/2014/main" id="{1FCCEE48-8DFC-4370-96FE-18291F4337B6}"/>
              </a:ext>
            </a:extLst>
          </p:cNvPr>
          <p:cNvSpPr/>
          <p:nvPr/>
        </p:nvSpPr>
        <p:spPr>
          <a:xfrm>
            <a:off x="1438513" y="599664"/>
            <a:ext cx="737464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000" b="1" u="sng" dirty="0">
                <a:solidFill>
                  <a:srgbClr val="FFE03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ด้านที่ 2 การสืบเสาะหาความรู้ทางวิทยาศาสตร์ (</a:t>
            </a:r>
            <a:r>
              <a:rPr lang="en-US" sz="3000" b="1" u="sng" dirty="0">
                <a:solidFill>
                  <a:srgbClr val="FFE03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Scientific Inquiry)</a:t>
            </a:r>
            <a:endParaRPr lang="th-TH" sz="3000" b="1" u="sng" dirty="0">
              <a:solidFill>
                <a:srgbClr val="FFE03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สี่เหลี่ยมผืนผ้า 5">
            <a:extLst>
              <a:ext uri="{FF2B5EF4-FFF2-40B4-BE49-F238E27FC236}">
                <a16:creationId xmlns:a16="http://schemas.microsoft.com/office/drawing/2014/main" id="{83E49ED6-1C49-4ACF-967F-9840F874B3CB}"/>
              </a:ext>
            </a:extLst>
          </p:cNvPr>
          <p:cNvSpPr/>
          <p:nvPr/>
        </p:nvSpPr>
        <p:spPr>
          <a:xfrm>
            <a:off x="523982" y="1101107"/>
            <a:ext cx="823987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200" b="1" dirty="0">
                <a:solidFill>
                  <a:srgbClr val="FAB19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การสืบเสาะหาความรู้ทางวิทยาศาสตร์ประกอบด้วยการให้เหตุผลเชิงตรรกะ (Logic) ข้อมูลหลักฐานเชิงประจักษ์ (Empirical Evidence) จินตนาการ และการคิดสร้างสรรค์ เป็นการค้นหาคำตอบที่สนใจผ่านการทำงานอย่างเป็นระบบ รอบคอบ แต่มีอิสระ และไม่เป็นลำดับขั้นที่ตายตัว</a:t>
            </a:r>
          </a:p>
        </p:txBody>
      </p:sp>
      <p:sp>
        <p:nvSpPr>
          <p:cNvPr id="7" name="สี่เหลี่ยมผืนผ้า 6">
            <a:extLst>
              <a:ext uri="{FF2B5EF4-FFF2-40B4-BE49-F238E27FC236}">
                <a16:creationId xmlns:a16="http://schemas.microsoft.com/office/drawing/2014/main" id="{2ABA9E8C-180C-4F7D-8A09-174E659CEB26}"/>
              </a:ext>
            </a:extLst>
          </p:cNvPr>
          <p:cNvSpPr/>
          <p:nvPr/>
        </p:nvSpPr>
        <p:spPr>
          <a:xfrm>
            <a:off x="1024606" y="2193382"/>
            <a:ext cx="7488773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u="sng" dirty="0">
                <a:solidFill>
                  <a:srgbClr val="FFE03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ลักษณะสำคัญของการสืบเสาะหาความรู้ทางวิทยาศาสตร์ ประกอบด้วย</a:t>
            </a:r>
          </a:p>
          <a:p>
            <a:r>
              <a:rPr lang="th-TH" sz="2400" b="1" dirty="0">
                <a:solidFill>
                  <a:srgbClr val="FAB199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Wingdings" panose="05000000000000000000" pitchFamily="2" charset="2"/>
              </a:rPr>
              <a:t> </a:t>
            </a:r>
            <a:r>
              <a:rPr lang="th-TH" sz="2400" b="1" dirty="0">
                <a:solidFill>
                  <a:srgbClr val="FAB19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คำถามที่สามารถหาคำตอบหรือตรวจสอบได้</a:t>
            </a:r>
          </a:p>
          <a:p>
            <a:r>
              <a:rPr lang="th-TH" sz="2400" b="1" dirty="0">
                <a:solidFill>
                  <a:srgbClr val="FAB199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Wingdings" panose="05000000000000000000" pitchFamily="2" charset="2"/>
              </a:rPr>
              <a:t> </a:t>
            </a:r>
            <a:r>
              <a:rPr lang="th-TH" sz="2400" b="1" dirty="0">
                <a:solidFill>
                  <a:srgbClr val="FAB19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ข้อมูลหลักฐานทั้งเชิงประจักษ์และจากที่ผู้อื่นค้นพบ</a:t>
            </a:r>
          </a:p>
          <a:p>
            <a:r>
              <a:rPr lang="th-TH" sz="2400" b="1" dirty="0">
                <a:solidFill>
                  <a:srgbClr val="FAB199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Wingdings" panose="05000000000000000000" pitchFamily="2" charset="2"/>
              </a:rPr>
              <a:t> </a:t>
            </a:r>
            <a:r>
              <a:rPr lang="th-TH" sz="2400" b="1" dirty="0">
                <a:solidFill>
                  <a:srgbClr val="FAB19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การทำความเข้าใจ วิเคราะห์ข้อมูลต่าง ๆ แล้วหาความสัมพันธ์ของข้อมูล</a:t>
            </a:r>
          </a:p>
          <a:p>
            <a:r>
              <a:rPr lang="th-TH" sz="2400" b="1" dirty="0">
                <a:solidFill>
                  <a:srgbClr val="FAB19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และสร้างคำอธิบายเพื่อตอบคำถามที่สงสัย</a:t>
            </a:r>
          </a:p>
          <a:p>
            <a:r>
              <a:rPr lang="th-TH" sz="2400" b="1" dirty="0">
                <a:solidFill>
                  <a:srgbClr val="FAB199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Wingdings" panose="05000000000000000000" pitchFamily="2" charset="2"/>
              </a:rPr>
              <a:t> </a:t>
            </a:r>
            <a:r>
              <a:rPr lang="th-TH" sz="2400" b="1" dirty="0">
                <a:solidFill>
                  <a:srgbClr val="FAB19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การเชื่อมโยง เปรียบเทียบคำอธิบายของตนเองกับผู้อื่น</a:t>
            </a:r>
          </a:p>
          <a:p>
            <a:r>
              <a:rPr lang="th-TH" sz="2400" b="1" dirty="0">
                <a:solidFill>
                  <a:srgbClr val="FAB199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Wingdings" panose="05000000000000000000" pitchFamily="2" charset="2"/>
              </a:rPr>
              <a:t> </a:t>
            </a:r>
            <a:r>
              <a:rPr lang="th-TH" sz="2400" b="1" dirty="0">
                <a:solidFill>
                  <a:srgbClr val="FAB19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การสื่อสารคำอธิบายหรือสิ่งที่ค้นพบให้ผู้อื่นทราบ</a:t>
            </a:r>
          </a:p>
        </p:txBody>
      </p:sp>
      <p:pic>
        <p:nvPicPr>
          <p:cNvPr id="10" name="รูปภาพ 9">
            <a:extLst>
              <a:ext uri="{FF2B5EF4-FFF2-40B4-BE49-F238E27FC236}">
                <a16:creationId xmlns:a16="http://schemas.microsoft.com/office/drawing/2014/main" id="{6398E1ED-C0BD-4800-B7ED-EB86AF358F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513" y="561107"/>
            <a:ext cx="540000" cy="540000"/>
          </a:xfrm>
          <a:prstGeom prst="rect">
            <a:avLst/>
          </a:prstGeom>
          <a:noFill/>
        </p:spPr>
      </p:pic>
      <p:pic>
        <p:nvPicPr>
          <p:cNvPr id="11" name="รูปภาพ 10">
            <a:extLst>
              <a:ext uri="{FF2B5EF4-FFF2-40B4-BE49-F238E27FC236}">
                <a16:creationId xmlns:a16="http://schemas.microsoft.com/office/drawing/2014/main" id="{86F5ED32-1C90-43B4-B50C-1A80B3EAE09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70999">
            <a:off x="7614313" y="3775928"/>
            <a:ext cx="914930" cy="914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8481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>
            <a:extLst>
              <a:ext uri="{FF2B5EF4-FFF2-40B4-BE49-F238E27FC236}">
                <a16:creationId xmlns:a16="http://schemas.microsoft.com/office/drawing/2014/main" id="{51284A8D-A668-4656-863C-8A839C3E9576}"/>
              </a:ext>
            </a:extLst>
          </p:cNvPr>
          <p:cNvSpPr/>
          <p:nvPr/>
        </p:nvSpPr>
        <p:spPr>
          <a:xfrm>
            <a:off x="1438513" y="599664"/>
            <a:ext cx="737464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000" b="1" u="sng" dirty="0">
                <a:solidFill>
                  <a:srgbClr val="FFE03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ด้านที่ 2 การสืบเสาะหาความรู้ทางวิทยาศาสตร์ (</a:t>
            </a:r>
            <a:r>
              <a:rPr lang="en-US" sz="3000" b="1" u="sng" dirty="0">
                <a:solidFill>
                  <a:srgbClr val="FFE03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Scientific Inquiry)</a:t>
            </a:r>
            <a:endParaRPr lang="th-TH" sz="3000" b="1" u="sng" dirty="0">
              <a:solidFill>
                <a:srgbClr val="FFE03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C2CCAB9E-C12F-4EC9-892B-C60E14ED615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513" y="561107"/>
            <a:ext cx="540000" cy="540000"/>
          </a:xfrm>
          <a:prstGeom prst="rect">
            <a:avLst/>
          </a:prstGeom>
          <a:noFill/>
        </p:spPr>
      </p:pic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9FDA465A-F5B3-4C26-9066-A4425AED3F5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264" t="1260" r="1327"/>
          <a:stretch/>
        </p:blipFill>
        <p:spPr>
          <a:xfrm>
            <a:off x="1539763" y="1192219"/>
            <a:ext cx="6064474" cy="3202310"/>
          </a:xfrm>
          <a:prstGeom prst="rect">
            <a:avLst/>
          </a:prstGeom>
        </p:spPr>
      </p:pic>
      <p:sp>
        <p:nvSpPr>
          <p:cNvPr id="5" name="สี่เหลี่ยมผืนผ้า 4">
            <a:extLst>
              <a:ext uri="{FF2B5EF4-FFF2-40B4-BE49-F238E27FC236}">
                <a16:creationId xmlns:a16="http://schemas.microsoft.com/office/drawing/2014/main" id="{D9C80E1E-F5BA-4293-B056-B7C86F5CE6B9}"/>
              </a:ext>
            </a:extLst>
          </p:cNvPr>
          <p:cNvSpPr/>
          <p:nvPr/>
        </p:nvSpPr>
        <p:spPr>
          <a:xfrm>
            <a:off x="1539763" y="4543836"/>
            <a:ext cx="606447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200" b="1" dirty="0">
                <a:solidFill>
                  <a:srgbClr val="FAB19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ภาพแสดง วัฏจักรการสืบเสาะหาความรู้ทางวิทยาศาสตร์แบบชี้นำ</a:t>
            </a:r>
          </a:p>
        </p:txBody>
      </p:sp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5E90E868-DBFD-491C-B8E3-002F2A48EBC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77032">
            <a:off x="7757023" y="3860011"/>
            <a:ext cx="914930" cy="914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5322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>
            <a:extLst>
              <a:ext uri="{FF2B5EF4-FFF2-40B4-BE49-F238E27FC236}">
                <a16:creationId xmlns:a16="http://schemas.microsoft.com/office/drawing/2014/main" id="{09276395-8124-4BA4-81AA-F9C2ABD8C80A}"/>
              </a:ext>
            </a:extLst>
          </p:cNvPr>
          <p:cNvSpPr/>
          <p:nvPr/>
        </p:nvSpPr>
        <p:spPr>
          <a:xfrm>
            <a:off x="898513" y="1227628"/>
            <a:ext cx="7767328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600" b="1" dirty="0">
                <a:solidFill>
                  <a:srgbClr val="FAB19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  การสืบเสาะหาความรู้ทางวิทยาศาสตร์มีลักษณะเฉพาะที่ทำให้วิทยาศาสตร์</a:t>
            </a:r>
          </a:p>
          <a:p>
            <a:r>
              <a:rPr lang="th-TH" sz="2600" b="1" dirty="0">
                <a:solidFill>
                  <a:srgbClr val="FAB19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แตกต่างจากศาสตร์อื่น ๆ ดังนี้</a:t>
            </a:r>
          </a:p>
          <a:p>
            <a:r>
              <a:rPr lang="th-TH" sz="2600" dirty="0">
                <a:solidFill>
                  <a:srgbClr val="FAB19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400" b="1" dirty="0">
                <a:solidFill>
                  <a:srgbClr val="FAB199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Wingdings" panose="05000000000000000000" pitchFamily="2" charset="2"/>
              </a:rPr>
              <a:t></a:t>
            </a:r>
            <a:r>
              <a:rPr lang="th-TH" sz="2600" b="1" dirty="0">
                <a:solidFill>
                  <a:srgbClr val="FAB19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วิทยาศาสตร์ต้องการหลักฐาน (Evidence)</a:t>
            </a:r>
          </a:p>
          <a:p>
            <a:r>
              <a:rPr lang="th-TH" sz="2600" b="1" dirty="0">
                <a:solidFill>
                  <a:srgbClr val="FAB19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400" b="1" dirty="0">
                <a:solidFill>
                  <a:srgbClr val="FAB199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Wingdings" panose="05000000000000000000" pitchFamily="2" charset="2"/>
              </a:rPr>
              <a:t></a:t>
            </a:r>
            <a:r>
              <a:rPr lang="th-TH" sz="2400" b="1" dirty="0">
                <a:solidFill>
                  <a:srgbClr val="FAB19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600" b="1" dirty="0">
                <a:solidFill>
                  <a:srgbClr val="FAB19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วิทยาศาสตร์มีการผสมผสานระหว่างตรรกศาสตร์ (Logic) จินตนาการ </a:t>
            </a:r>
          </a:p>
          <a:p>
            <a:r>
              <a:rPr lang="th-TH" sz="2600" b="1" dirty="0">
                <a:solidFill>
                  <a:srgbClr val="FAB19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     (Imagination) และการคิดสร้างสรรค์ (Creativity)</a:t>
            </a:r>
          </a:p>
          <a:p>
            <a:r>
              <a:rPr lang="th-TH" sz="2600" b="1" dirty="0">
                <a:solidFill>
                  <a:srgbClr val="FAB19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400" b="1" dirty="0">
                <a:solidFill>
                  <a:srgbClr val="FAB199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Wingdings" panose="05000000000000000000" pitchFamily="2" charset="2"/>
              </a:rPr>
              <a:t></a:t>
            </a:r>
            <a:r>
              <a:rPr lang="th-TH" sz="2400" b="1" dirty="0">
                <a:solidFill>
                  <a:srgbClr val="FAB19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600" b="1" dirty="0">
                <a:solidFill>
                  <a:srgbClr val="FAB19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วิทยาศาสตร์ให้คำอธิบายและการพยากรณ์</a:t>
            </a:r>
          </a:p>
          <a:p>
            <a:r>
              <a:rPr lang="th-TH" sz="2600" b="1" dirty="0">
                <a:solidFill>
                  <a:srgbClr val="FAB19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400" b="1" dirty="0">
                <a:solidFill>
                  <a:srgbClr val="FAB199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Wingdings" panose="05000000000000000000" pitchFamily="2" charset="2"/>
              </a:rPr>
              <a:t></a:t>
            </a:r>
            <a:r>
              <a:rPr lang="th-TH" sz="2600" b="1" dirty="0">
                <a:solidFill>
                  <a:srgbClr val="FAB19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นักวิทยาศาสตร์พยายามที่จะระบุและหลีกเลี่ยงความลำเอียง</a:t>
            </a:r>
          </a:p>
          <a:p>
            <a:r>
              <a:rPr lang="th-TH" sz="2600" b="1" dirty="0">
                <a:solidFill>
                  <a:srgbClr val="FAB19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400" b="1" dirty="0">
                <a:solidFill>
                  <a:srgbClr val="FAB199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Wingdings" panose="05000000000000000000" pitchFamily="2" charset="2"/>
              </a:rPr>
              <a:t></a:t>
            </a:r>
            <a:r>
              <a:rPr lang="th-TH" sz="2600" b="1" dirty="0">
                <a:solidFill>
                  <a:srgbClr val="FAB19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วิทยาศาสตร์ไม่ยอมรับการมีอำนาจเหนือบุคคลอื่น</a:t>
            </a:r>
          </a:p>
        </p:txBody>
      </p:sp>
      <p:sp>
        <p:nvSpPr>
          <p:cNvPr id="3" name="สี่เหลี่ยมผืนผ้า 2">
            <a:extLst>
              <a:ext uri="{FF2B5EF4-FFF2-40B4-BE49-F238E27FC236}">
                <a16:creationId xmlns:a16="http://schemas.microsoft.com/office/drawing/2014/main" id="{7F2053B5-385D-4EC8-BE53-F1B3C098B8F2}"/>
              </a:ext>
            </a:extLst>
          </p:cNvPr>
          <p:cNvSpPr/>
          <p:nvPr/>
        </p:nvSpPr>
        <p:spPr>
          <a:xfrm>
            <a:off x="1438513" y="599664"/>
            <a:ext cx="737464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000" b="1" u="sng" dirty="0">
                <a:solidFill>
                  <a:srgbClr val="FFE03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ด้านที่ 2 การสืบเสาะหาความรู้ทางวิทยาศาสตร์ (</a:t>
            </a:r>
            <a:r>
              <a:rPr lang="en-US" sz="3000" b="1" u="sng" dirty="0">
                <a:solidFill>
                  <a:srgbClr val="FFE03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Scientific Inquiry)</a:t>
            </a:r>
            <a:endParaRPr lang="th-TH" sz="3000" b="1" u="sng" dirty="0">
              <a:solidFill>
                <a:srgbClr val="FFE03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2FD0A150-4B2C-433D-8891-6E5BC22D7D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513" y="561107"/>
            <a:ext cx="540000" cy="540000"/>
          </a:xfrm>
          <a:prstGeom prst="rect">
            <a:avLst/>
          </a:prstGeom>
          <a:noFill/>
        </p:spPr>
      </p:pic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EAB30360-0E09-466E-A54C-09FA2871EB8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22286">
            <a:off x="7455702" y="3680020"/>
            <a:ext cx="914930" cy="914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3305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>
            <a:extLst>
              <a:ext uri="{FF2B5EF4-FFF2-40B4-BE49-F238E27FC236}">
                <a16:creationId xmlns:a16="http://schemas.microsoft.com/office/drawing/2014/main" id="{91C8F7CC-DF8C-4CDE-A5AA-0984EF2A899D}"/>
              </a:ext>
            </a:extLst>
          </p:cNvPr>
          <p:cNvSpPr/>
          <p:nvPr/>
        </p:nvSpPr>
        <p:spPr>
          <a:xfrm>
            <a:off x="1438513" y="599664"/>
            <a:ext cx="73746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000" b="1" u="sng" dirty="0">
                <a:solidFill>
                  <a:srgbClr val="FFE03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ด้านที่ 3 </a:t>
            </a:r>
            <a:r>
              <a:rPr lang="th-TH" sz="3200" b="1" u="sng" dirty="0">
                <a:solidFill>
                  <a:srgbClr val="FFE03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กิจการทางวิทยาศาสตร์</a:t>
            </a:r>
          </a:p>
        </p:txBody>
      </p:sp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826B7949-374C-44AF-9B60-B411860937E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513" y="561107"/>
            <a:ext cx="540000" cy="540000"/>
          </a:xfrm>
          <a:prstGeom prst="rect">
            <a:avLst/>
          </a:prstGeom>
          <a:noFill/>
        </p:spPr>
      </p:pic>
      <p:sp>
        <p:nvSpPr>
          <p:cNvPr id="4" name="สี่เหลี่ยมผืนผ้า 3">
            <a:extLst>
              <a:ext uri="{FF2B5EF4-FFF2-40B4-BE49-F238E27FC236}">
                <a16:creationId xmlns:a16="http://schemas.microsoft.com/office/drawing/2014/main" id="{D1A67EA2-C2A0-410A-BD9A-FA56DF56FCD0}"/>
              </a:ext>
            </a:extLst>
          </p:cNvPr>
          <p:cNvSpPr/>
          <p:nvPr/>
        </p:nvSpPr>
        <p:spPr>
          <a:xfrm>
            <a:off x="315219" y="1326105"/>
            <a:ext cx="8828781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600" dirty="0">
                <a:solidFill>
                  <a:srgbClr val="FAB19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600" b="1" dirty="0">
                <a:solidFill>
                  <a:srgbClr val="FAB19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วิทยาศาสตร์ คือ กิจกรรมของมนุษยชาติ ซึ่งมีหลายมิติทั้งในระดับของบุคคล สังคม หรือองค์กร โดยกิจกรรมทางวิทยาศาสตร์ที่กระทำ อาจเป็นสิ่งที่แบ่งแยกยุคสมัยต่าง ๆ ออกจากกันอย่างชัดเจน</a:t>
            </a:r>
          </a:p>
          <a:p>
            <a:r>
              <a:rPr lang="th-TH" sz="2600" b="1" dirty="0">
                <a:solidFill>
                  <a:srgbClr val="FAB19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800" b="1" dirty="0">
                <a:solidFill>
                  <a:srgbClr val="FAB199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Wingdings" panose="05000000000000000000" pitchFamily="2" charset="2"/>
              </a:rPr>
              <a:t> </a:t>
            </a:r>
            <a:r>
              <a:rPr lang="th-TH" sz="2600" b="1" dirty="0">
                <a:solidFill>
                  <a:srgbClr val="FAB19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วิทยาศาสตร์คือกิจกรรมทางสังคมที่ซับซ้อน</a:t>
            </a:r>
          </a:p>
          <a:p>
            <a:r>
              <a:rPr lang="th-TH" sz="2600" b="1" dirty="0">
                <a:solidFill>
                  <a:srgbClr val="FAB19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800" b="1" dirty="0">
                <a:solidFill>
                  <a:srgbClr val="FAB199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Wingdings" panose="05000000000000000000" pitchFamily="2" charset="2"/>
              </a:rPr>
              <a:t> </a:t>
            </a:r>
            <a:r>
              <a:rPr lang="th-TH" sz="2600" b="1" dirty="0">
                <a:solidFill>
                  <a:srgbClr val="FAB19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วิทยาศาสตร์แตกแขนงเป็นสาขาต่าง ๆ และมีการดำเนินการในหลายองค์กร</a:t>
            </a:r>
          </a:p>
          <a:p>
            <a:r>
              <a:rPr lang="th-TH" sz="2600" b="1" dirty="0">
                <a:solidFill>
                  <a:srgbClr val="FAB19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800" b="1" dirty="0">
                <a:solidFill>
                  <a:srgbClr val="FAB199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Wingdings" panose="05000000000000000000" pitchFamily="2" charset="2"/>
              </a:rPr>
              <a:t> </a:t>
            </a:r>
            <a:r>
              <a:rPr lang="th-TH" sz="2600" b="1" dirty="0">
                <a:solidFill>
                  <a:srgbClr val="FAB19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วิทยาศาสตร์มีหลักการทางจริยธรรมในการดำเนินการ</a:t>
            </a:r>
          </a:p>
          <a:p>
            <a:r>
              <a:rPr lang="th-TH" sz="2600" b="1" dirty="0">
                <a:solidFill>
                  <a:srgbClr val="FAB19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800" b="1" dirty="0">
                <a:solidFill>
                  <a:srgbClr val="FAB199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Wingdings" panose="05000000000000000000" pitchFamily="2" charset="2"/>
              </a:rPr>
              <a:t> </a:t>
            </a:r>
            <a:r>
              <a:rPr lang="th-TH" sz="2600" b="1" dirty="0">
                <a:solidFill>
                  <a:srgbClr val="FAB19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นักวิทยาศาสตร์เข้าร่วมกิจกรรมทางสังคมในฐานะผู้เชี่ยวชาญและประชาชนคนหนึ่ง</a:t>
            </a:r>
          </a:p>
          <a:p>
            <a:r>
              <a:rPr lang="th-TH" sz="2600" b="1" dirty="0">
                <a:solidFill>
                  <a:srgbClr val="FAB19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800" b="1" dirty="0">
                <a:solidFill>
                  <a:srgbClr val="FAB199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Wingdings" panose="05000000000000000000" pitchFamily="2" charset="2"/>
              </a:rPr>
              <a:t> </a:t>
            </a:r>
            <a:r>
              <a:rPr lang="th-TH" sz="2600" b="1" dirty="0">
                <a:solidFill>
                  <a:srgbClr val="FAB19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วิทยาศาสตร์เน้นการแสวงหาความรู้ ส่วนเทคโนโลยีจะเน้นการใช้ความรู้</a:t>
            </a:r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82EEEDC1-B97A-4E7A-BEA1-8821C5ADAF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66679">
            <a:off x="7651919" y="212198"/>
            <a:ext cx="914930" cy="914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342532"/>
      </p:ext>
    </p:extLst>
  </p:cSld>
  <p:clrMapOvr>
    <a:masterClrMapping/>
  </p:clrMapOvr>
</p:sld>
</file>

<file path=ppt/theme/theme1.xml><?xml version="1.0" encoding="utf-8"?>
<a:theme xmlns:a="http://schemas.openxmlformats.org/drawingml/2006/main" name="ธีมของ Office">
  <a:themeElements>
    <a:clrScheme name="ธีมของ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ธีมของ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ธีมของ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121</TotalTime>
  <Words>1434</Words>
  <Application>Microsoft Office PowerPoint</Application>
  <PresentationFormat>นำเสนอทางหน้าจอ (16:9)</PresentationFormat>
  <Paragraphs>136</Paragraphs>
  <Slides>22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5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SW SuwitUPC</vt:lpstr>
      <vt:lpstr>TH SarabunPSK</vt:lpstr>
      <vt:lpstr>ธีมของ Office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หฤทัย ไชยวงค์</dc:creator>
  <cp:lastModifiedBy>หฤทัย ไชยวงค์</cp:lastModifiedBy>
  <cp:revision>18</cp:revision>
  <dcterms:created xsi:type="dcterms:W3CDTF">2021-04-01T11:15:27Z</dcterms:created>
  <dcterms:modified xsi:type="dcterms:W3CDTF">2021-04-18T04:48:12Z</dcterms:modified>
</cp:coreProperties>
</file>