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9"/>
  </p:notesMasterIdLst>
  <p:sldIdLst>
    <p:sldId id="257" r:id="rId2"/>
    <p:sldId id="262" r:id="rId3"/>
    <p:sldId id="256" r:id="rId4"/>
    <p:sldId id="462" r:id="rId5"/>
    <p:sldId id="463" r:id="rId6"/>
    <p:sldId id="464" r:id="rId7"/>
    <p:sldId id="465" r:id="rId8"/>
    <p:sldId id="466" r:id="rId9"/>
    <p:sldId id="467" r:id="rId10"/>
    <p:sldId id="468" r:id="rId11"/>
    <p:sldId id="469" r:id="rId12"/>
    <p:sldId id="470" r:id="rId13"/>
    <p:sldId id="471" r:id="rId14"/>
    <p:sldId id="472" r:id="rId15"/>
    <p:sldId id="473" r:id="rId16"/>
    <p:sldId id="474" r:id="rId17"/>
    <p:sldId id="475" r:id="rId18"/>
    <p:sldId id="476" r:id="rId19"/>
    <p:sldId id="477" r:id="rId20"/>
    <p:sldId id="478" r:id="rId21"/>
    <p:sldId id="479" r:id="rId22"/>
    <p:sldId id="480" r:id="rId23"/>
    <p:sldId id="481" r:id="rId24"/>
    <p:sldId id="482" r:id="rId25"/>
    <p:sldId id="483" r:id="rId26"/>
    <p:sldId id="484" r:id="rId27"/>
    <p:sldId id="485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3" r:id="rId36"/>
    <p:sldId id="494" r:id="rId37"/>
    <p:sldId id="495" r:id="rId38"/>
    <p:sldId id="496" r:id="rId39"/>
    <p:sldId id="497" r:id="rId40"/>
    <p:sldId id="498" r:id="rId41"/>
    <p:sldId id="499" r:id="rId42"/>
    <p:sldId id="500" r:id="rId43"/>
    <p:sldId id="501" r:id="rId44"/>
    <p:sldId id="502" r:id="rId45"/>
    <p:sldId id="503" r:id="rId46"/>
    <p:sldId id="504" r:id="rId47"/>
    <p:sldId id="505" r:id="rId48"/>
    <p:sldId id="506" r:id="rId49"/>
    <p:sldId id="507" r:id="rId50"/>
    <p:sldId id="508" r:id="rId51"/>
    <p:sldId id="509" r:id="rId52"/>
    <p:sldId id="510" r:id="rId53"/>
    <p:sldId id="511" r:id="rId54"/>
    <p:sldId id="512" r:id="rId55"/>
    <p:sldId id="513" r:id="rId56"/>
    <p:sldId id="514" r:id="rId57"/>
    <p:sldId id="515" r:id="rId58"/>
    <p:sldId id="516" r:id="rId59"/>
    <p:sldId id="517" r:id="rId60"/>
    <p:sldId id="518" r:id="rId61"/>
    <p:sldId id="519" r:id="rId62"/>
    <p:sldId id="520" r:id="rId63"/>
    <p:sldId id="521" r:id="rId64"/>
    <p:sldId id="522" r:id="rId65"/>
    <p:sldId id="523" r:id="rId66"/>
    <p:sldId id="731" r:id="rId67"/>
    <p:sldId id="733" r:id="rId68"/>
    <p:sldId id="772" r:id="rId69"/>
    <p:sldId id="773" r:id="rId70"/>
    <p:sldId id="774" r:id="rId71"/>
    <p:sldId id="775" r:id="rId72"/>
    <p:sldId id="439" r:id="rId73"/>
    <p:sldId id="776" r:id="rId74"/>
    <p:sldId id="777" r:id="rId75"/>
    <p:sldId id="778" r:id="rId76"/>
    <p:sldId id="779" r:id="rId77"/>
    <p:sldId id="780" r:id="rId78"/>
    <p:sldId id="781" r:id="rId79"/>
    <p:sldId id="782" r:id="rId80"/>
    <p:sldId id="742" r:id="rId81"/>
    <p:sldId id="743" r:id="rId82"/>
    <p:sldId id="694" r:id="rId83"/>
    <p:sldId id="695" r:id="rId84"/>
    <p:sldId id="696" r:id="rId85"/>
    <p:sldId id="697" r:id="rId86"/>
    <p:sldId id="698" r:id="rId87"/>
    <p:sldId id="699" r:id="rId88"/>
    <p:sldId id="700" r:id="rId89"/>
    <p:sldId id="701" r:id="rId90"/>
    <p:sldId id="702" r:id="rId91"/>
    <p:sldId id="703" r:id="rId92"/>
    <p:sldId id="704" r:id="rId93"/>
    <p:sldId id="705" r:id="rId94"/>
    <p:sldId id="706" r:id="rId95"/>
    <p:sldId id="707" r:id="rId96"/>
    <p:sldId id="708" r:id="rId97"/>
    <p:sldId id="709" r:id="rId98"/>
    <p:sldId id="710" r:id="rId99"/>
    <p:sldId id="711" r:id="rId100"/>
    <p:sldId id="712" r:id="rId101"/>
    <p:sldId id="713" r:id="rId102"/>
    <p:sldId id="714" r:id="rId103"/>
    <p:sldId id="784" r:id="rId104"/>
    <p:sldId id="785" r:id="rId105"/>
    <p:sldId id="786" r:id="rId106"/>
    <p:sldId id="787" r:id="rId107"/>
    <p:sldId id="744" r:id="rId108"/>
    <p:sldId id="746" r:id="rId109"/>
    <p:sldId id="745" r:id="rId110"/>
    <p:sldId id="747" r:id="rId111"/>
    <p:sldId id="748" r:id="rId112"/>
    <p:sldId id="788" r:id="rId113"/>
    <p:sldId id="789" r:id="rId114"/>
    <p:sldId id="751" r:id="rId115"/>
    <p:sldId id="752" r:id="rId116"/>
    <p:sldId id="646" r:id="rId117"/>
    <p:sldId id="790" r:id="rId118"/>
    <p:sldId id="766" r:id="rId119"/>
    <p:sldId id="560" r:id="rId120"/>
    <p:sldId id="767" r:id="rId121"/>
    <p:sldId id="791" r:id="rId122"/>
    <p:sldId id="792" r:id="rId123"/>
    <p:sldId id="566" r:id="rId124"/>
    <p:sldId id="567" r:id="rId125"/>
    <p:sldId id="591" r:id="rId126"/>
    <p:sldId id="770" r:id="rId127"/>
    <p:sldId id="769" r:id="rId128"/>
  </p:sldIdLst>
  <p:sldSz cx="12192000" cy="6858000"/>
  <p:notesSz cx="6858000" cy="9144000"/>
  <p:embeddedFontLst>
    <p:embeddedFont>
      <p:font typeface="Calibri" panose="020F0502020204030204" pitchFamily="34" charset="0"/>
      <p:regular r:id="rId130"/>
      <p:bold r:id="rId131"/>
      <p:italic r:id="rId132"/>
      <p:boldItalic r:id="rId133"/>
    </p:embeddedFont>
    <p:embeddedFont>
      <p:font typeface="Calibri Light" panose="020F0302020204030204" pitchFamily="34" charset="0"/>
      <p:regular r:id="rId134"/>
      <p:italic r:id="rId135"/>
    </p:embeddedFont>
    <p:embeddedFont>
      <p:font typeface="Cordia New" panose="020B0304020202020204" pitchFamily="34" charset="-34"/>
      <p:regular r:id="rId136"/>
      <p:bold r:id="rId137"/>
      <p:italic r:id="rId138"/>
      <p:boldItalic r:id="rId139"/>
    </p:embeddedFont>
    <p:embeddedFont>
      <p:font typeface="TH Sarabun New" panose="020B0500040200020003" pitchFamily="34" charset="-34"/>
      <p:regular r:id="rId140"/>
      <p:bold r:id="rId141"/>
      <p:italic r:id="rId142"/>
      <p:boldItalic r:id="rId1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EBE9"/>
    <a:srgbClr val="FFBDD3"/>
    <a:srgbClr val="ED8869"/>
    <a:srgbClr val="FFC000"/>
    <a:srgbClr val="FF6600"/>
    <a:srgbClr val="E2F0D9"/>
    <a:srgbClr val="BA4AC6"/>
    <a:srgbClr val="EDD0F0"/>
    <a:srgbClr val="FF9933"/>
    <a:srgbClr val="E1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082" autoAdjust="0"/>
  </p:normalViewPr>
  <p:slideViewPr>
    <p:cSldViewPr snapToGrid="0">
      <p:cViewPr varScale="1">
        <p:scale>
          <a:sx n="98" d="100"/>
          <a:sy n="98" d="100"/>
        </p:scale>
        <p:origin x="10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9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5.fntdata"/><Relationship Id="rId139" Type="http://schemas.openxmlformats.org/officeDocument/2006/relationships/font" Target="fonts/font10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11.fntdata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1.fntdata"/><Relationship Id="rId135" Type="http://schemas.openxmlformats.org/officeDocument/2006/relationships/font" Target="fonts/font6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12.fntdata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2.fntdata"/><Relationship Id="rId136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1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4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6F8C7-021C-4069-B67E-13715B5D8109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5C23B-E25F-4BB1-B44C-6AF3AD814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8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2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38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90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08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49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1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1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92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78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68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73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48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5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18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92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34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23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19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10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475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097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507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22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999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96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04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97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686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265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776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61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505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2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665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93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DC63-8826-4A14-B840-F8FCF52F5DA9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6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030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DC63-8826-4A14-B840-F8FCF52F5DA9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066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16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246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6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988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660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796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75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12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6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099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71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80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5C23B-E25F-4BB1-B44C-6AF3AD8140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23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A238-B497-49C8-A610-C18913ABE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C97FA-919E-452E-8421-78647F42E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8FC4C-44B9-41BE-AE89-51C877E40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DB595-032B-4931-B2FE-99114AA31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C5844-428C-4485-B302-1AFE8970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5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4233-5A0F-46C1-87A6-468A95A0B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F401D-6183-4F14-AA5D-415C9BBA3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FF914-9443-46AD-B9AE-6A64F2252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D05A9-E96A-4199-BD1A-24357D17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B62F7-D3BC-4929-84E6-FC89F43C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21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3D201-3EA7-40F4-9353-61014A24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F7932C-15A6-475F-A15B-5F748707F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C431D-B488-4033-B87D-15D168B7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3BDCE-E109-45A3-AF26-EACA6DA1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2B074-31D9-456C-8255-9F464ABB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29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B079-8DD9-4CE1-98CD-E1F0D641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4495B-90A5-47C4-8568-5B28A8256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16BBE-F4BA-4196-BF44-940C00EC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A9AB6-35F1-4E97-99C3-46A9CB303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AA5DE-0DA1-4E46-8C3B-70A9F79D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8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42AC-0F3D-4E64-B749-C86254D4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C2750-A236-4BFA-8714-E90E909A6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D0254-A1E6-4575-9F84-DDEE271C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C1296-C40A-46CB-B24F-89905A1E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23A38-0F9A-43B5-BB35-0CC79D350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E7A6-82CD-4047-87CD-B03B0164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737C5-6A4A-400F-8058-B408F4A783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AAC30-0B1F-4465-87E6-1E1869C41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8BCA5-2590-4059-9964-5E6CD04A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D8857-A72E-42EE-B1CB-13C27BF5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77670-7366-440F-894F-B0BAFA2DD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5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B86AC-2924-423D-ABF2-1F7853A45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23E3C-FFDA-43EF-AD96-46EC40730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DE44E-56F9-46FA-98F6-3C9138014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6A006-5057-4CEC-918C-087A6A070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E0CB0-A8B1-4B0C-A33C-C2ACFD201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AD102-89EB-4AF7-A90B-49A406ED1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076F29-2EE2-47A6-9E8E-8B85F369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19800-88EB-42BB-845E-D7D36F36B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1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148D-60F0-4B4D-B937-5DC0F1DC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26041-FB6E-4972-A1D4-40F20D86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B3C8E-9E9C-4A99-9C3C-B6412DA5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66D12-09AC-43D8-A29D-1EBCBBC7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4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A4D74-3C85-47EE-8678-9220910B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DDEDE-B748-4DDC-9601-0CDE56A94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312A9-EF24-40ED-9875-6DEB33D4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853D-B975-4DC3-8419-4BC8DE982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C5F34-9B7F-452D-9D63-04051B001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E9A76-3343-43CA-94C2-A62F511FE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19904-0132-4062-9027-B0E6C5570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EB215-1D48-43CF-A67C-713F4AB8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BF454-A996-4E67-93B0-3211CB37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4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2286-7021-4D4F-B534-19B2D83F8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CF92D-F974-45AD-B19C-7F608778A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AAB49-D4FB-4D09-84A6-9AFA9F59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13ADB-AD81-45EF-8F1A-28975382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9C1D1-6BFE-427F-BDAD-34B14E84C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EBE5C-01AA-4F6A-BBF4-E9DC59BE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54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6B93C-2329-492F-BF8D-B93EE805B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D7FED-C419-42DC-8699-195CB4541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F797C-F99C-4146-937C-247701B388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31AB6-126E-4716-AD09-F56ED0E6F96A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3FAFD-9EE6-4997-BA6D-4450E3AF6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88E3F-5193-4035-B34C-E3260490D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91479-F535-413C-BE6C-B64CC53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5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10" Type="http://schemas.openxmlformats.org/officeDocument/2006/relationships/image" Target="../media/image10.png"/><Relationship Id="rId4" Type="http://schemas.openxmlformats.org/officeDocument/2006/relationships/image" Target="../media/image55.jpeg"/><Relationship Id="rId9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93.png"/><Relationship Id="rId7" Type="http://schemas.openxmlformats.org/officeDocument/2006/relationships/image" Target="../media/image39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4.png"/><Relationship Id="rId5" Type="http://schemas.openxmlformats.org/officeDocument/2006/relationships/image" Target="../media/image573.png"/><Relationship Id="rId10" Type="http://schemas.openxmlformats.org/officeDocument/2006/relationships/image" Target="../media/image575.png"/><Relationship Id="rId4" Type="http://schemas.openxmlformats.org/officeDocument/2006/relationships/image" Target="../media/image572.png"/><Relationship Id="rId9" Type="http://schemas.openxmlformats.org/officeDocument/2006/relationships/image" Target="../media/image10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576.png"/><Relationship Id="rId7" Type="http://schemas.openxmlformats.org/officeDocument/2006/relationships/image" Target="../media/image5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8.png"/><Relationship Id="rId11" Type="http://schemas.openxmlformats.org/officeDocument/2006/relationships/image" Target="../media/image580.png"/><Relationship Id="rId5" Type="http://schemas.openxmlformats.org/officeDocument/2006/relationships/image" Target="../media/image577.png"/><Relationship Id="rId10" Type="http://schemas.openxmlformats.org/officeDocument/2006/relationships/image" Target="../media/image10.png"/><Relationship Id="rId4" Type="http://schemas.openxmlformats.org/officeDocument/2006/relationships/image" Target="../media/image393.png"/><Relationship Id="rId9" Type="http://schemas.openxmlformats.org/officeDocument/2006/relationships/slide" Target="slide1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5.png"/><Relationship Id="rId3" Type="http://schemas.openxmlformats.org/officeDocument/2006/relationships/image" Target="../media/image393.png"/><Relationship Id="rId7" Type="http://schemas.openxmlformats.org/officeDocument/2006/relationships/image" Target="../media/image5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3.png"/><Relationship Id="rId11" Type="http://schemas.openxmlformats.org/officeDocument/2006/relationships/image" Target="../media/image10.png"/><Relationship Id="rId5" Type="http://schemas.openxmlformats.org/officeDocument/2006/relationships/image" Target="../media/image582.png"/><Relationship Id="rId10" Type="http://schemas.openxmlformats.org/officeDocument/2006/relationships/slide" Target="slide1.xml"/><Relationship Id="rId4" Type="http://schemas.openxmlformats.org/officeDocument/2006/relationships/image" Target="../media/image581.png"/><Relationship Id="rId9" Type="http://schemas.openxmlformats.org/officeDocument/2006/relationships/image" Target="../media/image399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5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8.png"/><Relationship Id="rId5" Type="http://schemas.openxmlformats.org/officeDocument/2006/relationships/image" Target="../media/image587.png"/><Relationship Id="rId10" Type="http://schemas.openxmlformats.org/officeDocument/2006/relationships/image" Target="../media/image10.png"/><Relationship Id="rId4" Type="http://schemas.openxmlformats.org/officeDocument/2006/relationships/image" Target="../media/image586.png"/><Relationship Id="rId9" Type="http://schemas.openxmlformats.org/officeDocument/2006/relationships/slide" Target="slide1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5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2.png"/><Relationship Id="rId5" Type="http://schemas.openxmlformats.org/officeDocument/2006/relationships/image" Target="../media/image591.png"/><Relationship Id="rId10" Type="http://schemas.openxmlformats.org/officeDocument/2006/relationships/image" Target="../media/image10.png"/><Relationship Id="rId4" Type="http://schemas.openxmlformats.org/officeDocument/2006/relationships/image" Target="../media/image590.png"/><Relationship Id="rId9" Type="http://schemas.openxmlformats.org/officeDocument/2006/relationships/slide" Target="slide1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59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6.png"/><Relationship Id="rId5" Type="http://schemas.openxmlformats.org/officeDocument/2006/relationships/image" Target="../media/image595.png"/><Relationship Id="rId10" Type="http://schemas.openxmlformats.org/officeDocument/2006/relationships/image" Target="../media/image10.png"/><Relationship Id="rId4" Type="http://schemas.openxmlformats.org/officeDocument/2006/relationships/image" Target="../media/image594.png"/><Relationship Id="rId9" Type="http://schemas.openxmlformats.org/officeDocument/2006/relationships/slide" Target="slide1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6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0.png"/><Relationship Id="rId5" Type="http://schemas.openxmlformats.org/officeDocument/2006/relationships/image" Target="../media/image599.png"/><Relationship Id="rId10" Type="http://schemas.openxmlformats.org/officeDocument/2006/relationships/image" Target="../media/image10.png"/><Relationship Id="rId4" Type="http://schemas.openxmlformats.org/officeDocument/2006/relationships/image" Target="../media/image598.png"/><Relationship Id="rId9" Type="http://schemas.openxmlformats.org/officeDocument/2006/relationships/slide" Target="slide1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60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4.png"/><Relationship Id="rId11" Type="http://schemas.openxmlformats.org/officeDocument/2006/relationships/image" Target="../media/image606.png"/><Relationship Id="rId5" Type="http://schemas.openxmlformats.org/officeDocument/2006/relationships/image" Target="../media/image603.png"/><Relationship Id="rId10" Type="http://schemas.openxmlformats.org/officeDocument/2006/relationships/image" Target="../media/image10.png"/><Relationship Id="rId4" Type="http://schemas.openxmlformats.org/officeDocument/2006/relationships/image" Target="../media/image602.png"/><Relationship Id="rId9" Type="http://schemas.openxmlformats.org/officeDocument/2006/relationships/slide" Target="slide1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93.png"/><Relationship Id="rId7" Type="http://schemas.openxmlformats.org/officeDocument/2006/relationships/slide" Target="slide1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5" Type="http://schemas.openxmlformats.org/officeDocument/2006/relationships/image" Target="../media/image608.png"/><Relationship Id="rId4" Type="http://schemas.openxmlformats.org/officeDocument/2006/relationships/image" Target="../media/image607.png"/><Relationship Id="rId9" Type="http://schemas.openxmlformats.org/officeDocument/2006/relationships/image" Target="../media/image609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614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3.png"/><Relationship Id="rId11" Type="http://schemas.openxmlformats.org/officeDocument/2006/relationships/image" Target="../media/image615.png"/><Relationship Id="rId5" Type="http://schemas.openxmlformats.org/officeDocument/2006/relationships/image" Target="../media/image612.png"/><Relationship Id="rId10" Type="http://schemas.openxmlformats.org/officeDocument/2006/relationships/image" Target="../media/image10.png"/><Relationship Id="rId4" Type="http://schemas.openxmlformats.org/officeDocument/2006/relationships/image" Target="../media/image611.png"/><Relationship Id="rId9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2.png"/><Relationship Id="rId10" Type="http://schemas.openxmlformats.org/officeDocument/2006/relationships/image" Target="../media/image10.png"/><Relationship Id="rId4" Type="http://schemas.openxmlformats.org/officeDocument/2006/relationships/image" Target="../media/image61.jpeg"/><Relationship Id="rId9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616.png"/><Relationship Id="rId7" Type="http://schemas.openxmlformats.org/officeDocument/2006/relationships/image" Target="../media/image619.png"/><Relationship Id="rId12" Type="http://schemas.openxmlformats.org/officeDocument/2006/relationships/image" Target="../media/image62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8.png"/><Relationship Id="rId11" Type="http://schemas.openxmlformats.org/officeDocument/2006/relationships/image" Target="../media/image10.png"/><Relationship Id="rId5" Type="http://schemas.openxmlformats.org/officeDocument/2006/relationships/image" Target="../media/image617.png"/><Relationship Id="rId10" Type="http://schemas.openxmlformats.org/officeDocument/2006/relationships/slide" Target="slide1.xml"/><Relationship Id="rId4" Type="http://schemas.openxmlformats.org/officeDocument/2006/relationships/image" Target="../media/image393.png"/><Relationship Id="rId9" Type="http://schemas.openxmlformats.org/officeDocument/2006/relationships/image" Target="../media/image39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622.png"/><Relationship Id="rId7" Type="http://schemas.openxmlformats.org/officeDocument/2006/relationships/image" Target="../media/image393.png"/><Relationship Id="rId12" Type="http://schemas.openxmlformats.org/officeDocument/2006/relationships/image" Target="../media/image6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5.png"/><Relationship Id="rId11" Type="http://schemas.openxmlformats.org/officeDocument/2006/relationships/image" Target="../media/image626.png"/><Relationship Id="rId5" Type="http://schemas.openxmlformats.org/officeDocument/2006/relationships/image" Target="../media/image624.png"/><Relationship Id="rId10" Type="http://schemas.openxmlformats.org/officeDocument/2006/relationships/image" Target="../media/image10.png"/><Relationship Id="rId4" Type="http://schemas.openxmlformats.org/officeDocument/2006/relationships/image" Target="../media/image623.png"/><Relationship Id="rId9" Type="http://schemas.openxmlformats.org/officeDocument/2006/relationships/slide" Target="slide1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628.png"/><Relationship Id="rId7" Type="http://schemas.openxmlformats.org/officeDocument/2006/relationships/image" Target="../media/image39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0.png"/><Relationship Id="rId11" Type="http://schemas.openxmlformats.org/officeDocument/2006/relationships/image" Target="../media/image632.png"/><Relationship Id="rId5" Type="http://schemas.openxmlformats.org/officeDocument/2006/relationships/image" Target="../media/image393.png"/><Relationship Id="rId10" Type="http://schemas.openxmlformats.org/officeDocument/2006/relationships/image" Target="../media/image631.png"/><Relationship Id="rId4" Type="http://schemas.openxmlformats.org/officeDocument/2006/relationships/image" Target="../media/image629.png"/><Relationship Id="rId9" Type="http://schemas.openxmlformats.org/officeDocument/2006/relationships/image" Target="../media/image10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633.png"/><Relationship Id="rId7" Type="http://schemas.openxmlformats.org/officeDocument/2006/relationships/image" Target="../media/image39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5.png"/><Relationship Id="rId11" Type="http://schemas.openxmlformats.org/officeDocument/2006/relationships/image" Target="../media/image637.png"/><Relationship Id="rId5" Type="http://schemas.openxmlformats.org/officeDocument/2006/relationships/image" Target="../media/image393.png"/><Relationship Id="rId10" Type="http://schemas.openxmlformats.org/officeDocument/2006/relationships/image" Target="../media/image636.png"/><Relationship Id="rId4" Type="http://schemas.openxmlformats.org/officeDocument/2006/relationships/image" Target="../media/image634.png"/><Relationship Id="rId9" Type="http://schemas.openxmlformats.org/officeDocument/2006/relationships/image" Target="../media/image10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2.png"/><Relationship Id="rId13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641.png"/><Relationship Id="rId12" Type="http://schemas.openxmlformats.org/officeDocument/2006/relationships/image" Target="../media/image646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11" Type="http://schemas.openxmlformats.org/officeDocument/2006/relationships/image" Target="../media/image645.png"/><Relationship Id="rId5" Type="http://schemas.openxmlformats.org/officeDocument/2006/relationships/image" Target="../media/image639.png"/><Relationship Id="rId15" Type="http://schemas.openxmlformats.org/officeDocument/2006/relationships/image" Target="../media/image648.png"/><Relationship Id="rId10" Type="http://schemas.openxmlformats.org/officeDocument/2006/relationships/image" Target="../media/image644.png"/><Relationship Id="rId4" Type="http://schemas.openxmlformats.org/officeDocument/2006/relationships/image" Target="../media/image638.png"/><Relationship Id="rId9" Type="http://schemas.openxmlformats.org/officeDocument/2006/relationships/image" Target="../media/image643.png"/><Relationship Id="rId14" Type="http://schemas.openxmlformats.org/officeDocument/2006/relationships/image" Target="../media/image647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2.png"/><Relationship Id="rId13" Type="http://schemas.openxmlformats.org/officeDocument/2006/relationships/slide" Target="slide1.xml"/><Relationship Id="rId3" Type="http://schemas.openxmlformats.org/officeDocument/2006/relationships/image" Target="../media/image649.png"/><Relationship Id="rId7" Type="http://schemas.openxmlformats.org/officeDocument/2006/relationships/image" Target="../media/image399.png"/><Relationship Id="rId12" Type="http://schemas.openxmlformats.org/officeDocument/2006/relationships/image" Target="../media/image6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1.png"/><Relationship Id="rId11" Type="http://schemas.openxmlformats.org/officeDocument/2006/relationships/image" Target="../media/image655.png"/><Relationship Id="rId5" Type="http://schemas.openxmlformats.org/officeDocument/2006/relationships/image" Target="../media/image650.png"/><Relationship Id="rId10" Type="http://schemas.openxmlformats.org/officeDocument/2006/relationships/image" Target="../media/image654.png"/><Relationship Id="rId4" Type="http://schemas.openxmlformats.org/officeDocument/2006/relationships/image" Target="../media/image393.png"/><Relationship Id="rId9" Type="http://schemas.openxmlformats.org/officeDocument/2006/relationships/image" Target="../media/image653.png"/><Relationship Id="rId14" Type="http://schemas.openxmlformats.org/officeDocument/2006/relationships/image" Target="../media/image1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61.png"/><Relationship Id="rId18" Type="http://schemas.openxmlformats.org/officeDocument/2006/relationships/image" Target="../media/image11.gif"/><Relationship Id="rId3" Type="http://schemas.openxmlformats.org/officeDocument/2006/relationships/image" Target="../media/image393.png"/><Relationship Id="rId7" Type="http://schemas.openxmlformats.org/officeDocument/2006/relationships/slide" Target="slide1.xml"/><Relationship Id="rId12" Type="http://schemas.openxmlformats.org/officeDocument/2006/relationships/slide" Target="slide121.xml"/><Relationship Id="rId17" Type="http://schemas.openxmlformats.org/officeDocument/2006/relationships/image" Target="../media/image663.png"/><Relationship Id="rId2" Type="http://schemas.openxmlformats.org/officeDocument/2006/relationships/notesSlide" Target="../notesSlides/notesSlide61.xml"/><Relationship Id="rId16" Type="http://schemas.openxmlformats.org/officeDocument/2006/relationships/slide" Target="slide1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11" Type="http://schemas.openxmlformats.org/officeDocument/2006/relationships/image" Target="../media/image660.png"/><Relationship Id="rId5" Type="http://schemas.openxmlformats.org/officeDocument/2006/relationships/image" Target="../media/image658.png"/><Relationship Id="rId15" Type="http://schemas.openxmlformats.org/officeDocument/2006/relationships/image" Target="../media/image662.png"/><Relationship Id="rId10" Type="http://schemas.openxmlformats.org/officeDocument/2006/relationships/slide" Target="slide119.xml"/><Relationship Id="rId4" Type="http://schemas.openxmlformats.org/officeDocument/2006/relationships/image" Target="../media/image657.png"/><Relationship Id="rId9" Type="http://schemas.openxmlformats.org/officeDocument/2006/relationships/image" Target="../media/image659.png"/><Relationship Id="rId14" Type="http://schemas.openxmlformats.org/officeDocument/2006/relationships/slide" Target="slide123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9.png"/><Relationship Id="rId13" Type="http://schemas.openxmlformats.org/officeDocument/2006/relationships/image" Target="../media/image674.png"/><Relationship Id="rId18" Type="http://schemas.openxmlformats.org/officeDocument/2006/relationships/slide" Target="slide1.xml"/><Relationship Id="rId3" Type="http://schemas.openxmlformats.org/officeDocument/2006/relationships/image" Target="../media/image664.png"/><Relationship Id="rId7" Type="http://schemas.openxmlformats.org/officeDocument/2006/relationships/image" Target="../media/image668.png"/><Relationship Id="rId12" Type="http://schemas.openxmlformats.org/officeDocument/2006/relationships/image" Target="../media/image673.png"/><Relationship Id="rId17" Type="http://schemas.openxmlformats.org/officeDocument/2006/relationships/image" Target="../media/image399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6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7.png"/><Relationship Id="rId11" Type="http://schemas.openxmlformats.org/officeDocument/2006/relationships/image" Target="../media/image672.png"/><Relationship Id="rId5" Type="http://schemas.openxmlformats.org/officeDocument/2006/relationships/image" Target="../media/image666.png"/><Relationship Id="rId15" Type="http://schemas.openxmlformats.org/officeDocument/2006/relationships/image" Target="../media/image393.png"/><Relationship Id="rId10" Type="http://schemas.openxmlformats.org/officeDocument/2006/relationships/image" Target="../media/image671.png"/><Relationship Id="rId19" Type="http://schemas.openxmlformats.org/officeDocument/2006/relationships/image" Target="../media/image10.png"/><Relationship Id="rId4" Type="http://schemas.openxmlformats.org/officeDocument/2006/relationships/image" Target="../media/image665.png"/><Relationship Id="rId9" Type="http://schemas.openxmlformats.org/officeDocument/2006/relationships/image" Target="../media/image670.png"/><Relationship Id="rId14" Type="http://schemas.openxmlformats.org/officeDocument/2006/relationships/image" Target="../media/image675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1.png"/><Relationship Id="rId13" Type="http://schemas.openxmlformats.org/officeDocument/2006/relationships/image" Target="../media/image686.png"/><Relationship Id="rId3" Type="http://schemas.openxmlformats.org/officeDocument/2006/relationships/image" Target="../media/image677.png"/><Relationship Id="rId7" Type="http://schemas.openxmlformats.org/officeDocument/2006/relationships/image" Target="../media/image680.png"/><Relationship Id="rId12" Type="http://schemas.openxmlformats.org/officeDocument/2006/relationships/image" Target="../media/image685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9.png"/><Relationship Id="rId11" Type="http://schemas.openxmlformats.org/officeDocument/2006/relationships/image" Target="../media/image684.png"/><Relationship Id="rId5" Type="http://schemas.openxmlformats.org/officeDocument/2006/relationships/image" Target="../media/image678.png"/><Relationship Id="rId15" Type="http://schemas.openxmlformats.org/officeDocument/2006/relationships/slide" Target="slide1.xml"/><Relationship Id="rId10" Type="http://schemas.openxmlformats.org/officeDocument/2006/relationships/image" Target="../media/image683.png"/><Relationship Id="rId4" Type="http://schemas.openxmlformats.org/officeDocument/2006/relationships/image" Target="../media/image393.png"/><Relationship Id="rId9" Type="http://schemas.openxmlformats.org/officeDocument/2006/relationships/image" Target="../media/image682.png"/><Relationship Id="rId14" Type="http://schemas.openxmlformats.org/officeDocument/2006/relationships/image" Target="../media/image399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687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9.png"/><Relationship Id="rId5" Type="http://schemas.openxmlformats.org/officeDocument/2006/relationships/image" Target="../media/image688.png"/><Relationship Id="rId10" Type="http://schemas.openxmlformats.org/officeDocument/2006/relationships/image" Target="../media/image10.png"/><Relationship Id="rId4" Type="http://schemas.openxmlformats.org/officeDocument/2006/relationships/image" Target="../media/image393.png"/><Relationship Id="rId9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12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10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5.png"/><Relationship Id="rId1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6.png"/><Relationship Id="rId3" Type="http://schemas.openxmlformats.org/officeDocument/2006/relationships/image" Target="../media/image691.png"/><Relationship Id="rId7" Type="http://schemas.openxmlformats.org/officeDocument/2006/relationships/image" Target="../media/image399.png"/><Relationship Id="rId12" Type="http://schemas.openxmlformats.org/officeDocument/2006/relationships/image" Target="../media/image69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3.png"/><Relationship Id="rId11" Type="http://schemas.openxmlformats.org/officeDocument/2006/relationships/image" Target="../media/image693.png"/><Relationship Id="rId5" Type="http://schemas.openxmlformats.org/officeDocument/2006/relationships/image" Target="../media/image692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slide" Target="slide1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695.png"/><Relationship Id="rId7" Type="http://schemas.openxmlformats.org/officeDocument/2006/relationships/image" Target="../media/image69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3.png"/><Relationship Id="rId11" Type="http://schemas.openxmlformats.org/officeDocument/2006/relationships/image" Target="../media/image10.png"/><Relationship Id="rId5" Type="http://schemas.openxmlformats.org/officeDocument/2006/relationships/image" Target="../media/image697.png"/><Relationship Id="rId10" Type="http://schemas.openxmlformats.org/officeDocument/2006/relationships/slide" Target="slide1.xml"/><Relationship Id="rId4" Type="http://schemas.openxmlformats.org/officeDocument/2006/relationships/image" Target="../media/image696.png"/><Relationship Id="rId9" Type="http://schemas.openxmlformats.org/officeDocument/2006/relationships/image" Target="../media/image699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700.png"/><Relationship Id="rId7" Type="http://schemas.openxmlformats.org/officeDocument/2006/relationships/image" Target="../media/image68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9.png"/><Relationship Id="rId11" Type="http://schemas.openxmlformats.org/officeDocument/2006/relationships/image" Target="../media/image703.png"/><Relationship Id="rId5" Type="http://schemas.openxmlformats.org/officeDocument/2006/relationships/image" Target="../media/image393.png"/><Relationship Id="rId10" Type="http://schemas.openxmlformats.org/officeDocument/2006/relationships/image" Target="../media/image702.png"/><Relationship Id="rId4" Type="http://schemas.openxmlformats.org/officeDocument/2006/relationships/image" Target="../media/image701.png"/><Relationship Id="rId9" Type="http://schemas.openxmlformats.org/officeDocument/2006/relationships/image" Target="../media/image10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4.png"/><Relationship Id="rId11" Type="http://schemas.openxmlformats.org/officeDocument/2006/relationships/slide" Target="slide1.xml"/><Relationship Id="rId5" Type="http://schemas.openxmlformats.org/officeDocument/2006/relationships/image" Target="../media/image393.png"/><Relationship Id="rId10" Type="http://schemas.openxmlformats.org/officeDocument/2006/relationships/image" Target="../media/image707.png"/><Relationship Id="rId4" Type="http://schemas.openxmlformats.org/officeDocument/2006/relationships/notesSlide" Target="../notesSlides/notesSlide68.xml"/><Relationship Id="rId9" Type="http://schemas.openxmlformats.org/officeDocument/2006/relationships/image" Target="../media/image399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2.png"/><Relationship Id="rId3" Type="http://schemas.openxmlformats.org/officeDocument/2006/relationships/image" Target="../media/image393.png"/><Relationship Id="rId7" Type="http://schemas.openxmlformats.org/officeDocument/2006/relationships/image" Target="../media/image71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11" Type="http://schemas.openxmlformats.org/officeDocument/2006/relationships/slide" Target="slide1.xml"/><Relationship Id="rId5" Type="http://schemas.openxmlformats.org/officeDocument/2006/relationships/image" Target="../media/image709.png"/><Relationship Id="rId10" Type="http://schemas.openxmlformats.org/officeDocument/2006/relationships/image" Target="../media/image399.png"/><Relationship Id="rId4" Type="http://schemas.openxmlformats.org/officeDocument/2006/relationships/image" Target="../media/image708.png"/><Relationship Id="rId9" Type="http://schemas.openxmlformats.org/officeDocument/2006/relationships/image" Target="../media/image713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93.png"/><Relationship Id="rId7" Type="http://schemas.openxmlformats.org/officeDocument/2006/relationships/slide" Target="slide1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9.png"/><Relationship Id="rId5" Type="http://schemas.openxmlformats.org/officeDocument/2006/relationships/image" Target="../media/image715.png"/><Relationship Id="rId4" Type="http://schemas.openxmlformats.org/officeDocument/2006/relationships/image" Target="../media/image714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93.png"/><Relationship Id="rId7" Type="http://schemas.openxmlformats.org/officeDocument/2006/relationships/slide" Target="slide1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9.png"/><Relationship Id="rId5" Type="http://schemas.openxmlformats.org/officeDocument/2006/relationships/image" Target="../media/image717.png"/><Relationship Id="rId4" Type="http://schemas.openxmlformats.org/officeDocument/2006/relationships/image" Target="../media/image716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12.png"/><Relationship Id="rId21" Type="http://schemas.openxmlformats.org/officeDocument/2006/relationships/image" Target="../media/image85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2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5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19" Type="http://schemas.openxmlformats.org/officeDocument/2006/relationships/slide" Target="slide1.xml"/><Relationship Id="rId4" Type="http://schemas.openxmlformats.org/officeDocument/2006/relationships/image" Target="../media/image41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image" Target="../media/image91.png"/><Relationship Id="rId5" Type="http://schemas.openxmlformats.org/officeDocument/2006/relationships/image" Target="../media/image88.jpeg"/><Relationship Id="rId10" Type="http://schemas.openxmlformats.org/officeDocument/2006/relationships/image" Target="../media/image10.png"/><Relationship Id="rId4" Type="http://schemas.openxmlformats.org/officeDocument/2006/relationships/image" Target="../media/image26.png"/><Relationship Id="rId9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3.png"/><Relationship Id="rId7" Type="http://schemas.openxmlformats.org/officeDocument/2006/relationships/image" Target="../media/image12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5.png"/><Relationship Id="rId10" Type="http://schemas.openxmlformats.org/officeDocument/2006/relationships/image" Target="../media/image10.png"/><Relationship Id="rId4" Type="http://schemas.openxmlformats.org/officeDocument/2006/relationships/image" Target="../media/image94.jpeg"/><Relationship Id="rId9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2.png"/><Relationship Id="rId3" Type="http://schemas.openxmlformats.org/officeDocument/2006/relationships/image" Target="../media/image12.png"/><Relationship Id="rId7" Type="http://schemas.openxmlformats.org/officeDocument/2006/relationships/image" Target="../media/image99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5.png"/><Relationship Id="rId5" Type="http://schemas.openxmlformats.org/officeDocument/2006/relationships/image" Target="../media/image97.png"/><Relationship Id="rId15" Type="http://schemas.openxmlformats.org/officeDocument/2006/relationships/slide" Target="slide1.xml"/><Relationship Id="rId10" Type="http://schemas.openxmlformats.org/officeDocument/2006/relationships/image" Target="../media/image68.png"/><Relationship Id="rId4" Type="http://schemas.openxmlformats.org/officeDocument/2006/relationships/image" Target="../media/image96.png"/><Relationship Id="rId9" Type="http://schemas.openxmlformats.org/officeDocument/2006/relationships/image" Target="../media/image69.png"/><Relationship Id="rId1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png"/><Relationship Id="rId1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07.png"/><Relationship Id="rId12" Type="http://schemas.openxmlformats.org/officeDocument/2006/relationships/image" Target="../media/image5.png"/><Relationship Id="rId17" Type="http://schemas.openxmlformats.org/officeDocument/2006/relationships/slide" Target="slide1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4.png"/><Relationship Id="rId10" Type="http://schemas.openxmlformats.org/officeDocument/2006/relationships/image" Target="../media/image110.png"/><Relationship Id="rId19" Type="http://schemas.openxmlformats.org/officeDocument/2006/relationships/image" Target="../media/image41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6.xml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" Target="slide34.xml"/><Relationship Id="rId10" Type="http://schemas.openxmlformats.org/officeDocument/2006/relationships/slide" Target="slide1.xml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1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10" Type="http://schemas.openxmlformats.org/officeDocument/2006/relationships/image" Target="../media/image10.png"/><Relationship Id="rId4" Type="http://schemas.openxmlformats.org/officeDocument/2006/relationships/image" Target="../media/image118.jpeg"/><Relationship Id="rId9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3.png"/><Relationship Id="rId7" Type="http://schemas.openxmlformats.org/officeDocument/2006/relationships/image" Target="../media/image12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5.png"/><Relationship Id="rId10" Type="http://schemas.openxmlformats.org/officeDocument/2006/relationships/image" Target="../media/image10.png"/><Relationship Id="rId4" Type="http://schemas.openxmlformats.org/officeDocument/2006/relationships/image" Target="../media/image124.jpeg"/><Relationship Id="rId9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1.png"/><Relationship Id="rId3" Type="http://schemas.openxmlformats.org/officeDocument/2006/relationships/image" Target="../media/image12.png"/><Relationship Id="rId7" Type="http://schemas.openxmlformats.org/officeDocument/2006/relationships/image" Target="../media/image129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37.png"/><Relationship Id="rId5" Type="http://schemas.openxmlformats.org/officeDocument/2006/relationships/image" Target="../media/image127.png"/><Relationship Id="rId15" Type="http://schemas.openxmlformats.org/officeDocument/2006/relationships/slide" Target="slide1.xml"/><Relationship Id="rId10" Type="http://schemas.openxmlformats.org/officeDocument/2006/relationships/image" Target="../media/image36.png"/><Relationship Id="rId4" Type="http://schemas.openxmlformats.org/officeDocument/2006/relationships/image" Target="../media/image126.png"/><Relationship Id="rId9" Type="http://schemas.openxmlformats.org/officeDocument/2006/relationships/image" Target="../media/image5.png"/><Relationship Id="rId14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1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36.png"/><Relationship Id="rId12" Type="http://schemas.openxmlformats.org/officeDocument/2006/relationships/image" Target="../media/image5.png"/><Relationship Id="rId17" Type="http://schemas.openxmlformats.org/officeDocument/2006/relationships/slide" Target="slide1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3.png"/><Relationship Id="rId10" Type="http://schemas.openxmlformats.org/officeDocument/2006/relationships/image" Target="../media/image139.png"/><Relationship Id="rId19" Type="http://schemas.openxmlformats.org/officeDocument/2006/relationships/image" Target="../media/image41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1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10" Type="http://schemas.openxmlformats.org/officeDocument/2006/relationships/image" Target="../media/image10.png"/><Relationship Id="rId4" Type="http://schemas.openxmlformats.org/officeDocument/2006/relationships/image" Target="../media/image147.jpeg"/><Relationship Id="rId9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2.png"/><Relationship Id="rId7" Type="http://schemas.openxmlformats.org/officeDocument/2006/relationships/image" Target="../media/image26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4.png"/><Relationship Id="rId10" Type="http://schemas.openxmlformats.org/officeDocument/2006/relationships/image" Target="../media/image10.png"/><Relationship Id="rId4" Type="http://schemas.openxmlformats.org/officeDocument/2006/relationships/image" Target="../media/image153.jpeg"/><Relationship Id="rId9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62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12" Type="http://schemas.openxmlformats.org/officeDocument/2006/relationships/image" Target="../media/image1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11" Type="http://schemas.openxmlformats.org/officeDocument/2006/relationships/image" Target="../media/image160.png"/><Relationship Id="rId5" Type="http://schemas.openxmlformats.org/officeDocument/2006/relationships/image" Target="../media/image157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56.png"/><Relationship Id="rId9" Type="http://schemas.openxmlformats.org/officeDocument/2006/relationships/image" Target="../media/image37.png"/><Relationship Id="rId1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slide" Target="slide1.xml"/><Relationship Id="rId3" Type="http://schemas.openxmlformats.org/officeDocument/2006/relationships/image" Target="../media/image164.png"/><Relationship Id="rId7" Type="http://schemas.openxmlformats.org/officeDocument/2006/relationships/image" Target="../media/image167.png"/><Relationship Id="rId12" Type="http://schemas.openxmlformats.org/officeDocument/2006/relationships/image" Target="../media/image171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0.png"/><Relationship Id="rId5" Type="http://schemas.openxmlformats.org/officeDocument/2006/relationships/image" Target="../media/image166.png"/><Relationship Id="rId10" Type="http://schemas.openxmlformats.org/officeDocument/2006/relationships/image" Target="../media/image169.png"/><Relationship Id="rId4" Type="http://schemas.openxmlformats.org/officeDocument/2006/relationships/image" Target="../media/image165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1.png"/><Relationship Id="rId18" Type="http://schemas.openxmlformats.org/officeDocument/2006/relationships/slide" Target="slide1.xml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0.png"/><Relationship Id="rId17" Type="http://schemas.openxmlformats.org/officeDocument/2006/relationships/image" Target="../media/image185.png"/><Relationship Id="rId2" Type="http://schemas.openxmlformats.org/officeDocument/2006/relationships/image" Target="../media/image172.png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11" Type="http://schemas.openxmlformats.org/officeDocument/2006/relationships/image" Target="../media/image5.png"/><Relationship Id="rId5" Type="http://schemas.openxmlformats.org/officeDocument/2006/relationships/image" Target="../media/image175.png"/><Relationship Id="rId15" Type="http://schemas.openxmlformats.org/officeDocument/2006/relationships/image" Target="../media/image183.png"/><Relationship Id="rId10" Type="http://schemas.openxmlformats.org/officeDocument/2006/relationships/image" Target="../media/image179.png"/><Relationship Id="rId19" Type="http://schemas.openxmlformats.org/officeDocument/2006/relationships/image" Target="../media/image10.png"/><Relationship Id="rId4" Type="http://schemas.openxmlformats.org/officeDocument/2006/relationships/image" Target="../media/image174.png"/><Relationship Id="rId9" Type="http://schemas.openxmlformats.org/officeDocument/2006/relationships/image" Target="../media/image178.png"/><Relationship Id="rId14" Type="http://schemas.openxmlformats.org/officeDocument/2006/relationships/image" Target="../media/image1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11" Type="http://schemas.openxmlformats.org/officeDocument/2006/relationships/slide" Target="slide1.xml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slide" Target="slide33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slide" Target="slide1.xml"/><Relationship Id="rId3" Type="http://schemas.openxmlformats.org/officeDocument/2006/relationships/image" Target="../media/image187.png"/><Relationship Id="rId7" Type="http://schemas.openxmlformats.org/officeDocument/2006/relationships/image" Target="../media/image190.png"/><Relationship Id="rId12" Type="http://schemas.openxmlformats.org/officeDocument/2006/relationships/image" Target="../media/image194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png"/><Relationship Id="rId11" Type="http://schemas.openxmlformats.org/officeDocument/2006/relationships/image" Target="../media/image193.png"/><Relationship Id="rId5" Type="http://schemas.openxmlformats.org/officeDocument/2006/relationships/image" Target="../media/image12.png"/><Relationship Id="rId10" Type="http://schemas.openxmlformats.org/officeDocument/2006/relationships/image" Target="../media/image192.png"/><Relationship Id="rId4" Type="http://schemas.openxmlformats.org/officeDocument/2006/relationships/image" Target="../media/image188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png"/><Relationship Id="rId11" Type="http://schemas.openxmlformats.org/officeDocument/2006/relationships/slide" Target="slide1.xml"/><Relationship Id="rId5" Type="http://schemas.openxmlformats.org/officeDocument/2006/relationships/image" Target="../media/image197.png"/><Relationship Id="rId10" Type="http://schemas.openxmlformats.org/officeDocument/2006/relationships/image" Target="../media/image201.png"/><Relationship Id="rId4" Type="http://schemas.openxmlformats.org/officeDocument/2006/relationships/image" Target="../media/image196.png"/><Relationship Id="rId9" Type="http://schemas.openxmlformats.org/officeDocument/2006/relationships/image" Target="../media/image2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209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png"/><Relationship Id="rId11" Type="http://schemas.openxmlformats.org/officeDocument/2006/relationships/image" Target="../media/image208.png"/><Relationship Id="rId5" Type="http://schemas.openxmlformats.org/officeDocument/2006/relationships/image" Target="../media/image203.png"/><Relationship Id="rId15" Type="http://schemas.openxmlformats.org/officeDocument/2006/relationships/image" Target="../media/image212.png"/><Relationship Id="rId10" Type="http://schemas.openxmlformats.org/officeDocument/2006/relationships/image" Target="../media/image207.png"/><Relationship Id="rId4" Type="http://schemas.openxmlformats.org/officeDocument/2006/relationships/image" Target="../media/image202.png"/><Relationship Id="rId9" Type="http://schemas.openxmlformats.org/officeDocument/2006/relationships/image" Target="../media/image206.png"/><Relationship Id="rId14" Type="http://schemas.openxmlformats.org/officeDocument/2006/relationships/image" Target="../media/image2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3.png"/><Relationship Id="rId18" Type="http://schemas.openxmlformats.org/officeDocument/2006/relationships/image" Target="../media/image227.png"/><Relationship Id="rId3" Type="http://schemas.openxmlformats.org/officeDocument/2006/relationships/image" Target="../media/image214.png"/><Relationship Id="rId21" Type="http://schemas.openxmlformats.org/officeDocument/2006/relationships/slide" Target="slide1.xml"/><Relationship Id="rId7" Type="http://schemas.openxmlformats.org/officeDocument/2006/relationships/image" Target="../media/image218.png"/><Relationship Id="rId12" Type="http://schemas.openxmlformats.org/officeDocument/2006/relationships/image" Target="../media/image222.png"/><Relationship Id="rId17" Type="http://schemas.openxmlformats.org/officeDocument/2006/relationships/image" Target="../media/image226.png"/><Relationship Id="rId2" Type="http://schemas.openxmlformats.org/officeDocument/2006/relationships/image" Target="../media/image213.png"/><Relationship Id="rId16" Type="http://schemas.openxmlformats.org/officeDocument/2006/relationships/image" Target="../media/image225.png"/><Relationship Id="rId20" Type="http://schemas.openxmlformats.org/officeDocument/2006/relationships/image" Target="../media/image2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png"/><Relationship Id="rId11" Type="http://schemas.openxmlformats.org/officeDocument/2006/relationships/image" Target="../media/image221.png"/><Relationship Id="rId5" Type="http://schemas.openxmlformats.org/officeDocument/2006/relationships/image" Target="../media/image216.png"/><Relationship Id="rId15" Type="http://schemas.openxmlformats.org/officeDocument/2006/relationships/image" Target="../media/image5.png"/><Relationship Id="rId10" Type="http://schemas.openxmlformats.org/officeDocument/2006/relationships/image" Target="../media/image12.png"/><Relationship Id="rId19" Type="http://schemas.openxmlformats.org/officeDocument/2006/relationships/image" Target="../media/image228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Relationship Id="rId14" Type="http://schemas.openxmlformats.org/officeDocument/2006/relationships/image" Target="../media/image224.png"/><Relationship Id="rId22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image" Target="../media/image236.png"/><Relationship Id="rId18" Type="http://schemas.openxmlformats.org/officeDocument/2006/relationships/image" Target="../media/image10.png"/><Relationship Id="rId3" Type="http://schemas.openxmlformats.org/officeDocument/2006/relationships/image" Target="../media/image230.png"/><Relationship Id="rId7" Type="http://schemas.openxmlformats.org/officeDocument/2006/relationships/image" Target="../media/image232.png"/><Relationship Id="rId12" Type="http://schemas.openxmlformats.org/officeDocument/2006/relationships/image" Target="../media/image235.png"/><Relationship Id="rId17" Type="http://schemas.openxmlformats.org/officeDocument/2006/relationships/slide" Target="slide1.xml"/><Relationship Id="rId2" Type="http://schemas.openxmlformats.org/officeDocument/2006/relationships/image" Target="../media/image12.png"/><Relationship Id="rId16" Type="http://schemas.openxmlformats.org/officeDocument/2006/relationships/image" Target="../media/image2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0.xml"/><Relationship Id="rId11" Type="http://schemas.openxmlformats.org/officeDocument/2006/relationships/image" Target="../media/image234.png"/><Relationship Id="rId5" Type="http://schemas.openxmlformats.org/officeDocument/2006/relationships/image" Target="../media/image231.png"/><Relationship Id="rId15" Type="http://schemas.openxmlformats.org/officeDocument/2006/relationships/slide" Target="slide55.xml"/><Relationship Id="rId10" Type="http://schemas.openxmlformats.org/officeDocument/2006/relationships/slide" Target="slide38.xml"/><Relationship Id="rId19" Type="http://schemas.openxmlformats.org/officeDocument/2006/relationships/image" Target="../media/image11.gif"/><Relationship Id="rId4" Type="http://schemas.openxmlformats.org/officeDocument/2006/relationships/slide" Target="slide114.xml"/><Relationship Id="rId9" Type="http://schemas.openxmlformats.org/officeDocument/2006/relationships/image" Target="../media/image233.png"/><Relationship Id="rId1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9.png"/><Relationship Id="rId7" Type="http://schemas.openxmlformats.org/officeDocument/2006/relationships/image" Target="../media/image242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240.png"/><Relationship Id="rId9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4.png"/><Relationship Id="rId7" Type="http://schemas.openxmlformats.org/officeDocument/2006/relationships/slide" Target="slide1.xml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245.png"/><Relationship Id="rId9" Type="http://schemas.openxmlformats.org/officeDocument/2006/relationships/image" Target="../media/image2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6.png"/><Relationship Id="rId18" Type="http://schemas.openxmlformats.org/officeDocument/2006/relationships/image" Target="../media/image261.png"/><Relationship Id="rId3" Type="http://schemas.openxmlformats.org/officeDocument/2006/relationships/image" Target="../media/image247.png"/><Relationship Id="rId21" Type="http://schemas.openxmlformats.org/officeDocument/2006/relationships/image" Target="../media/image5.png"/><Relationship Id="rId7" Type="http://schemas.openxmlformats.org/officeDocument/2006/relationships/image" Target="../media/image251.png"/><Relationship Id="rId12" Type="http://schemas.openxmlformats.org/officeDocument/2006/relationships/image" Target="../media/image255.png"/><Relationship Id="rId17" Type="http://schemas.openxmlformats.org/officeDocument/2006/relationships/image" Target="../media/image26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9.png"/><Relationship Id="rId20" Type="http://schemas.openxmlformats.org/officeDocument/2006/relationships/image" Target="../media/image2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11" Type="http://schemas.openxmlformats.org/officeDocument/2006/relationships/image" Target="../media/image12.png"/><Relationship Id="rId5" Type="http://schemas.openxmlformats.org/officeDocument/2006/relationships/image" Target="../media/image249.png"/><Relationship Id="rId15" Type="http://schemas.openxmlformats.org/officeDocument/2006/relationships/image" Target="../media/image258.png"/><Relationship Id="rId23" Type="http://schemas.openxmlformats.org/officeDocument/2006/relationships/image" Target="../media/image10.png"/><Relationship Id="rId10" Type="http://schemas.openxmlformats.org/officeDocument/2006/relationships/image" Target="../media/image254.png"/><Relationship Id="rId19" Type="http://schemas.openxmlformats.org/officeDocument/2006/relationships/image" Target="../media/image262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Relationship Id="rId14" Type="http://schemas.openxmlformats.org/officeDocument/2006/relationships/image" Target="../media/image257.png"/><Relationship Id="rId22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10" Type="http://schemas.openxmlformats.org/officeDocument/2006/relationships/image" Target="../media/image10.png"/><Relationship Id="rId4" Type="http://schemas.openxmlformats.org/officeDocument/2006/relationships/image" Target="../media/image265.png"/><Relationship Id="rId9" Type="http://schemas.openxmlformats.org/officeDocument/2006/relationships/slide" Target="slide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0.png"/><Relationship Id="rId7" Type="http://schemas.openxmlformats.org/officeDocument/2006/relationships/slide" Target="slide1.xml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2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0.png"/><Relationship Id="rId7" Type="http://schemas.openxmlformats.org/officeDocument/2006/relationships/slide" Target="slide1.xml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2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277.png"/><Relationship Id="rId12" Type="http://schemas.openxmlformats.org/officeDocument/2006/relationships/slide" Target="slid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6.png"/><Relationship Id="rId11" Type="http://schemas.openxmlformats.org/officeDocument/2006/relationships/image" Target="../media/image5.png"/><Relationship Id="rId5" Type="http://schemas.openxmlformats.org/officeDocument/2006/relationships/image" Target="../media/image275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282.png"/><Relationship Id="rId7" Type="http://schemas.openxmlformats.org/officeDocument/2006/relationships/image" Target="../media/image285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284.png"/><Relationship Id="rId10" Type="http://schemas.openxmlformats.org/officeDocument/2006/relationships/slide" Target="slide1.xml"/><Relationship Id="rId4" Type="http://schemas.openxmlformats.org/officeDocument/2006/relationships/image" Target="../media/image283.png"/><Relationship Id="rId9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5.png"/><Relationship Id="rId4" Type="http://schemas.openxmlformats.org/officeDocument/2006/relationships/image" Target="../media/image28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297.png"/><Relationship Id="rId3" Type="http://schemas.openxmlformats.org/officeDocument/2006/relationships/image" Target="../media/image289.png"/><Relationship Id="rId7" Type="http://schemas.openxmlformats.org/officeDocument/2006/relationships/image" Target="../media/image29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96.png"/><Relationship Id="rId5" Type="http://schemas.openxmlformats.org/officeDocument/2006/relationships/image" Target="../media/image291.png"/><Relationship Id="rId15" Type="http://schemas.openxmlformats.org/officeDocument/2006/relationships/slide" Target="slide1.xml"/><Relationship Id="rId10" Type="http://schemas.openxmlformats.org/officeDocument/2006/relationships/image" Target="../media/image295.png"/><Relationship Id="rId4" Type="http://schemas.openxmlformats.org/officeDocument/2006/relationships/image" Target="../media/image290.png"/><Relationship Id="rId9" Type="http://schemas.openxmlformats.org/officeDocument/2006/relationships/image" Target="../media/image294.png"/><Relationship Id="rId14" Type="http://schemas.openxmlformats.org/officeDocument/2006/relationships/image" Target="../media/image29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0.png"/><Relationship Id="rId7" Type="http://schemas.openxmlformats.org/officeDocument/2006/relationships/slide" Target="slide1.xml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01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2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04.png"/><Relationship Id="rId4" Type="http://schemas.openxmlformats.org/officeDocument/2006/relationships/image" Target="../media/image30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0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06.png"/><Relationship Id="rId4" Type="http://schemas.openxmlformats.org/officeDocument/2006/relationships/image" Target="../media/image303.png"/><Relationship Id="rId9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3" Type="http://schemas.openxmlformats.org/officeDocument/2006/relationships/image" Target="../media/image12.png"/><Relationship Id="rId7" Type="http://schemas.openxmlformats.org/officeDocument/2006/relationships/image" Target="../media/image311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png"/><Relationship Id="rId11" Type="http://schemas.openxmlformats.org/officeDocument/2006/relationships/image" Target="../media/image10.png"/><Relationship Id="rId5" Type="http://schemas.openxmlformats.org/officeDocument/2006/relationships/image" Target="../media/image309.png"/><Relationship Id="rId10" Type="http://schemas.openxmlformats.org/officeDocument/2006/relationships/slide" Target="slide1.xml"/><Relationship Id="rId4" Type="http://schemas.openxmlformats.org/officeDocument/2006/relationships/image" Target="../media/image308.png"/><Relationship Id="rId9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5.png"/><Relationship Id="rId4" Type="http://schemas.openxmlformats.org/officeDocument/2006/relationships/image" Target="../media/image3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image" Target="../media/image24.jpeg"/><Relationship Id="rId9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5.png"/><Relationship Id="rId7" Type="http://schemas.openxmlformats.org/officeDocument/2006/relationships/image" Target="../media/image318.png"/><Relationship Id="rId12" Type="http://schemas.openxmlformats.org/officeDocument/2006/relationships/image" Target="../media/image3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9.png"/><Relationship Id="rId5" Type="http://schemas.openxmlformats.org/officeDocument/2006/relationships/image" Target="../media/image317.png"/><Relationship Id="rId10" Type="http://schemas.openxmlformats.org/officeDocument/2006/relationships/image" Target="../media/image10.png"/><Relationship Id="rId4" Type="http://schemas.openxmlformats.org/officeDocument/2006/relationships/image" Target="../media/image316.png"/><Relationship Id="rId9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2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25.png"/><Relationship Id="rId5" Type="http://schemas.openxmlformats.org/officeDocument/2006/relationships/image" Target="../media/image323.png"/><Relationship Id="rId10" Type="http://schemas.openxmlformats.org/officeDocument/2006/relationships/image" Target="../media/image324.png"/><Relationship Id="rId4" Type="http://schemas.openxmlformats.org/officeDocument/2006/relationships/image" Target="../media/image322.png"/><Relationship Id="rId9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2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30.png"/><Relationship Id="rId5" Type="http://schemas.openxmlformats.org/officeDocument/2006/relationships/image" Target="../media/image328.png"/><Relationship Id="rId10" Type="http://schemas.openxmlformats.org/officeDocument/2006/relationships/image" Target="../media/image329.png"/><Relationship Id="rId4" Type="http://schemas.openxmlformats.org/officeDocument/2006/relationships/image" Target="../media/image327.png"/><Relationship Id="rId9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3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3.png"/><Relationship Id="rId11" Type="http://schemas.openxmlformats.org/officeDocument/2006/relationships/image" Target="../media/image335.png"/><Relationship Id="rId5" Type="http://schemas.openxmlformats.org/officeDocument/2006/relationships/image" Target="../media/image12.png"/><Relationship Id="rId10" Type="http://schemas.openxmlformats.org/officeDocument/2006/relationships/image" Target="../media/image334.png"/><Relationship Id="rId4" Type="http://schemas.openxmlformats.org/officeDocument/2006/relationships/image" Target="../media/image332.png"/><Relationship Id="rId9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3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40.png"/><Relationship Id="rId5" Type="http://schemas.openxmlformats.org/officeDocument/2006/relationships/image" Target="../media/image338.png"/><Relationship Id="rId10" Type="http://schemas.openxmlformats.org/officeDocument/2006/relationships/image" Target="../media/image339.png"/><Relationship Id="rId4" Type="http://schemas.openxmlformats.org/officeDocument/2006/relationships/image" Target="../media/image337.png"/><Relationship Id="rId9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41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43.png"/><Relationship Id="rId4" Type="http://schemas.openxmlformats.org/officeDocument/2006/relationships/image" Target="../media/image34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4.png"/><Relationship Id="rId7" Type="http://schemas.openxmlformats.org/officeDocument/2006/relationships/image" Target="../media/image3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7.png"/><Relationship Id="rId5" Type="http://schemas.openxmlformats.org/officeDocument/2006/relationships/image" Target="../media/image346.png"/><Relationship Id="rId10" Type="http://schemas.openxmlformats.org/officeDocument/2006/relationships/image" Target="../media/image10.png"/><Relationship Id="rId4" Type="http://schemas.openxmlformats.org/officeDocument/2006/relationships/image" Target="../media/image345.png"/><Relationship Id="rId9" Type="http://schemas.openxmlformats.org/officeDocument/2006/relationships/slide" Target="slide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2.png"/><Relationship Id="rId5" Type="http://schemas.openxmlformats.org/officeDocument/2006/relationships/image" Target="../media/image351.png"/><Relationship Id="rId4" Type="http://schemas.openxmlformats.org/officeDocument/2006/relationships/image" Target="../media/image350.png"/><Relationship Id="rId9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4.png"/><Relationship Id="rId7" Type="http://schemas.openxmlformats.org/officeDocument/2006/relationships/image" Target="../media/image357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56.png"/><Relationship Id="rId10" Type="http://schemas.openxmlformats.org/officeDocument/2006/relationships/image" Target="../media/image10.png"/><Relationship Id="rId4" Type="http://schemas.openxmlformats.org/officeDocument/2006/relationships/image" Target="../media/image355.png"/><Relationship Id="rId9" Type="http://schemas.openxmlformats.org/officeDocument/2006/relationships/slide" Target="slide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8.png"/><Relationship Id="rId7" Type="http://schemas.openxmlformats.org/officeDocument/2006/relationships/image" Target="../media/image36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1.png"/><Relationship Id="rId5" Type="http://schemas.openxmlformats.org/officeDocument/2006/relationships/image" Target="../media/image360.png"/><Relationship Id="rId10" Type="http://schemas.openxmlformats.org/officeDocument/2006/relationships/image" Target="../media/image10.png"/><Relationship Id="rId4" Type="http://schemas.openxmlformats.org/officeDocument/2006/relationships/image" Target="../media/image359.png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0.png"/><Relationship Id="rId4" Type="http://schemas.openxmlformats.org/officeDocument/2006/relationships/image" Target="../media/image28.jpeg"/><Relationship Id="rId9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36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6.png"/><Relationship Id="rId11" Type="http://schemas.openxmlformats.org/officeDocument/2006/relationships/image" Target="../media/image10.png"/><Relationship Id="rId5" Type="http://schemas.openxmlformats.org/officeDocument/2006/relationships/image" Target="../media/image365.png"/><Relationship Id="rId10" Type="http://schemas.openxmlformats.org/officeDocument/2006/relationships/slide" Target="slide1.xml"/><Relationship Id="rId4" Type="http://schemas.openxmlformats.org/officeDocument/2006/relationships/image" Target="../media/image364.png"/><Relationship Id="rId9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3" Type="http://schemas.openxmlformats.org/officeDocument/2006/relationships/image" Target="../media/image36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1.png"/><Relationship Id="rId11" Type="http://schemas.openxmlformats.org/officeDocument/2006/relationships/image" Target="../media/image10.png"/><Relationship Id="rId5" Type="http://schemas.openxmlformats.org/officeDocument/2006/relationships/image" Target="../media/image370.png"/><Relationship Id="rId10" Type="http://schemas.openxmlformats.org/officeDocument/2006/relationships/slide" Target="slide1.xml"/><Relationship Id="rId4" Type="http://schemas.openxmlformats.org/officeDocument/2006/relationships/image" Target="../media/image369.png"/><Relationship Id="rId9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3.png"/><Relationship Id="rId7" Type="http://schemas.openxmlformats.org/officeDocument/2006/relationships/image" Target="../media/image3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77.png"/><Relationship Id="rId5" Type="http://schemas.openxmlformats.org/officeDocument/2006/relationships/image" Target="../media/image375.png"/><Relationship Id="rId10" Type="http://schemas.openxmlformats.org/officeDocument/2006/relationships/image" Target="../media/image10.png"/><Relationship Id="rId4" Type="http://schemas.openxmlformats.org/officeDocument/2006/relationships/image" Target="../media/image374.png"/><Relationship Id="rId9" Type="http://schemas.openxmlformats.org/officeDocument/2006/relationships/slide" Target="slide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8.png"/><Relationship Id="rId7" Type="http://schemas.openxmlformats.org/officeDocument/2006/relationships/image" Target="../media/image38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1.png"/><Relationship Id="rId5" Type="http://schemas.openxmlformats.org/officeDocument/2006/relationships/image" Target="../media/image380.png"/><Relationship Id="rId10" Type="http://schemas.openxmlformats.org/officeDocument/2006/relationships/image" Target="../media/image10.png"/><Relationship Id="rId4" Type="http://schemas.openxmlformats.org/officeDocument/2006/relationships/image" Target="../media/image379.png"/><Relationship Id="rId9" Type="http://schemas.openxmlformats.org/officeDocument/2006/relationships/slide" Target="slide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3.png"/><Relationship Id="rId7" Type="http://schemas.openxmlformats.org/officeDocument/2006/relationships/image" Target="../media/image38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10" Type="http://schemas.openxmlformats.org/officeDocument/2006/relationships/image" Target="../media/image10.png"/><Relationship Id="rId4" Type="http://schemas.openxmlformats.org/officeDocument/2006/relationships/image" Target="../media/image384.png"/><Relationship Id="rId9" Type="http://schemas.openxmlformats.org/officeDocument/2006/relationships/slide" Target="slide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8.png"/><Relationship Id="rId7" Type="http://schemas.openxmlformats.org/officeDocument/2006/relationships/image" Target="../media/image39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1.png"/><Relationship Id="rId5" Type="http://schemas.openxmlformats.org/officeDocument/2006/relationships/image" Target="../media/image390.png"/><Relationship Id="rId10" Type="http://schemas.openxmlformats.org/officeDocument/2006/relationships/image" Target="../media/image10.png"/><Relationship Id="rId4" Type="http://schemas.openxmlformats.org/officeDocument/2006/relationships/image" Target="../media/image389.png"/><Relationship Id="rId9" Type="http://schemas.openxmlformats.org/officeDocument/2006/relationships/slide" Target="slide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4.png"/><Relationship Id="rId7" Type="http://schemas.openxmlformats.org/officeDocument/2006/relationships/image" Target="../media/image398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7.png"/><Relationship Id="rId5" Type="http://schemas.openxmlformats.org/officeDocument/2006/relationships/image" Target="../media/image396.png"/><Relationship Id="rId10" Type="http://schemas.openxmlformats.org/officeDocument/2006/relationships/image" Target="../media/image10.png"/><Relationship Id="rId4" Type="http://schemas.openxmlformats.org/officeDocument/2006/relationships/image" Target="../media/image395.png"/><Relationship Id="rId9" Type="http://schemas.openxmlformats.org/officeDocument/2006/relationships/slide" Target="slide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10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99.png"/><Relationship Id="rId4" Type="http://schemas.openxmlformats.org/officeDocument/2006/relationships/image" Target="../media/image40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4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3.png"/><Relationship Id="rId11" Type="http://schemas.openxmlformats.org/officeDocument/2006/relationships/image" Target="../media/image405.png"/><Relationship Id="rId5" Type="http://schemas.openxmlformats.org/officeDocument/2006/relationships/image" Target="../media/image395.png"/><Relationship Id="rId10" Type="http://schemas.openxmlformats.org/officeDocument/2006/relationships/image" Target="../media/image10.png"/><Relationship Id="rId4" Type="http://schemas.openxmlformats.org/officeDocument/2006/relationships/image" Target="../media/image402.png"/><Relationship Id="rId9" Type="http://schemas.openxmlformats.org/officeDocument/2006/relationships/slide" Target="slide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4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7.png"/><Relationship Id="rId11" Type="http://schemas.openxmlformats.org/officeDocument/2006/relationships/image" Target="../media/image409.png"/><Relationship Id="rId5" Type="http://schemas.openxmlformats.org/officeDocument/2006/relationships/image" Target="../media/image406.png"/><Relationship Id="rId10" Type="http://schemas.openxmlformats.org/officeDocument/2006/relationships/image" Target="../media/image10.png"/><Relationship Id="rId4" Type="http://schemas.openxmlformats.org/officeDocument/2006/relationships/image" Target="../media/image395.png"/><Relationship Id="rId9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slide" Target="slide1.xml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5.png"/><Relationship Id="rId14" Type="http://schemas.openxmlformats.org/officeDocument/2006/relationships/image" Target="../media/image4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4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1.png"/><Relationship Id="rId11" Type="http://schemas.openxmlformats.org/officeDocument/2006/relationships/image" Target="../media/image413.png"/><Relationship Id="rId5" Type="http://schemas.openxmlformats.org/officeDocument/2006/relationships/image" Target="../media/image395.png"/><Relationship Id="rId10" Type="http://schemas.openxmlformats.org/officeDocument/2006/relationships/image" Target="../media/image10.png"/><Relationship Id="rId4" Type="http://schemas.openxmlformats.org/officeDocument/2006/relationships/image" Target="../media/image410.png"/><Relationship Id="rId9" Type="http://schemas.openxmlformats.org/officeDocument/2006/relationships/slide" Target="slide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4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6.png"/><Relationship Id="rId11" Type="http://schemas.openxmlformats.org/officeDocument/2006/relationships/image" Target="../media/image418.png"/><Relationship Id="rId5" Type="http://schemas.openxmlformats.org/officeDocument/2006/relationships/image" Target="../media/image415.png"/><Relationship Id="rId10" Type="http://schemas.openxmlformats.org/officeDocument/2006/relationships/image" Target="../media/image10.png"/><Relationship Id="rId4" Type="http://schemas.openxmlformats.org/officeDocument/2006/relationships/image" Target="../media/image414.png"/><Relationship Id="rId9" Type="http://schemas.openxmlformats.org/officeDocument/2006/relationships/slide" Target="slide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19.png"/><Relationship Id="rId7" Type="http://schemas.openxmlformats.org/officeDocument/2006/relationships/slide" Target="slide1.xml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9.png"/><Relationship Id="rId5" Type="http://schemas.openxmlformats.org/officeDocument/2006/relationships/image" Target="../media/image421.png"/><Relationship Id="rId4" Type="http://schemas.openxmlformats.org/officeDocument/2006/relationships/image" Target="../media/image4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7" Type="http://schemas.openxmlformats.org/officeDocument/2006/relationships/image" Target="../media/image10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99.png"/><Relationship Id="rId4" Type="http://schemas.openxmlformats.org/officeDocument/2006/relationships/image" Target="../media/image4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7" Type="http://schemas.openxmlformats.org/officeDocument/2006/relationships/image" Target="../media/image10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99.png"/><Relationship Id="rId4" Type="http://schemas.openxmlformats.org/officeDocument/2006/relationships/image" Target="../media/image4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7" Type="http://schemas.openxmlformats.org/officeDocument/2006/relationships/image" Target="../media/image10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99.png"/><Relationship Id="rId4" Type="http://schemas.openxmlformats.org/officeDocument/2006/relationships/image" Target="../media/image4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7" Type="http://schemas.openxmlformats.org/officeDocument/2006/relationships/image" Target="../media/image10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99.png"/><Relationship Id="rId4" Type="http://schemas.openxmlformats.org/officeDocument/2006/relationships/image" Target="../media/image42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10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99.png"/><Relationship Id="rId4" Type="http://schemas.openxmlformats.org/officeDocument/2006/relationships/image" Target="../media/image43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7" Type="http://schemas.openxmlformats.org/officeDocument/2006/relationships/image" Target="../media/image10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99.png"/><Relationship Id="rId4" Type="http://schemas.openxmlformats.org/officeDocument/2006/relationships/image" Target="../media/image4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7" Type="http://schemas.openxmlformats.org/officeDocument/2006/relationships/image" Target="../media/image10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99.png"/><Relationship Id="rId4" Type="http://schemas.openxmlformats.org/officeDocument/2006/relationships/image" Target="../media/image4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slide" Target="slide1.xml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5.png"/><Relationship Id="rId14" Type="http://schemas.openxmlformats.org/officeDocument/2006/relationships/image" Target="../media/image5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openxmlformats.org/officeDocument/2006/relationships/image" Target="../media/image436.png"/><Relationship Id="rId7" Type="http://schemas.openxmlformats.org/officeDocument/2006/relationships/image" Target="../media/image440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9.png"/><Relationship Id="rId11" Type="http://schemas.openxmlformats.org/officeDocument/2006/relationships/image" Target="../media/image10.png"/><Relationship Id="rId5" Type="http://schemas.openxmlformats.org/officeDocument/2006/relationships/image" Target="../media/image438.png"/><Relationship Id="rId10" Type="http://schemas.openxmlformats.org/officeDocument/2006/relationships/slide" Target="slide1.xml"/><Relationship Id="rId4" Type="http://schemas.openxmlformats.org/officeDocument/2006/relationships/image" Target="../media/image437.png"/><Relationship Id="rId9" Type="http://schemas.openxmlformats.org/officeDocument/2006/relationships/image" Target="../media/image39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7.png"/><Relationship Id="rId3" Type="http://schemas.openxmlformats.org/officeDocument/2006/relationships/image" Target="../media/image443.png"/><Relationship Id="rId7" Type="http://schemas.openxmlformats.org/officeDocument/2006/relationships/image" Target="../media/image446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3.png"/><Relationship Id="rId11" Type="http://schemas.openxmlformats.org/officeDocument/2006/relationships/image" Target="../media/image10.png"/><Relationship Id="rId5" Type="http://schemas.openxmlformats.org/officeDocument/2006/relationships/image" Target="../media/image445.png"/><Relationship Id="rId10" Type="http://schemas.openxmlformats.org/officeDocument/2006/relationships/slide" Target="slide1.xml"/><Relationship Id="rId4" Type="http://schemas.openxmlformats.org/officeDocument/2006/relationships/image" Target="../media/image444.png"/><Relationship Id="rId9" Type="http://schemas.openxmlformats.org/officeDocument/2006/relationships/image" Target="../media/image39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13" Type="http://schemas.openxmlformats.org/officeDocument/2006/relationships/image" Target="../media/image454.png"/><Relationship Id="rId3" Type="http://schemas.openxmlformats.org/officeDocument/2006/relationships/image" Target="../media/image448.png"/><Relationship Id="rId7" Type="http://schemas.openxmlformats.org/officeDocument/2006/relationships/image" Target="../media/image45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0.png"/><Relationship Id="rId11" Type="http://schemas.openxmlformats.org/officeDocument/2006/relationships/slide" Target="slide1.xml"/><Relationship Id="rId5" Type="http://schemas.openxmlformats.org/officeDocument/2006/relationships/image" Target="../media/image449.png"/><Relationship Id="rId10" Type="http://schemas.openxmlformats.org/officeDocument/2006/relationships/image" Target="../media/image453.png"/><Relationship Id="rId4" Type="http://schemas.openxmlformats.org/officeDocument/2006/relationships/image" Target="../media/image393.png"/><Relationship Id="rId9" Type="http://schemas.openxmlformats.org/officeDocument/2006/relationships/image" Target="../media/image39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9.png"/><Relationship Id="rId13" Type="http://schemas.openxmlformats.org/officeDocument/2006/relationships/image" Target="../media/image464.png"/><Relationship Id="rId3" Type="http://schemas.openxmlformats.org/officeDocument/2006/relationships/image" Target="../media/image393.png"/><Relationship Id="rId7" Type="http://schemas.openxmlformats.org/officeDocument/2006/relationships/image" Target="../media/image458.png"/><Relationship Id="rId12" Type="http://schemas.openxmlformats.org/officeDocument/2006/relationships/image" Target="../media/image463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7.png"/><Relationship Id="rId11" Type="http://schemas.openxmlformats.org/officeDocument/2006/relationships/image" Target="../media/image462.png"/><Relationship Id="rId5" Type="http://schemas.openxmlformats.org/officeDocument/2006/relationships/image" Target="../media/image456.png"/><Relationship Id="rId15" Type="http://schemas.openxmlformats.org/officeDocument/2006/relationships/slide" Target="slide1.xml"/><Relationship Id="rId10" Type="http://schemas.openxmlformats.org/officeDocument/2006/relationships/image" Target="../media/image461.png"/><Relationship Id="rId4" Type="http://schemas.openxmlformats.org/officeDocument/2006/relationships/image" Target="../media/image455.png"/><Relationship Id="rId9" Type="http://schemas.openxmlformats.org/officeDocument/2006/relationships/image" Target="../media/image460.png"/><Relationship Id="rId14" Type="http://schemas.openxmlformats.org/officeDocument/2006/relationships/image" Target="../media/image399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9.png"/><Relationship Id="rId13" Type="http://schemas.openxmlformats.org/officeDocument/2006/relationships/image" Target="../media/image10.png"/><Relationship Id="rId3" Type="http://schemas.openxmlformats.org/officeDocument/2006/relationships/image" Target="../media/image393.png"/><Relationship Id="rId7" Type="http://schemas.openxmlformats.org/officeDocument/2006/relationships/image" Target="../media/image468.png"/><Relationship Id="rId12" Type="http://schemas.openxmlformats.org/officeDocument/2006/relationships/slide" Target="slide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7.png"/><Relationship Id="rId11" Type="http://schemas.openxmlformats.org/officeDocument/2006/relationships/image" Target="../media/image399.png"/><Relationship Id="rId5" Type="http://schemas.openxmlformats.org/officeDocument/2006/relationships/image" Target="../media/image466.png"/><Relationship Id="rId10" Type="http://schemas.openxmlformats.org/officeDocument/2006/relationships/image" Target="../media/image471.png"/><Relationship Id="rId4" Type="http://schemas.openxmlformats.org/officeDocument/2006/relationships/image" Target="../media/image465.png"/><Relationship Id="rId9" Type="http://schemas.openxmlformats.org/officeDocument/2006/relationships/image" Target="../media/image47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13" Type="http://schemas.openxmlformats.org/officeDocument/2006/relationships/image" Target="../media/image399.png"/><Relationship Id="rId3" Type="http://schemas.openxmlformats.org/officeDocument/2006/relationships/image" Target="../media/image393.png"/><Relationship Id="rId7" Type="http://schemas.openxmlformats.org/officeDocument/2006/relationships/image" Target="../media/image475.png"/><Relationship Id="rId12" Type="http://schemas.openxmlformats.org/officeDocument/2006/relationships/image" Target="../media/image4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4.png"/><Relationship Id="rId11" Type="http://schemas.openxmlformats.org/officeDocument/2006/relationships/image" Target="../media/image479.png"/><Relationship Id="rId5" Type="http://schemas.openxmlformats.org/officeDocument/2006/relationships/image" Target="../media/image473.png"/><Relationship Id="rId15" Type="http://schemas.openxmlformats.org/officeDocument/2006/relationships/image" Target="../media/image10.png"/><Relationship Id="rId10" Type="http://schemas.openxmlformats.org/officeDocument/2006/relationships/image" Target="../media/image478.png"/><Relationship Id="rId4" Type="http://schemas.openxmlformats.org/officeDocument/2006/relationships/image" Target="../media/image472.png"/><Relationship Id="rId9" Type="http://schemas.openxmlformats.org/officeDocument/2006/relationships/image" Target="../media/image477.png"/><Relationship Id="rId14" Type="http://schemas.openxmlformats.org/officeDocument/2006/relationships/slide" Target="slide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5.png"/><Relationship Id="rId13" Type="http://schemas.openxmlformats.org/officeDocument/2006/relationships/image" Target="../media/image10.png"/><Relationship Id="rId3" Type="http://schemas.openxmlformats.org/officeDocument/2006/relationships/image" Target="../media/image481.png"/><Relationship Id="rId7" Type="http://schemas.openxmlformats.org/officeDocument/2006/relationships/image" Target="../media/image484.png"/><Relationship Id="rId12" Type="http://schemas.openxmlformats.org/officeDocument/2006/relationships/slide" Target="slide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3.png"/><Relationship Id="rId11" Type="http://schemas.openxmlformats.org/officeDocument/2006/relationships/image" Target="../media/image399.png"/><Relationship Id="rId5" Type="http://schemas.openxmlformats.org/officeDocument/2006/relationships/image" Target="../media/image482.png"/><Relationship Id="rId10" Type="http://schemas.openxmlformats.org/officeDocument/2006/relationships/image" Target="../media/image487.png"/><Relationship Id="rId4" Type="http://schemas.openxmlformats.org/officeDocument/2006/relationships/image" Target="../media/image393.png"/><Relationship Id="rId9" Type="http://schemas.openxmlformats.org/officeDocument/2006/relationships/image" Target="../media/image48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2.png"/><Relationship Id="rId13" Type="http://schemas.openxmlformats.org/officeDocument/2006/relationships/image" Target="../media/image10.png"/><Relationship Id="rId3" Type="http://schemas.openxmlformats.org/officeDocument/2006/relationships/image" Target="../media/image488.png"/><Relationship Id="rId7" Type="http://schemas.openxmlformats.org/officeDocument/2006/relationships/image" Target="../media/image491.png"/><Relationship Id="rId12" Type="http://schemas.openxmlformats.org/officeDocument/2006/relationships/slide" Target="slide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399.png"/><Relationship Id="rId5" Type="http://schemas.openxmlformats.org/officeDocument/2006/relationships/image" Target="../media/image393.png"/><Relationship Id="rId10" Type="http://schemas.openxmlformats.org/officeDocument/2006/relationships/image" Target="../media/image494.png"/><Relationship Id="rId4" Type="http://schemas.openxmlformats.org/officeDocument/2006/relationships/image" Target="../media/image489.png"/><Relationship Id="rId9" Type="http://schemas.openxmlformats.org/officeDocument/2006/relationships/image" Target="../media/image49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9.png"/><Relationship Id="rId13" Type="http://schemas.openxmlformats.org/officeDocument/2006/relationships/image" Target="../media/image10.png"/><Relationship Id="rId3" Type="http://schemas.openxmlformats.org/officeDocument/2006/relationships/image" Target="../media/image495.png"/><Relationship Id="rId7" Type="http://schemas.openxmlformats.org/officeDocument/2006/relationships/image" Target="../media/image498.png"/><Relationship Id="rId12" Type="http://schemas.openxmlformats.org/officeDocument/2006/relationships/slide" Target="slide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7.png"/><Relationship Id="rId11" Type="http://schemas.openxmlformats.org/officeDocument/2006/relationships/image" Target="../media/image399.png"/><Relationship Id="rId5" Type="http://schemas.openxmlformats.org/officeDocument/2006/relationships/image" Target="../media/image393.png"/><Relationship Id="rId10" Type="http://schemas.openxmlformats.org/officeDocument/2006/relationships/image" Target="../media/image501.png"/><Relationship Id="rId4" Type="http://schemas.openxmlformats.org/officeDocument/2006/relationships/image" Target="../media/image496.png"/><Relationship Id="rId9" Type="http://schemas.openxmlformats.org/officeDocument/2006/relationships/image" Target="../media/image50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png"/><Relationship Id="rId13" Type="http://schemas.openxmlformats.org/officeDocument/2006/relationships/image" Target="../media/image10.png"/><Relationship Id="rId3" Type="http://schemas.openxmlformats.org/officeDocument/2006/relationships/image" Target="../media/image502.png"/><Relationship Id="rId7" Type="http://schemas.openxmlformats.org/officeDocument/2006/relationships/image" Target="../media/image393.png"/><Relationship Id="rId12" Type="http://schemas.openxmlformats.org/officeDocument/2006/relationships/slide" Target="slide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5.png"/><Relationship Id="rId11" Type="http://schemas.openxmlformats.org/officeDocument/2006/relationships/image" Target="../media/image399.png"/><Relationship Id="rId5" Type="http://schemas.openxmlformats.org/officeDocument/2006/relationships/image" Target="../media/image504.png"/><Relationship Id="rId10" Type="http://schemas.openxmlformats.org/officeDocument/2006/relationships/image" Target="../media/image508.png"/><Relationship Id="rId4" Type="http://schemas.openxmlformats.org/officeDocument/2006/relationships/image" Target="../media/image503.png"/><Relationship Id="rId9" Type="http://schemas.openxmlformats.org/officeDocument/2006/relationships/image" Target="../media/image507.png"/><Relationship Id="rId14" Type="http://schemas.openxmlformats.org/officeDocument/2006/relationships/image" Target="../media/image50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510.png"/><Relationship Id="rId7" Type="http://schemas.openxmlformats.org/officeDocument/2006/relationships/image" Target="../media/image5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3.png"/><Relationship Id="rId5" Type="http://schemas.openxmlformats.org/officeDocument/2006/relationships/image" Target="../media/image512.png"/><Relationship Id="rId10" Type="http://schemas.openxmlformats.org/officeDocument/2006/relationships/image" Target="../media/image10.png"/><Relationship Id="rId4" Type="http://schemas.openxmlformats.org/officeDocument/2006/relationships/image" Target="../media/image511.png"/><Relationship Id="rId9" Type="http://schemas.openxmlformats.org/officeDocument/2006/relationships/slide" Target="slide1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8.png"/><Relationship Id="rId3" Type="http://schemas.openxmlformats.org/officeDocument/2006/relationships/image" Target="../media/image514.png"/><Relationship Id="rId7" Type="http://schemas.openxmlformats.org/officeDocument/2006/relationships/image" Target="../media/image3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7.png"/><Relationship Id="rId11" Type="http://schemas.openxmlformats.org/officeDocument/2006/relationships/image" Target="../media/image10.png"/><Relationship Id="rId5" Type="http://schemas.openxmlformats.org/officeDocument/2006/relationships/image" Target="../media/image516.png"/><Relationship Id="rId10" Type="http://schemas.openxmlformats.org/officeDocument/2006/relationships/slide" Target="slide1.xml"/><Relationship Id="rId4" Type="http://schemas.openxmlformats.org/officeDocument/2006/relationships/image" Target="../media/image515.png"/><Relationship Id="rId9" Type="http://schemas.openxmlformats.org/officeDocument/2006/relationships/image" Target="../media/image399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93.png"/><Relationship Id="rId7" Type="http://schemas.openxmlformats.org/officeDocument/2006/relationships/slide" Target="slide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9.png"/><Relationship Id="rId5" Type="http://schemas.openxmlformats.org/officeDocument/2006/relationships/image" Target="../media/image520.png"/><Relationship Id="rId4" Type="http://schemas.openxmlformats.org/officeDocument/2006/relationships/image" Target="../media/image519.png"/><Relationship Id="rId9" Type="http://schemas.openxmlformats.org/officeDocument/2006/relationships/image" Target="../media/image52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93.png"/><Relationship Id="rId7" Type="http://schemas.openxmlformats.org/officeDocument/2006/relationships/image" Target="../media/image3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4.png"/><Relationship Id="rId5" Type="http://schemas.openxmlformats.org/officeDocument/2006/relationships/image" Target="../media/image523.png"/><Relationship Id="rId10" Type="http://schemas.openxmlformats.org/officeDocument/2006/relationships/image" Target="../media/image525.png"/><Relationship Id="rId4" Type="http://schemas.openxmlformats.org/officeDocument/2006/relationships/image" Target="../media/image522.png"/><Relationship Id="rId9" Type="http://schemas.openxmlformats.org/officeDocument/2006/relationships/image" Target="../media/image1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32.png"/><Relationship Id="rId3" Type="http://schemas.openxmlformats.org/officeDocument/2006/relationships/image" Target="../media/image393.png"/><Relationship Id="rId7" Type="http://schemas.openxmlformats.org/officeDocument/2006/relationships/image" Target="../media/image529.png"/><Relationship Id="rId12" Type="http://schemas.openxmlformats.org/officeDocument/2006/relationships/image" Target="../media/image5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8.png"/><Relationship Id="rId11" Type="http://schemas.openxmlformats.org/officeDocument/2006/relationships/image" Target="../media/image10.png"/><Relationship Id="rId5" Type="http://schemas.openxmlformats.org/officeDocument/2006/relationships/image" Target="../media/image527.png"/><Relationship Id="rId10" Type="http://schemas.openxmlformats.org/officeDocument/2006/relationships/slide" Target="slide1.xml"/><Relationship Id="rId4" Type="http://schemas.openxmlformats.org/officeDocument/2006/relationships/image" Target="../media/image526.png"/><Relationship Id="rId9" Type="http://schemas.openxmlformats.org/officeDocument/2006/relationships/image" Target="../media/image399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8.png"/><Relationship Id="rId13" Type="http://schemas.openxmlformats.org/officeDocument/2006/relationships/image" Target="../media/image542.png"/><Relationship Id="rId18" Type="http://schemas.openxmlformats.org/officeDocument/2006/relationships/slide" Target="slide1.xml"/><Relationship Id="rId3" Type="http://schemas.openxmlformats.org/officeDocument/2006/relationships/image" Target="../media/image533.png"/><Relationship Id="rId7" Type="http://schemas.openxmlformats.org/officeDocument/2006/relationships/image" Target="../media/image537.png"/><Relationship Id="rId12" Type="http://schemas.openxmlformats.org/officeDocument/2006/relationships/image" Target="../media/image541.png"/><Relationship Id="rId17" Type="http://schemas.openxmlformats.org/officeDocument/2006/relationships/image" Target="../media/image399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5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6.png"/><Relationship Id="rId11" Type="http://schemas.openxmlformats.org/officeDocument/2006/relationships/image" Target="../media/image540.png"/><Relationship Id="rId5" Type="http://schemas.openxmlformats.org/officeDocument/2006/relationships/image" Target="../media/image535.png"/><Relationship Id="rId15" Type="http://schemas.openxmlformats.org/officeDocument/2006/relationships/image" Target="../media/image544.png"/><Relationship Id="rId10" Type="http://schemas.openxmlformats.org/officeDocument/2006/relationships/image" Target="../media/image539.png"/><Relationship Id="rId19" Type="http://schemas.openxmlformats.org/officeDocument/2006/relationships/image" Target="../media/image10.png"/><Relationship Id="rId4" Type="http://schemas.openxmlformats.org/officeDocument/2006/relationships/image" Target="../media/image534.png"/><Relationship Id="rId9" Type="http://schemas.openxmlformats.org/officeDocument/2006/relationships/image" Target="../media/image393.png"/><Relationship Id="rId14" Type="http://schemas.openxmlformats.org/officeDocument/2006/relationships/image" Target="../media/image543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3" Type="http://schemas.openxmlformats.org/officeDocument/2006/relationships/image" Target="../media/image546.png"/><Relationship Id="rId7" Type="http://schemas.openxmlformats.org/officeDocument/2006/relationships/image" Target="../media/image55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9.png"/><Relationship Id="rId11" Type="http://schemas.openxmlformats.org/officeDocument/2006/relationships/slide" Target="slide1.xml"/><Relationship Id="rId5" Type="http://schemas.openxmlformats.org/officeDocument/2006/relationships/image" Target="../media/image548.png"/><Relationship Id="rId10" Type="http://schemas.openxmlformats.org/officeDocument/2006/relationships/image" Target="../media/image399.png"/><Relationship Id="rId4" Type="http://schemas.openxmlformats.org/officeDocument/2006/relationships/image" Target="../media/image547.png"/><Relationship Id="rId9" Type="http://schemas.openxmlformats.org/officeDocument/2006/relationships/image" Target="../media/image55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6.png"/><Relationship Id="rId13" Type="http://schemas.openxmlformats.org/officeDocument/2006/relationships/image" Target="../media/image558.png"/><Relationship Id="rId3" Type="http://schemas.openxmlformats.org/officeDocument/2006/relationships/image" Target="../media/image393.png"/><Relationship Id="rId7" Type="http://schemas.openxmlformats.org/officeDocument/2006/relationships/image" Target="../media/image55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4.png"/><Relationship Id="rId11" Type="http://schemas.openxmlformats.org/officeDocument/2006/relationships/slide" Target="slide1.xml"/><Relationship Id="rId5" Type="http://schemas.openxmlformats.org/officeDocument/2006/relationships/image" Target="../media/image553.png"/><Relationship Id="rId10" Type="http://schemas.openxmlformats.org/officeDocument/2006/relationships/image" Target="../media/image399.png"/><Relationship Id="rId4" Type="http://schemas.openxmlformats.org/officeDocument/2006/relationships/image" Target="../media/image552.png"/><Relationship Id="rId9" Type="http://schemas.openxmlformats.org/officeDocument/2006/relationships/image" Target="../media/image557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3.png"/><Relationship Id="rId13" Type="http://schemas.openxmlformats.org/officeDocument/2006/relationships/image" Target="../media/image565.png"/><Relationship Id="rId3" Type="http://schemas.openxmlformats.org/officeDocument/2006/relationships/image" Target="../media/image393.png"/><Relationship Id="rId7" Type="http://schemas.openxmlformats.org/officeDocument/2006/relationships/image" Target="../media/image562.png"/><Relationship Id="rId12" Type="http://schemas.openxmlformats.org/officeDocument/2006/relationships/image" Target="../media/image5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1.png"/><Relationship Id="rId11" Type="http://schemas.openxmlformats.org/officeDocument/2006/relationships/image" Target="../media/image10.png"/><Relationship Id="rId5" Type="http://schemas.openxmlformats.org/officeDocument/2006/relationships/image" Target="../media/image560.png"/><Relationship Id="rId10" Type="http://schemas.openxmlformats.org/officeDocument/2006/relationships/slide" Target="slide1.xml"/><Relationship Id="rId4" Type="http://schemas.openxmlformats.org/officeDocument/2006/relationships/image" Target="../media/image559.png"/><Relationship Id="rId9" Type="http://schemas.openxmlformats.org/officeDocument/2006/relationships/image" Target="../media/image39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566.png"/><Relationship Id="rId7" Type="http://schemas.openxmlformats.org/officeDocument/2006/relationships/image" Target="../media/image569.png"/><Relationship Id="rId12" Type="http://schemas.openxmlformats.org/officeDocument/2006/relationships/image" Target="../media/image5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8.png"/><Relationship Id="rId11" Type="http://schemas.openxmlformats.org/officeDocument/2006/relationships/image" Target="../media/image10.png"/><Relationship Id="rId5" Type="http://schemas.openxmlformats.org/officeDocument/2006/relationships/image" Target="../media/image393.png"/><Relationship Id="rId10" Type="http://schemas.openxmlformats.org/officeDocument/2006/relationships/slide" Target="slide1.xml"/><Relationship Id="rId4" Type="http://schemas.openxmlformats.org/officeDocument/2006/relationships/image" Target="../media/image567.png"/><Relationship Id="rId9" Type="http://schemas.openxmlformats.org/officeDocument/2006/relationships/image" Target="../media/image3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36518B-DD0D-465C-B206-11C0365FF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" y="333"/>
            <a:ext cx="6476404" cy="6857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0B6A3-0905-461D-9DD4-0DDAF03AA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707" y="0"/>
            <a:ext cx="516100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EF9365-F85B-49E9-9D56-229609D5970B}"/>
              </a:ext>
            </a:extLst>
          </p:cNvPr>
          <p:cNvSpPr/>
          <p:nvPr/>
        </p:nvSpPr>
        <p:spPr>
          <a:xfrm>
            <a:off x="0" y="1785474"/>
            <a:ext cx="370390" cy="5072526"/>
          </a:xfrm>
          <a:prstGeom prst="rect">
            <a:avLst/>
          </a:prstGeom>
          <a:solidFill>
            <a:srgbClr val="FE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B27064-CEAC-4F3D-8E43-0586D6CA9135}"/>
              </a:ext>
            </a:extLst>
          </p:cNvPr>
          <p:cNvGrpSpPr/>
          <p:nvPr/>
        </p:nvGrpSpPr>
        <p:grpSpPr>
          <a:xfrm>
            <a:off x="98564" y="196930"/>
            <a:ext cx="3048515" cy="2949997"/>
            <a:chOff x="98564" y="237122"/>
            <a:chExt cx="3048515" cy="294999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234A0B0-23F9-4BD7-B09A-160DACCC03AF}"/>
                </a:ext>
              </a:extLst>
            </p:cNvPr>
            <p:cNvCxnSpPr/>
            <p:nvPr/>
          </p:nvCxnSpPr>
          <p:spPr>
            <a:xfrm>
              <a:off x="162045" y="237122"/>
              <a:ext cx="0" cy="2949997"/>
            </a:xfrm>
            <a:prstGeom prst="line">
              <a:avLst/>
            </a:prstGeom>
            <a:ln w="127000">
              <a:solidFill>
                <a:srgbClr val="292F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B7E6F94-B15D-4591-A612-0E5AB47651D7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948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BB8E07-2E15-47B9-BFAD-CD9832B3EC59}"/>
              </a:ext>
            </a:extLst>
          </p:cNvPr>
          <p:cNvCxnSpPr/>
          <p:nvPr/>
        </p:nvCxnSpPr>
        <p:spPr>
          <a:xfrm>
            <a:off x="7064274" y="3913019"/>
            <a:ext cx="0" cy="2949997"/>
          </a:xfrm>
          <a:prstGeom prst="line">
            <a:avLst/>
          </a:prstGeom>
          <a:ln w="127000">
            <a:solidFill>
              <a:srgbClr val="292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มนมุมสี่เหลี่ยมผืนผ้าด้านทแยงมุม 14">
            <a:extLst>
              <a:ext uri="{FF2B5EF4-FFF2-40B4-BE49-F238E27FC236}">
                <a16:creationId xmlns:a16="http://schemas.microsoft.com/office/drawing/2014/main" id="{F5F9D894-0615-4D4D-A63E-0F43FD2469A0}"/>
              </a:ext>
            </a:extLst>
          </p:cNvPr>
          <p:cNvSpPr/>
          <p:nvPr/>
        </p:nvSpPr>
        <p:spPr>
          <a:xfrm>
            <a:off x="-282315" y="-39505"/>
            <a:ext cx="3571615" cy="8235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vert="horz" wrap="square" lIns="118799" tIns="59399" rIns="118799" bIns="59399" anchor="ctr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3100" b="1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F1CD3FF-E26A-4CCC-9847-897F0AD036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47" y="49945"/>
            <a:ext cx="1910657" cy="557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83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22DA93-E43B-4D5B-8E79-60591DF9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61" y="1464537"/>
            <a:ext cx="4115157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E2B302-857A-4CE4-95B2-CC4AE01054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919" y="2428875"/>
            <a:ext cx="5186613" cy="3633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3A2B1A-C17C-4F64-A32F-0C1643A21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309" y="5829852"/>
            <a:ext cx="2103302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859C4-1D01-46CB-B0CE-0D3438825D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11" y="2428875"/>
            <a:ext cx="5186613" cy="3628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FC9855-4434-42D8-94DF-27361780E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7112" y="5829852"/>
            <a:ext cx="1676545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61F718B5-5D87-40A7-8488-5A1E0557521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6F6F68-B727-4494-82AA-4006881C0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9DFA5C-EFC9-4071-94EB-E3847BBF5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035" y="3870543"/>
            <a:ext cx="1012024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8DD74-84B0-42EC-B4E2-E27D8B83E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409" y="2944671"/>
            <a:ext cx="9059441" cy="8047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185080-68F6-4A66-A916-B1FB726B2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956" y="2037046"/>
            <a:ext cx="2749534" cy="786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6580B1-5F57-472F-AE65-A6C0AC3FFA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C9252592-0EF6-476A-B941-90F8B777234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7EB9F-F478-403F-AE9D-E1E23241B6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2059" y="4892389"/>
            <a:ext cx="668179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2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9B8B0A-3CC3-40C7-9931-B44C68F30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339" y="4695987"/>
            <a:ext cx="6395258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CC705F-42FC-4DC6-87A0-F3BB629226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8C64D3-0C39-4DB1-8716-5DEC28F45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206" y="4730492"/>
            <a:ext cx="1438781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5923D6-B4BF-4370-B70E-91221BECD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037" y="2758512"/>
            <a:ext cx="1018120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C597A3-D388-4908-8434-0619B00FD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9012" y="2040484"/>
            <a:ext cx="6663506" cy="780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726F00-F652-4652-B2CD-8BDAF7E13B5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A0064ED1-F336-455D-9262-6E9875942F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DBE583-3AB6-4717-A467-19698D0605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2513" y="3508385"/>
            <a:ext cx="441998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2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73B5B2-5A76-4DD2-B9CC-9EA8299480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85EC0-19D3-4029-9421-224C1390A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285" y="5764980"/>
            <a:ext cx="8553429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8A087D-E0B6-40B5-89D8-AEA121628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513" y="4889498"/>
            <a:ext cx="865097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AA16DC-738D-4017-9E08-11C2F9CAA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7547" y="4002657"/>
            <a:ext cx="8553429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A1503C-993D-4397-B0D0-6A5D04E2D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593" y="2733176"/>
            <a:ext cx="8321761" cy="999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7F1590-C89A-448A-B2CD-7C9481586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3328" y="1744009"/>
            <a:ext cx="9333785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5D2E50-B681-4335-9A5B-F1A54154EE2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FB41D1-55AF-4593-B3F0-CEF6B7C51029}"/>
              </a:ext>
            </a:extLst>
          </p:cNvPr>
          <p:cNvSpPr/>
          <p:nvPr/>
        </p:nvSpPr>
        <p:spPr>
          <a:xfrm>
            <a:off x="1752601" y="4800600"/>
            <a:ext cx="8695315" cy="8382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9890133E-666D-4C74-A6E3-6B1129787CA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73B5B2-5A76-4DD2-B9CC-9EA8299480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E31763-F8B3-4F13-9118-33E2A3FD9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19" y="5579530"/>
            <a:ext cx="8303472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191C59-4377-4EA1-8342-366576AB9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119" y="4484022"/>
            <a:ext cx="8303472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1EF129-C4AD-43F3-898B-3720C9BEA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408" y="3379843"/>
            <a:ext cx="8303472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9C6CAA-5F0E-47E0-8641-A1EF38600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5119" y="1877103"/>
            <a:ext cx="8321761" cy="9998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5D2E50-B681-4335-9A5B-F1A54154EE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FB41D1-55AF-4593-B3F0-CEF6B7C51029}"/>
              </a:ext>
            </a:extLst>
          </p:cNvPr>
          <p:cNvSpPr/>
          <p:nvPr/>
        </p:nvSpPr>
        <p:spPr>
          <a:xfrm>
            <a:off x="1752601" y="5492248"/>
            <a:ext cx="8695315" cy="8382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E1A7FA3-E934-4442-AD7C-15C92E3C043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2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73B5B2-5A76-4DD2-B9CC-9EA8299480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CC3D6B-5BA3-4D43-A3CE-5B4BA1730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387" y="1856350"/>
            <a:ext cx="8321761" cy="999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86FB2B-5994-4CB8-8C5A-893FDD9E7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558" y="5592527"/>
            <a:ext cx="8303472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B2941-3910-4D4C-A252-5D7DE0269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6221" y="4494811"/>
            <a:ext cx="8303472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B1B0D-911B-4E15-8F84-03BCC8AEE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6221" y="3379843"/>
            <a:ext cx="8303472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5D2E50-B681-4335-9A5B-F1A54154EE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FB41D1-55AF-4593-B3F0-CEF6B7C51029}"/>
              </a:ext>
            </a:extLst>
          </p:cNvPr>
          <p:cNvSpPr/>
          <p:nvPr/>
        </p:nvSpPr>
        <p:spPr>
          <a:xfrm>
            <a:off x="1752601" y="3285486"/>
            <a:ext cx="8695315" cy="8382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FE04E40-2695-4BFA-BA33-943A4CBD0D9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73B5B2-5A76-4DD2-B9CC-9EA8299480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60F57-452F-4B2D-BC9C-ADF3A24F8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811" y="1877103"/>
            <a:ext cx="8718036" cy="999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DE20EF-37E9-48A4-B205-1DFC49641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264" y="5593651"/>
            <a:ext cx="8303472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5CB5E-3F7F-4C89-9294-76FF543C3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264" y="4471097"/>
            <a:ext cx="8303472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CDF9F6-B2E2-494B-8FD9-EB681E0A2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6221" y="3370584"/>
            <a:ext cx="8303472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5D2E50-B681-4335-9A5B-F1A54154EE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FB41D1-55AF-4593-B3F0-CEF6B7C51029}"/>
              </a:ext>
            </a:extLst>
          </p:cNvPr>
          <p:cNvSpPr/>
          <p:nvPr/>
        </p:nvSpPr>
        <p:spPr>
          <a:xfrm>
            <a:off x="1752601" y="4388867"/>
            <a:ext cx="8695315" cy="8382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A53F76BF-0215-45C9-9553-E33E5ED39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4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73B5B2-5A76-4DD2-B9CC-9EA8299480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26B64F-B3B8-4345-BCA8-AFD6C7335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304" y="5574478"/>
            <a:ext cx="8303472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53C7A-A9A0-46DD-AEC1-987D2BF13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304" y="4471097"/>
            <a:ext cx="8303472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708ACB-111E-4FAE-AA4D-2ABF1A407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304" y="3367716"/>
            <a:ext cx="8303472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F73E1-9C12-45C2-B73E-C40FBC727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181" y="1843675"/>
            <a:ext cx="8187638" cy="1176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5D2E50-B681-4335-9A5B-F1A54154EE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FB41D1-55AF-4593-B3F0-CEF6B7C51029}"/>
              </a:ext>
            </a:extLst>
          </p:cNvPr>
          <p:cNvSpPr/>
          <p:nvPr/>
        </p:nvSpPr>
        <p:spPr>
          <a:xfrm>
            <a:off x="1752601" y="5492248"/>
            <a:ext cx="8695315" cy="8382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DE7AB57E-3CE6-45D2-9124-D23A953F68F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1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839E9DA-2712-4150-8CBC-A096F5CBFD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42F04-A440-4FEF-8C57-BD0942E09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64" y="2264001"/>
            <a:ext cx="8498561" cy="1487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684B3-4FFF-44AE-A02A-11FE8FED8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298" y="4202348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0C8289-CDEE-427F-9609-29083DDC1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155" y="3586601"/>
            <a:ext cx="4285859" cy="780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AB2CC-DDF9-4EB1-B865-9E7143667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317" y="1436298"/>
            <a:ext cx="4102964" cy="908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7B0D1C-E200-4AD1-A7A4-9E7D859F05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B4288E4E-33B7-4AFB-ABDE-09410A8E703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013ACE-994C-4A6F-87B9-60168311C5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7675" y="4833076"/>
            <a:ext cx="7925487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7BE99A-2363-449B-B63A-3E4F6679F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66C21-71BD-45FF-9245-D1A0DE45C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744" y="1907077"/>
            <a:ext cx="9486198" cy="14814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60B15-EDC7-41D9-8928-E3FA50B0D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744" y="3397159"/>
            <a:ext cx="1024217" cy="74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4A65DB-F939-42E7-80E4-5A4EDC30A4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F9D31DD5-3693-4B43-8CDF-26BEB510355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3A62F2-5EC5-4FD3-98A3-348DBC19FC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852" y="4147032"/>
            <a:ext cx="855952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119CA6-93C3-491E-8433-998E099A7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35" y="5705323"/>
            <a:ext cx="6608637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B7B002-2861-4FC1-B21D-CC0FA8498F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7B35E1-D6FE-41A7-A863-E78E70032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449" y="4875112"/>
            <a:ext cx="1170533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361C31-F723-45F2-982F-9193DB075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215" y="3252493"/>
            <a:ext cx="1024217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BA941D-E480-4600-97E0-D1D87AFC6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744" y="1728291"/>
            <a:ext cx="8224217" cy="14997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76EE58-6B17-44EF-AB9F-865C7A9C1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231" y="1807769"/>
            <a:ext cx="932769" cy="74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5273CC-D979-486B-AE4A-7726F309B8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06CDBB-2C70-4F0A-8076-C0486774BC67}"/>
              </a:ext>
            </a:extLst>
          </p:cNvPr>
          <p:cNvGrpSpPr/>
          <p:nvPr/>
        </p:nvGrpSpPr>
        <p:grpSpPr>
          <a:xfrm>
            <a:off x="3674407" y="5860003"/>
            <a:ext cx="1742986" cy="431090"/>
            <a:chOff x="7139968" y="4966558"/>
            <a:chExt cx="1742986" cy="43109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2591A2-4601-47C1-8290-A6E89D5785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9968" y="4982079"/>
              <a:ext cx="1742986" cy="415569"/>
            </a:xfrm>
            <a:prstGeom prst="line">
              <a:avLst/>
            </a:prstGeom>
            <a:ln w="762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31233C-4A44-4381-A9BC-B95CD0C7F9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39968" y="4966558"/>
              <a:ext cx="1742986" cy="415569"/>
            </a:xfrm>
            <a:prstGeom prst="line">
              <a:avLst/>
            </a:prstGeom>
            <a:ln w="762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69E3BE3F-A666-4975-96DE-FD133299BE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BBAF16-F7FC-4FEB-A15C-6E7D570B44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9678" y="3854643"/>
            <a:ext cx="499915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BCFBFD-CA10-40B4-9B94-2516620764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919" y="2426922"/>
            <a:ext cx="5186613" cy="3630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C70664-51A9-4F74-A3CD-3DC3949C4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838" y="5838599"/>
            <a:ext cx="2103302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470BC-8646-4E3B-B5EE-BD6780B96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02" y="2435477"/>
            <a:ext cx="5186613" cy="3622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909C1C-4E11-4F44-9104-AFA484D4E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469" y="5838599"/>
            <a:ext cx="1993565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407563-D203-49A1-BC3E-377276B789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461" y="1464537"/>
            <a:ext cx="4115157" cy="70110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2DD4B93B-EF8E-4322-A7C6-A2EC296380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EB165D-D932-4BFB-93B6-BEA86B70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525" y="5461037"/>
            <a:ext cx="7827942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F358A6-25D7-4B1E-A21C-4348A39514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0CE648-734E-43B0-B97F-9A8D56F5B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733" y="4723499"/>
            <a:ext cx="1170533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23864-EFA2-40F0-8776-EF015B6BE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805" y="3199552"/>
            <a:ext cx="131075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5F2B1-EB3F-460F-8C73-5C44376B2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9104" y="1752600"/>
            <a:ext cx="7206097" cy="14814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9D2306-9DE7-44B5-95B3-8FCB34FF2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827" y="1853356"/>
            <a:ext cx="1926503" cy="74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C6D342-1582-471B-9AA3-E3FB669593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FB1F3B3-04FF-4286-AE4A-6200F2E16A44}"/>
              </a:ext>
            </a:extLst>
          </p:cNvPr>
          <p:cNvGrpSpPr/>
          <p:nvPr/>
        </p:nvGrpSpPr>
        <p:grpSpPr>
          <a:xfrm>
            <a:off x="3121231" y="5659615"/>
            <a:ext cx="871493" cy="328875"/>
            <a:chOff x="7139968" y="4966558"/>
            <a:chExt cx="1742986" cy="43109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2E2730C-5FE8-433D-8934-07E2AABD0D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9968" y="4982079"/>
              <a:ext cx="1742986" cy="415569"/>
            </a:xfrm>
            <a:prstGeom prst="line">
              <a:avLst/>
            </a:prstGeom>
            <a:ln w="762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4E966F0-D593-401C-BA73-853A053317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39968" y="4966558"/>
              <a:ext cx="1742986" cy="415569"/>
            </a:xfrm>
            <a:prstGeom prst="line">
              <a:avLst/>
            </a:prstGeom>
            <a:ln w="762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E8751E52-4D87-4888-89FF-6139950D5B4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60674-BD3A-4DBC-BD0F-488562CF1F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7525" y="3874408"/>
            <a:ext cx="782794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066CD0-8A2C-4745-9ED4-1AC430E5B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36" y="5742634"/>
            <a:ext cx="5114987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95DBAE-E911-41D4-8C66-7FE005899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867" y="5002289"/>
            <a:ext cx="2633700" cy="6950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5D25A7-6D2C-4A55-ADAF-B5341BA57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181" y="2680730"/>
            <a:ext cx="8004742" cy="2194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F536B7-B681-44B1-A25F-D6F40570D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34" y="1362913"/>
            <a:ext cx="11296867" cy="13656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7B80D5-1D79-4EE7-910B-0DF46F1674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47738A-DB1E-4144-BB01-50B6F00018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BC9F037E-C4E9-4EBD-A6F0-D61F946C132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CBD478-C916-4BDC-8616-74710D9CFE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0936" y="5002289"/>
            <a:ext cx="5114987" cy="695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E9E8F4-B383-4A9E-BBEE-CFBCBEDF2F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3867" y="5742634"/>
            <a:ext cx="2633700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2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823 -0.4402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-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14258 -0.1328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D3839A-248C-4C60-AF29-44A827557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900" y="5010321"/>
            <a:ext cx="5114987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9601DE-49F2-40AC-A446-39320D968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897" y="4228535"/>
            <a:ext cx="2664183" cy="6950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7B80D5-1D79-4EE7-910B-0DF46F1674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DB957C-579F-4AC6-8A94-A931E0802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101" y="1822341"/>
            <a:ext cx="8437595" cy="22557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47738A-DB1E-4144-BB01-50B6F00018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98477384-CB12-4B56-A9DD-883E16753BF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FCDB9-B1BF-4E65-9F62-16BB29A75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4900" y="4251992"/>
            <a:ext cx="5121084" cy="695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071E3-6D88-41DB-8768-CE0B5C942B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5896" y="5019845"/>
            <a:ext cx="2664183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43737 -0.45949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62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1392 -0.1414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6AA73C-6529-40E6-B140-5EC20F588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900" y="5013823"/>
            <a:ext cx="5114987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F815A7-CE11-4B9D-8E85-72F4A2E4C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863" y="4239408"/>
            <a:ext cx="2664183" cy="7011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7B80D5-1D79-4EE7-910B-0DF46F1674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B9639C-EF57-4503-8BC0-DC373B23D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929" y="1788170"/>
            <a:ext cx="8681456" cy="22557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47738A-DB1E-4144-BB01-50B6F00018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3A416138-1988-402D-9D72-861720A1B4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05745-24AC-4080-9B0A-26A0A525F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4900" y="4239408"/>
            <a:ext cx="5121084" cy="70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284F2-BE11-4EE7-87A0-79A183BB2C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3862" y="5023349"/>
            <a:ext cx="2664183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46797 -0.4634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-0.14362 -0.1451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E066625-96F0-4B93-A02E-4CF2F232F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811EE-23BF-4A8B-A594-CB9860F1A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97" y="1280273"/>
            <a:ext cx="3249450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EE4583-86E8-4A15-9A56-86C6B375B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15" y="3541571"/>
            <a:ext cx="2877561" cy="1341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FBD57-0EA7-49E8-9ED2-A90DB3EEF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067" y="5382378"/>
            <a:ext cx="2877561" cy="1341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E1B991-C8CF-4E9B-B85E-3A5075CE76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857" y="4763201"/>
            <a:ext cx="475529" cy="1530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2DD173-68F2-4053-89A4-FF8030B83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2646" y="4764822"/>
            <a:ext cx="475529" cy="1524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1ED862-3353-44CB-8DFF-D75F17FB02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8968" y="5392558"/>
            <a:ext cx="2877561" cy="1335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9BFEA3-2DC3-4E91-8204-2C7740E7CF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2144" y="4224221"/>
            <a:ext cx="1591194" cy="188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FE21D8-59DE-41A3-916C-B2087F8C6D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0919" y="3533436"/>
            <a:ext cx="2877561" cy="13412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39C8DB-FEA4-4CE7-B534-6A7724543F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7854" y="3392349"/>
            <a:ext cx="3176291" cy="18045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D9BAFE-43A3-401F-B7E5-2C301BAC85A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A8D2316-EF5E-4A5F-A8F6-FEA7E9EC79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172547" y="4224221"/>
            <a:ext cx="1591194" cy="188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8979C-7E45-47A6-8F68-8C683FF4FE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3981" y="2772886"/>
            <a:ext cx="188992" cy="1012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1E8FFC-F4D6-46CD-B6DF-B35AC3D888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3421" y="1464801"/>
            <a:ext cx="2877561" cy="1341236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4DA2149B-DF33-4D84-9894-24817756674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8EC4F8-313A-48DC-A644-0589A64D7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58" y="1433767"/>
            <a:ext cx="8547333" cy="816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575544-CA11-4BBB-A3E1-D76B7A5D1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0BC740-A558-4358-A1A8-667841441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4836" y="2085243"/>
            <a:ext cx="2548349" cy="41029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6E8B97-468B-4955-8ABD-EE0EFA72A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20" y="2073211"/>
            <a:ext cx="9486198" cy="41029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006769-C0CD-472E-9772-C5CD7739A5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573E4B-9920-4C6F-99D3-0DE3063358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620" y="2205189"/>
            <a:ext cx="762066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3B495-F0F3-47BC-A47C-5B36B3F52B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724" y="3002325"/>
            <a:ext cx="755970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1E8EE-B97A-423C-9D1D-FAC7B4C0D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1314" y="3821732"/>
            <a:ext cx="762066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17BA6E-F86A-4DF9-9A42-83D6F57F03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6449" y="4605593"/>
            <a:ext cx="762066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82F4-FC15-45C6-A48F-8B88853BC3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688" y="5391306"/>
            <a:ext cx="755970" cy="75597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8CCC7608-7ADA-448C-8CA4-03CC0C9DA46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6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E31E390-EF7E-46CC-8930-5E24C7414A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28128F-6CA3-4CB4-9E36-BF0D77868A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972" y="979166"/>
            <a:ext cx="9840056" cy="60105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426B04-CCF7-47CF-895F-B6E5FE787E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271" y="1284219"/>
            <a:ext cx="3541439" cy="9138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0F968A-A785-4B11-AE7E-A655AE0FF1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FD3AF7E6-5082-4301-AB3D-083D0AAFE3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E48857-16A0-421B-8840-F9E40F7BCF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7" t="8385"/>
          <a:stretch/>
        </p:blipFill>
        <p:spPr>
          <a:xfrm>
            <a:off x="2855494" y="2419401"/>
            <a:ext cx="6767581" cy="748441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4A0AB7A0-EE37-4B59-8B71-A6E612CE91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7" t="-349"/>
          <a:stretch/>
        </p:blipFill>
        <p:spPr>
          <a:xfrm>
            <a:off x="2855494" y="3144300"/>
            <a:ext cx="5395864" cy="81979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1F9A22AA-6043-4024-A0D2-FDA12C32674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50" t="9687"/>
          <a:stretch/>
        </p:blipFill>
        <p:spPr>
          <a:xfrm>
            <a:off x="2855494" y="4022538"/>
            <a:ext cx="4999589" cy="737802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46231A42-5E27-4263-A83E-C2CB7D82CD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50" t="6607"/>
          <a:stretch/>
        </p:blipFill>
        <p:spPr>
          <a:xfrm>
            <a:off x="2855494" y="4793627"/>
            <a:ext cx="4999589" cy="762962"/>
          </a:xfrm>
          <a:prstGeom prst="rect">
            <a:avLst/>
          </a:prstGeom>
        </p:spPr>
      </p:pic>
      <p:pic>
        <p:nvPicPr>
          <p:cNvPr id="7" name="Picture 6">
            <a:hlinkClick r:id="rId16" action="ppaction://hlinksldjump"/>
            <a:extLst>
              <a:ext uri="{FF2B5EF4-FFF2-40B4-BE49-F238E27FC236}">
                <a16:creationId xmlns:a16="http://schemas.microsoft.com/office/drawing/2014/main" id="{B214327A-F79C-4B46-8CCD-F494B96FE02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5" t="6607"/>
          <a:stretch/>
        </p:blipFill>
        <p:spPr>
          <a:xfrm>
            <a:off x="2855494" y="5589876"/>
            <a:ext cx="4164365" cy="762963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0A0E6B05-3C5D-44D6-B216-650D045C1EA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334374" y="2392709"/>
            <a:ext cx="659500" cy="68598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9F763B24-74CC-4D10-97C8-F48A5CE56E5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334374" y="3191814"/>
            <a:ext cx="659500" cy="685989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F308334D-CF6C-472C-A1B0-F75ADB1CBAD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334374" y="3977271"/>
            <a:ext cx="659500" cy="685989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40D0C794-BD1F-474F-BAB3-830441BA74F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334374" y="4762728"/>
            <a:ext cx="659500" cy="685989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F14627F8-11F4-4241-846F-DC7FA827418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334374" y="5548183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1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6F072638-C795-4394-B61D-78A8544AD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160" y="5769709"/>
            <a:ext cx="4072481" cy="122540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8AF6807-7010-4AD0-8CE8-73412E04C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830" y="5156797"/>
            <a:ext cx="5060119" cy="8047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B134B7-3951-4B17-9235-52FA321F8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128" y="4541169"/>
            <a:ext cx="3785944" cy="8047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AEDC7-7D1B-4066-8F50-89D1C3C61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128" y="3930520"/>
            <a:ext cx="4377307" cy="804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F4926A-F77F-4432-9149-682B6E40C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3193" y="3306694"/>
            <a:ext cx="4889416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6A6F6D-6F41-4281-A613-7893D610B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1128" y="2692905"/>
            <a:ext cx="4377307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8F64D2-5941-4383-ADB4-9C473BAF7D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1128" y="2078886"/>
            <a:ext cx="4712616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07606-1704-40F2-92A7-55C5422251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931" y="5782146"/>
            <a:ext cx="4712616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D16394-CAC5-456C-8320-EDB75D639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088" y="5169862"/>
            <a:ext cx="3785944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30CFFB-1EAC-4D81-99CB-08AD95A8DE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768" y="4564735"/>
            <a:ext cx="2426418" cy="78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80DDC1-BCB3-4BA3-843E-9A3BED3FED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088" y="3933605"/>
            <a:ext cx="2578832" cy="7864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246712-D1FA-4C2F-9B9E-B343A91F41B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32" r="65391" b="58637"/>
          <a:stretch/>
        </p:blipFill>
        <p:spPr>
          <a:xfrm>
            <a:off x="807387" y="3296479"/>
            <a:ext cx="1631013" cy="6376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21B822D-F44B-46E2-8898-813371F15D2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98" b="73278"/>
          <a:stretch/>
        </p:blipFill>
        <p:spPr>
          <a:xfrm>
            <a:off x="819419" y="2731763"/>
            <a:ext cx="4712616" cy="5477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9065F0-F6EC-4B5D-B0F6-3A857FA0DAE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2D315-A4B7-499F-8FEC-1E98EEA81C5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601"/>
          <a:stretch/>
        </p:blipFill>
        <p:spPr>
          <a:xfrm>
            <a:off x="804595" y="2086175"/>
            <a:ext cx="4712616" cy="6004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3BE8C9-1B5A-46C7-A09D-FFA45FF79C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3088" y="1298832"/>
            <a:ext cx="8407113" cy="914479"/>
          </a:xfrm>
          <a:prstGeom prst="rect">
            <a:avLst/>
          </a:prstGeom>
        </p:spPr>
      </p:pic>
      <p:sp>
        <p:nvSpPr>
          <p:cNvPr id="20" name="ลูกศรขวา 19"/>
          <p:cNvSpPr/>
          <p:nvPr/>
        </p:nvSpPr>
        <p:spPr>
          <a:xfrm>
            <a:off x="2906248" y="2286000"/>
            <a:ext cx="4068945" cy="15595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ลูกศรขวา 20"/>
          <p:cNvSpPr/>
          <p:nvPr/>
        </p:nvSpPr>
        <p:spPr>
          <a:xfrm>
            <a:off x="4075884" y="2971800"/>
            <a:ext cx="2899309" cy="1524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ลูกศรขวา 21"/>
          <p:cNvSpPr/>
          <p:nvPr/>
        </p:nvSpPr>
        <p:spPr>
          <a:xfrm>
            <a:off x="2438400" y="3581400"/>
            <a:ext cx="4536793" cy="152400"/>
          </a:xfrm>
          <a:prstGeom prst="rightArrow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ลูกศรขวา 22"/>
          <p:cNvSpPr/>
          <p:nvPr/>
        </p:nvSpPr>
        <p:spPr>
          <a:xfrm>
            <a:off x="3218154" y="4174009"/>
            <a:ext cx="3757038" cy="1524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ลูกศรขวา 23"/>
          <p:cNvSpPr/>
          <p:nvPr/>
        </p:nvSpPr>
        <p:spPr>
          <a:xfrm>
            <a:off x="3062204" y="4771825"/>
            <a:ext cx="3912989" cy="15240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ลูกศรขวา 24"/>
          <p:cNvSpPr/>
          <p:nvPr/>
        </p:nvSpPr>
        <p:spPr>
          <a:xfrm>
            <a:off x="4543732" y="5397494"/>
            <a:ext cx="2431460" cy="113040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ลูกศรขวา 25"/>
          <p:cNvSpPr/>
          <p:nvPr/>
        </p:nvSpPr>
        <p:spPr>
          <a:xfrm>
            <a:off x="5489858" y="6023270"/>
            <a:ext cx="1485335" cy="1186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EB422FD-9102-4A9B-827E-CE3C295BEBC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28" name="Picture 27">
            <a:hlinkClick r:id="rId18" action="ppaction://hlinksldjump"/>
            <a:extLst>
              <a:ext uri="{FF2B5EF4-FFF2-40B4-BE49-F238E27FC236}">
                <a16:creationId xmlns:a16="http://schemas.microsoft.com/office/drawing/2014/main" id="{58B30603-3394-4872-BA39-CB8899C7AE0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2B7DDC-80D9-4279-B4A3-50DD56C75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60" y="2643457"/>
            <a:ext cx="5060119" cy="634039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2D6E204-F654-435F-8807-9FCC29BFE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F8747C-6CBC-4787-89B4-AB80FFE42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960" y="6100864"/>
            <a:ext cx="4023709" cy="627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A3CC67-59AB-4D88-82C6-5CC86F4ED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002" y="5195248"/>
            <a:ext cx="7206097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3F1B2-6AFA-4D74-BD35-288A14BEE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960" y="4642341"/>
            <a:ext cx="4877223" cy="627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A02F14-BEAC-472F-916E-5CD1CB99A1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9516" y="4196735"/>
            <a:ext cx="4505334" cy="627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674B7-071B-43DE-A92C-8828E3932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1960" y="3652006"/>
            <a:ext cx="2365453" cy="634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7F85D9-C8C5-429C-94FB-9C5F6D50BA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0365" y="3223355"/>
            <a:ext cx="5121084" cy="627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76ECF-8439-46FB-B855-10E3EF6975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0572" y="2216454"/>
            <a:ext cx="3237257" cy="597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5CA79-8EE0-4D4D-A4A9-BD55573430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6923" y="1813218"/>
            <a:ext cx="5767316" cy="634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036B7D-C7FB-4EC0-AF38-C4FD8561DD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3995" y="1169301"/>
            <a:ext cx="2274005" cy="8108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93E0CB-7F89-471E-80E2-B47F56A6F27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E88D7DCD-75CD-434B-AE14-F3CF331196F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2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EA063B-49C9-44AB-9D82-77EE9ABD3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54" y="2863471"/>
            <a:ext cx="10199492" cy="2883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F73160-69CB-4C88-91F4-9D7FE5BEDD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0F231D-3DEE-4F93-9D9F-6B9261D84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127" y="3657600"/>
            <a:ext cx="5139373" cy="1847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5E5B1-D010-4DBD-B80D-1DAA48770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893" y="3657600"/>
            <a:ext cx="5243014" cy="18472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72F4A9-3B75-407F-9108-41939AB4D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318" y="1529985"/>
            <a:ext cx="6035563" cy="908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B9004D-D2F3-43B7-88E1-821690C8A2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8709EF49-EFCE-458A-83C5-6CBEA1855F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4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F3692-5830-4531-9035-9A5B532BC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67" y="1454470"/>
            <a:ext cx="9754445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2D792A-EBFC-412F-A7ED-29E528FBE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916" y="5646002"/>
            <a:ext cx="6730567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257152-E073-4143-BE2B-674B44CD5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09" y="5682063"/>
            <a:ext cx="4206605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2B2629-06EF-43B8-AD7A-46792A367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649" y="4851599"/>
            <a:ext cx="6876884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BEB90-48FB-4E61-A1BA-320592E44C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185" y="4851599"/>
            <a:ext cx="4212701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4876BF-862E-49E8-97C3-1D3D61641F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093" y="2455683"/>
            <a:ext cx="1929530" cy="1946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CEBEE2-8ABF-43B6-B632-E257F665CA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367" y="2455683"/>
            <a:ext cx="1929530" cy="1946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A4D23C-2924-415D-B1DA-BDA25F0CCC6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641" y="2455683"/>
            <a:ext cx="1929531" cy="19466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3581AD-1DD3-41BF-95F0-BA495D846CF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915" y="2455683"/>
            <a:ext cx="1929530" cy="1946634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4E51E1DB-CE99-431F-9BA3-B9284DF71A5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2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FF8251B-696A-4DE8-82C4-729AD725BA28}"/>
              </a:ext>
            </a:extLst>
          </p:cNvPr>
          <p:cNvGrpSpPr/>
          <p:nvPr/>
        </p:nvGrpSpPr>
        <p:grpSpPr>
          <a:xfrm>
            <a:off x="1143001" y="1884332"/>
            <a:ext cx="10257361" cy="4973668"/>
            <a:chOff x="1141412" y="1884332"/>
            <a:chExt cx="10257361" cy="49736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C88B3C-8CDB-42CF-BFD8-47BEE7CE3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3905" t="10000" r="48518"/>
            <a:stretch/>
          </p:blipFill>
          <p:spPr>
            <a:xfrm>
              <a:off x="1141412" y="2059593"/>
              <a:ext cx="2205427" cy="479840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23F302-F0A7-42B2-ACC5-DB6FB9F89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2235" y="1884332"/>
              <a:ext cx="2816538" cy="4973668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C08504A-D9B4-482E-937E-4D01F60309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75287D-4C88-4599-B512-B2E03D47BF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F15255-268A-4A77-8DE4-34DE2DC7B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995" y="1169301"/>
            <a:ext cx="2274005" cy="810838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6E41A2C9-B6A3-4F5E-BD8F-1D7CB7269A8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7AEF2A-311D-4664-A391-28F813EB6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2725" y="2175573"/>
            <a:ext cx="5681964" cy="1731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1687E-B529-4AD5-9BB1-6AE9951F2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7641" y="3785568"/>
            <a:ext cx="5938019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7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37468"/>
              </p:ext>
            </p:extLst>
          </p:nvPr>
        </p:nvGraphicFramePr>
        <p:xfrm>
          <a:off x="1066800" y="2895600"/>
          <a:ext cx="10134600" cy="2819400"/>
        </p:xfrm>
        <a:graphic>
          <a:graphicData uri="http://schemas.openxmlformats.org/drawingml/2006/table">
            <a:tbl>
              <a:tblPr/>
              <a:tblGrid>
                <a:gridCol w="506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3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0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9C36A20-0872-4B15-86B5-9FB62565B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73" y="3651793"/>
            <a:ext cx="4767485" cy="2115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7D5651-BF12-4D9A-B9CB-C1F1279E7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99" y="3657601"/>
            <a:ext cx="5139373" cy="2115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03D3E-A1A1-453F-BE6F-ECE5AFD46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2925651"/>
            <a:ext cx="3200677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F73160-69CB-4C88-91F4-9D7FE5BEDD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2174F3-A3C0-4E5E-B9F7-9346D7318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54" y="1566038"/>
            <a:ext cx="5889246" cy="914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B9004D-D2F3-43B7-88E1-821690C8A2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E8D4B-FCDA-425D-9EC4-2C100B6F2B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4244" y="2907632"/>
            <a:ext cx="5029636" cy="816935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DD0F4A56-7F19-42DF-8B41-A174EDE0D0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0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FEFDD4F-C6B9-489F-8525-F8D9CE53FA5F}"/>
              </a:ext>
            </a:extLst>
          </p:cNvPr>
          <p:cNvGrpSpPr/>
          <p:nvPr/>
        </p:nvGrpSpPr>
        <p:grpSpPr>
          <a:xfrm>
            <a:off x="457200" y="2057400"/>
            <a:ext cx="11595106" cy="4800600"/>
            <a:chOff x="455612" y="2057400"/>
            <a:chExt cx="11595106" cy="4800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D531B8-148E-4870-91BB-A7078D63A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612" y="2057400"/>
              <a:ext cx="3119093" cy="4800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766BF6-C02C-4E35-96F9-4E14A87B5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544290" y="2057400"/>
              <a:ext cx="3506428" cy="48006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C08504A-D9B4-482E-937E-4D01F60309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75287D-4C88-4599-B512-B2E03D47BF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76FE13-A028-4408-BC7E-B2DB83280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95" y="1169301"/>
            <a:ext cx="2274005" cy="810838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C0C12BD5-A690-4456-9A57-D686A01C92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72DAA7-B7F1-42A2-9529-84A21A9A5ABF}"/>
              </a:ext>
            </a:extLst>
          </p:cNvPr>
          <p:cNvGrpSpPr/>
          <p:nvPr/>
        </p:nvGrpSpPr>
        <p:grpSpPr>
          <a:xfrm>
            <a:off x="4185642" y="3958096"/>
            <a:ext cx="4360236" cy="1797152"/>
            <a:chOff x="4003329" y="3937480"/>
            <a:chExt cx="4360236" cy="17971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A0A6B0-1D5C-4855-B798-65380EA7D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3329" y="3937480"/>
              <a:ext cx="4360236" cy="179715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39CE73-372B-426F-80DC-CB939FDF96EF}"/>
                </a:ext>
              </a:extLst>
            </p:cNvPr>
            <p:cNvSpPr txBox="1"/>
            <p:nvPr/>
          </p:nvSpPr>
          <p:spPr>
            <a:xfrm>
              <a:off x="4500515" y="4565421"/>
              <a:ext cx="3334813" cy="580787"/>
            </a:xfrm>
            <a:prstGeom prst="roundRect">
              <a:avLst>
                <a:gd name="adj" fmla="val 8416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PF Catalog" panose="02000503050000020004" pitchFamily="50" charset="0"/>
                </a:rPr>
                <a:t>It’s not very good</a:t>
              </a:r>
              <a:r>
                <a:rPr lang="en-US" sz="3000" dirty="0">
                  <a:latin typeface="PF Catalog Light" panose="02000403040000020004" pitchFamily="50" charset="0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4042D9C-15CB-4552-AF8C-762AB3BC3B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8000" y="1574720"/>
            <a:ext cx="516376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2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49A05F-A2F8-4F07-BB8D-E25FA3A57E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897D66-FAF1-4A92-A908-8210B7FB1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684" y="3110923"/>
            <a:ext cx="7011008" cy="3676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A0143-1FBF-4C5A-B488-3FFC55806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8684" y="2380310"/>
            <a:ext cx="4011516" cy="816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000A1E-1736-4163-962E-AAB295D54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90" y="1397490"/>
            <a:ext cx="5425910" cy="914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1BBB5C-FCD8-483E-A54C-D36457F5890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2" name="Page 34 Exercise 5">
            <a:hlinkClick r:id="" action="ppaction://media"/>
            <a:extLst>
              <a:ext uri="{FF2B5EF4-FFF2-40B4-BE49-F238E27FC236}">
                <a16:creationId xmlns:a16="http://schemas.microsoft.com/office/drawing/2014/main" id="{AE9EB065-4391-4338-96B8-F2FBC4302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" y="2472317"/>
            <a:ext cx="457200" cy="457200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28735A05-1882-4F2E-B461-9ECC5184410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2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FF4A9B-B149-4E5B-86C3-38C527F91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FA72B-43BA-493D-A94A-CA3508A2C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528" y="5362434"/>
            <a:ext cx="10223878" cy="1487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0A9A0A-0681-4E10-AA53-629EB78FD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540" y="4585817"/>
            <a:ext cx="8114479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DA501-E666-4558-A536-FBEBA7448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486" y="3791409"/>
            <a:ext cx="5133277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09AA60-03CD-464B-AF2C-9C7E504054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9541" y="2987162"/>
            <a:ext cx="811447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47D5D3-1077-4471-B40D-4FA875346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6928" y="2200330"/>
            <a:ext cx="3383573" cy="8474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CC6B48-67D6-4EEC-865E-C3E998E0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616" y="1412900"/>
            <a:ext cx="5175953" cy="908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7C6DB3-1B30-4590-9274-C1761BAC38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92797639-6352-4AEE-AE11-A5AA226E3F8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0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9C9042E-CA72-43F6-ADE7-3E9E80CAFA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E1EEC-E0A4-45A3-890D-A9DE30137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40" y="1455937"/>
            <a:ext cx="3871296" cy="816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E7FF41-021B-4133-BB21-2CC6BBEAC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284904"/>
            <a:ext cx="8419306" cy="42614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346821-5300-4441-97E4-5C06BF52D9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6D2FE633-6C4C-4442-BEB6-182029F369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1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3B370C-4690-49EE-BDA5-BA15404378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DDAC54-4909-42BB-BE74-50C3A87D7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44" y="1684687"/>
            <a:ext cx="10339712" cy="51332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111C4D-1644-4220-A38D-3F4B0B179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87" y="1116699"/>
            <a:ext cx="2274005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E143BB-CF02-46C7-A46B-80FBF89B9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5CFAD3F7-7645-4A2A-9C8E-28D41DBE6C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0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0117AB-D967-4077-B556-A6483D74A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892" y="1679298"/>
            <a:ext cx="3352218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65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976A6A-06DE-41D9-9094-B20961704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19" y="1474024"/>
            <a:ext cx="5456393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773426-839B-465B-99F0-7F8D95C4B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469" y="6027996"/>
            <a:ext cx="3377477" cy="695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7FBE24-2CE9-4468-B1C0-ADF73D5DC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683" y="6029214"/>
            <a:ext cx="1938696" cy="695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E53199-9A44-4825-A372-394EFE115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704" y="6036622"/>
            <a:ext cx="1932599" cy="695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483CB8-8951-46D9-82C4-BE673D673E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0675" y="3512000"/>
            <a:ext cx="1396105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94AD40-3711-4245-93DA-AB6FAF0918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7880" y="3519262"/>
            <a:ext cx="2420322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C6E486-435B-4F07-AD08-ABE38F4078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237" y="3510637"/>
            <a:ext cx="1304657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9AC852-3ECB-40A0-9ED2-3FD468E55DE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57" y="2070983"/>
            <a:ext cx="2132188" cy="1358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2182FB-B5F3-4EA4-A381-FC07A18D3B6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591" y="1962437"/>
            <a:ext cx="1581674" cy="1608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60C4D8-ED8D-41A2-A2FA-D836C2930BD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910" y="1984742"/>
            <a:ext cx="2400449" cy="15297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CAA031-B562-4771-82A6-F9DA4FE6E17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615" y="2105434"/>
            <a:ext cx="2249562" cy="13462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6A7CC4-5F42-4096-8D46-26BD914D470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027" y="4456733"/>
            <a:ext cx="2417096" cy="16064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DBC30A1-2782-4603-BC3E-9EC03B0F81C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397" y="4180277"/>
            <a:ext cx="1503513" cy="18829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885AA7F-F8C0-41E6-9F90-4FE908084D0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613" y="4180275"/>
            <a:ext cx="676972" cy="1882927"/>
          </a:xfrm>
          <a:prstGeom prst="rect">
            <a:avLst/>
          </a:prstGeom>
        </p:spPr>
      </p:pic>
      <p:pic>
        <p:nvPicPr>
          <p:cNvPr id="20" name="Picture 19">
            <a:hlinkClick r:id="rId19" action="ppaction://hlinksldjump"/>
            <a:extLst>
              <a:ext uri="{FF2B5EF4-FFF2-40B4-BE49-F238E27FC236}">
                <a16:creationId xmlns:a16="http://schemas.microsoft.com/office/drawing/2014/main" id="{1ABB862D-018A-4745-83CB-4B203A023AF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7C82BF-D8E7-4B0D-9EDB-248DFB06BD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19365" y="3519262"/>
            <a:ext cx="2261812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3EA9F-2EC3-4D6C-8E45-EAAD9FD8E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71" y="1319476"/>
            <a:ext cx="9821507" cy="695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C662B8-1E02-4A73-A236-09FDC3419E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239" y="2160505"/>
            <a:ext cx="6263639" cy="4175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36ADEA-C119-4649-B197-0B2752AD0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640" y="5985713"/>
            <a:ext cx="2950720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5D279C02-F69C-4400-B7E3-2A7F35A9C8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2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B09CAB-33EC-4F7D-B07C-85CC991F6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61" y="1469084"/>
            <a:ext cx="4115157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6F8611-9E27-40AA-9557-F2D5224E0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734" y="2435476"/>
            <a:ext cx="5186613" cy="3622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7EBFF0-710F-42B2-83B7-F233F104E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02" y="2435476"/>
            <a:ext cx="5186613" cy="3622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6CE3AB-3076-4EC7-BB4B-E848D5286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3041" y="5795462"/>
            <a:ext cx="3017782" cy="695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4B4A23C4-0104-4687-8F87-61B1F343D2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BFF8C-B6D0-4729-BB63-838723213D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1570" y="5795462"/>
            <a:ext cx="3158002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2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34DF70-D9CE-4A1B-8D6C-B30B1351C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734" y="2426149"/>
            <a:ext cx="5186613" cy="3630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76ED25-B356-43CD-AE8F-3ADB7AE31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721" y="5804088"/>
            <a:ext cx="4243184" cy="695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9AC57-C087-44D6-9F30-AEE8A1596C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02" y="2434325"/>
            <a:ext cx="5186613" cy="3622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7AAAE9-74A1-4DE2-9F86-221B3E855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94" y="5804088"/>
            <a:ext cx="4224894" cy="695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65E1E1-8D00-4210-9931-7FC91A39A8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461" y="1469084"/>
            <a:ext cx="4115157" cy="70110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3F8B630-8BAB-42B3-BD19-3E47BE1DE73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8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C5A29-C85C-4BAF-8922-744591F4D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76" y="1450194"/>
            <a:ext cx="7468247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7C871E-C384-474F-A488-DBBA635BD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359" y="5646378"/>
            <a:ext cx="5346655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050F92-14EB-4906-B30B-86C90CFF0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736" y="5676562"/>
            <a:ext cx="4633362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67A83-C6E5-4BB2-8502-524CF3D31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7342" y="4909946"/>
            <a:ext cx="5316173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B5EF2B-177B-456F-B433-619A34679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262" y="4909946"/>
            <a:ext cx="4633362" cy="7011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C332CD-DF65-4968-88D7-4586DB4542A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10" y="2359984"/>
            <a:ext cx="1929530" cy="1946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AE98CC-D70F-49B3-AEDA-62FC4561AC6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6" y="2359984"/>
            <a:ext cx="1929530" cy="1946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A4D23C-2924-415D-B1DA-BDA25F0CCC6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284" y="2359984"/>
            <a:ext cx="1929531" cy="19466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3581AD-1DD3-41BF-95F0-BA495D846CF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558" y="2359984"/>
            <a:ext cx="1929530" cy="1946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161F3E-6852-45B8-8A95-3892F128117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833" y="2359984"/>
            <a:ext cx="1929530" cy="1946633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57269EF5-0ABA-440D-9B8C-D39E35CD461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93AF8C-5A24-4469-9DFB-D69F228A78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853" y="4323153"/>
            <a:ext cx="2729719" cy="18198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A16BC8-FF70-4231-A76F-53F598811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982" y="6042463"/>
            <a:ext cx="2274005" cy="695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1A4773-1D81-4F36-9052-F12F3745F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770" y="6042463"/>
            <a:ext cx="2938527" cy="695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D78841-A16F-49F4-9DAD-501E83CFC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20" y="6042463"/>
            <a:ext cx="2017951" cy="695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ABF8AB-0D90-459A-95E9-ED9705D6E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9982" y="3458881"/>
            <a:ext cx="2274005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C49A5-3E14-4931-B37C-06E9FE9F08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9929" y="3453746"/>
            <a:ext cx="2377646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DFACE-A3E8-4FD6-8382-444E92E968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620" y="3454483"/>
            <a:ext cx="2017951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F2BAD9-3D8E-44B4-AD0A-5B8822FF5B4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423" y="1856961"/>
            <a:ext cx="1201858" cy="1602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2B5B1-0BE5-440A-A028-1186972A614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141" y="2461057"/>
            <a:ext cx="2028532" cy="736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5262DF-3FC6-47C8-950B-8B007FAC4C1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969" y="2143660"/>
            <a:ext cx="1859429" cy="1239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BBDA5-EEDF-44A5-AC6F-D1770DFFDB1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444" y="4091695"/>
            <a:ext cx="1554612" cy="197623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AE9EE4B-875E-4AE1-840F-655678ACAF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546" y="4258080"/>
            <a:ext cx="2378029" cy="1784383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  <a:extLst>
              <a:ext uri="{FF2B5EF4-FFF2-40B4-BE49-F238E27FC236}">
                <a16:creationId xmlns:a16="http://schemas.microsoft.com/office/drawing/2014/main" id="{1AD0E389-7320-4E27-A69F-D73285A3EFF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29855086-C802-40FC-98AC-B656A872AC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3532" y="1385390"/>
            <a:ext cx="5456393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2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DA6F60-5E60-4CB1-9B5F-1D7E98244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18" y="1317944"/>
            <a:ext cx="9821507" cy="695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7EDEC5-0734-460B-BE2B-877C9F1029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267" y="2199739"/>
            <a:ext cx="6260489" cy="4175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36D2FF-2A8A-4238-907B-3CE47642D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969" y="6046772"/>
            <a:ext cx="2975106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DA411A0D-15DB-42EC-A8E6-6E32FBA5DD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8120A0-1768-4392-A1BA-238800E5F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929"/>
            <a:ext cx="4840644" cy="1822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B7CC9-D653-44C6-BF78-AB1254ABAC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38474" cy="1364736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BDA0DA25-3067-4E95-BF55-B30F57E07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837" y="3590105"/>
            <a:ext cx="4901609" cy="1950889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8B92FA7-9303-4808-9CA1-79525C806D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837" y="2337042"/>
            <a:ext cx="4901609" cy="1950889"/>
          </a:xfrm>
          <a:prstGeom prst="rect">
            <a:avLst/>
          </a:prstGeom>
        </p:spPr>
      </p:pic>
      <p:pic>
        <p:nvPicPr>
          <p:cNvPr id="26" name="Picture 25">
            <a:hlinkClick r:id="rId8" action="ppaction://hlinksldjump"/>
            <a:extLst>
              <a:ext uri="{FF2B5EF4-FFF2-40B4-BE49-F238E27FC236}">
                <a16:creationId xmlns:a16="http://schemas.microsoft.com/office/drawing/2014/main" id="{99CA3178-1DCF-40DF-9E23-FDC0FCD5B1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4837" y="4855200"/>
            <a:ext cx="4901609" cy="1950889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6C16559E-F747-44DC-9B1C-3B712006046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EBDA94E-7E76-4CF2-AD71-2CD2BDBDA88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2941609"/>
            <a:ext cx="976375" cy="97478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631AFD7-7FA1-4B9E-9DDA-C63E9A714C8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4194672"/>
            <a:ext cx="976375" cy="97478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1E1704B0-C04A-4A3D-96B1-B85C31E6617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5540994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6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8D0836-2EA9-4501-BCFD-EB1ADE4E2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61" y="1481043"/>
            <a:ext cx="4115157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45A651-A541-46CA-84BA-66EF2F5B98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3220" y="2434326"/>
            <a:ext cx="5173127" cy="3600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EAD25B-4C0E-40D4-A91E-69D934B0A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644" y="5848046"/>
            <a:ext cx="3883489" cy="695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423B34-786D-4BFF-BC0B-9F91A74FC0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02" y="2434325"/>
            <a:ext cx="5186613" cy="3622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75414E-5660-43CA-9B00-68D19B6DC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926" y="5848046"/>
            <a:ext cx="4791871" cy="695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59E76D85-CA9D-4D32-A402-182415EE77C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881A58-37DF-417A-BBDB-7688DD647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8128" y="2434324"/>
            <a:ext cx="5168219" cy="3600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EAD704-0DC1-4303-8F02-7AD29B739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422" y="5724221"/>
            <a:ext cx="3139712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980BDC-DB65-4DBC-80E8-508AD7382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02" y="2434324"/>
            <a:ext cx="5186613" cy="3622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411EC-E88B-4203-9D0B-5B75A0BD5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46" y="5724221"/>
            <a:ext cx="4676037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761773-3C3E-4D52-9728-39A63E7A7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461" y="1481043"/>
            <a:ext cx="4115157" cy="70110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5EC314CB-21A4-4315-A671-80D49BF7425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EA0377-F427-4C57-BDAD-E7CAB1D03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56" y="1449790"/>
            <a:ext cx="8236410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36377-96E0-4BDC-BB27-D43037066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191" y="5760357"/>
            <a:ext cx="5316173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5CC4E-3A5F-4219-AB4A-012972269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132" y="5797317"/>
            <a:ext cx="4633362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8B5F3-28A8-4FE9-A28A-56F985773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191" y="4977137"/>
            <a:ext cx="5316173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E81F90-0FAA-4BB2-A005-B9381FEF6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132" y="4977137"/>
            <a:ext cx="4633362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A203CA-5FEC-4405-BEA6-0A0F38F65C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6" y="2457642"/>
            <a:ext cx="1929531" cy="19466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B99566-D1D4-4AF1-B283-3AEAB9044CD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10" y="2457642"/>
            <a:ext cx="1929531" cy="19466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18FAFE-DFF5-477D-AA3D-09FE75E5EA6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284" y="2457642"/>
            <a:ext cx="1929531" cy="19466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96C1A48-AD42-4914-A788-E8C42E9B4EF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558" y="2457642"/>
            <a:ext cx="1929531" cy="19466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8EE8E8-99B8-4B59-8CC3-5A851EBBA4E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833" y="2457642"/>
            <a:ext cx="1929531" cy="1946634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E6991642-44BA-4514-A6F1-BEC6EB0F775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93851A-0B95-4943-A764-479431EDF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08" y="5943097"/>
            <a:ext cx="2621507" cy="701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26A5C4-3510-4D89-86A3-085D9FF03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729" y="5943097"/>
            <a:ext cx="2377646" cy="701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C5F65D-0EBF-437C-83B4-737197F21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906" y="5944513"/>
            <a:ext cx="2274005" cy="701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92B241-C565-4D1B-82DA-EA06F9510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1754" y="3397080"/>
            <a:ext cx="2274005" cy="6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FD94A1-242C-4F01-A292-9410C5157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3112" y="3397080"/>
            <a:ext cx="2377646" cy="6950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FFDF8E-7E62-41B6-844D-96EBC1A369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609" y="3397080"/>
            <a:ext cx="2621507" cy="695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5FB87E-0C0B-40B9-BBB8-4CDD14805FB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860" y="4191700"/>
            <a:ext cx="1376989" cy="1884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255059-5C91-45F4-A669-E1A03FD7948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790" y="4356340"/>
            <a:ext cx="1488911" cy="1659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D365F2-EC5E-4FA3-9CD6-2A8BD1DDDE9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59" y="1958196"/>
            <a:ext cx="1961072" cy="1470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DC745E-4C84-4A72-9919-A0B05FF6084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949" y="1777041"/>
            <a:ext cx="891192" cy="175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786C0-C081-460D-B857-8EC39D39E3B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500" y="2018581"/>
            <a:ext cx="2156367" cy="1437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F07FF0-D5EE-401E-A4DC-52C0A8D1902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247" y="4114260"/>
            <a:ext cx="1172508" cy="1884197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  <a:extLst>
              <a:ext uri="{FF2B5EF4-FFF2-40B4-BE49-F238E27FC236}">
                <a16:creationId xmlns:a16="http://schemas.microsoft.com/office/drawing/2014/main" id="{23CD7B10-1C10-49D6-A567-2C1115266A5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29855086-C802-40FC-98AC-B656A872AC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3919" y="1414987"/>
            <a:ext cx="5456393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9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20326B-D35D-44D6-B6E7-D0D10E744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18" y="1327362"/>
            <a:ext cx="9821507" cy="695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7A6FB-2FB7-4F87-8D14-000026F856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244" y="2199738"/>
            <a:ext cx="6263639" cy="4175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04F7F1-B0EA-47B7-8E78-8376A37BB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819" y="6084033"/>
            <a:ext cx="3084843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3700B7C-97CF-4A8C-AEA9-EB84720678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167500-E04D-451C-8E03-9247F351C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61" y="1481042"/>
            <a:ext cx="4115157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CE176-6127-4A10-AF2A-49557D1A05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8128" y="2434323"/>
            <a:ext cx="5168219" cy="3600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890466-9F9F-4A14-B1DD-243C24F95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955" y="5826377"/>
            <a:ext cx="4249280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FB64E3-2613-401B-84F5-6D3A91A915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02" y="2434323"/>
            <a:ext cx="5186613" cy="3622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FD7A7B-DD01-4145-9FD8-DD0B1C626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345" y="5826377"/>
            <a:ext cx="2536156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E3933657-9873-4B3C-9E37-A6794C3EE50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2ADC1-0319-4A09-8AF2-182DA7B8C0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8128" y="2434322"/>
            <a:ext cx="5168219" cy="3602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461A4E-C755-4834-81A5-42CBC2ED4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925" y="5840038"/>
            <a:ext cx="2944623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2B104-72B8-460A-A5F8-82CF25A20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02" y="2434322"/>
            <a:ext cx="5186613" cy="3609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AF4DF-582A-4DD4-BA1E-41AA045D0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771" y="5840038"/>
            <a:ext cx="1530229" cy="70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2FCAE8-C779-451B-BE34-DE85EC392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61" y="1476066"/>
            <a:ext cx="4115157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DE8D3AB1-26D7-4333-9FC2-FDEB78F0CCF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0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D90B3-6D64-4136-9AE9-BE74E2584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38" y="1465652"/>
            <a:ext cx="8236410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31308-A559-4C73-9F61-08076D7F1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833" y="5698212"/>
            <a:ext cx="5316173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1AF34-5BE9-4D38-8E12-D35C378B1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73" y="5727675"/>
            <a:ext cx="4633362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1EDEF6-1DCE-4B17-B6A2-4E962662F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833" y="4904827"/>
            <a:ext cx="5316173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8A2B9A-11EE-4DC1-B206-D206DE576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73" y="4904827"/>
            <a:ext cx="4633362" cy="7011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2C68CD-7BF9-44CF-B831-DB4B88410A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775" y="2431008"/>
            <a:ext cx="1929531" cy="19466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B99566-D1D4-4AF1-B283-3AEAB9044C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57" y="2431008"/>
            <a:ext cx="1929531" cy="1946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A203CA-5FEC-4405-BEA6-0A0F38F65CD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531" y="2431008"/>
            <a:ext cx="1929530" cy="19466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18FAFE-DFF5-477D-AA3D-09FE75E5EA6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674" y="2431008"/>
            <a:ext cx="1929531" cy="19466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8EE8E8-99B8-4B59-8CC3-5A851EBBA4E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223" y="2431008"/>
            <a:ext cx="1929530" cy="1946634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B078AD37-CFD1-4372-97A6-64AD3CFA4BF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7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EB3507-68CA-4A63-B906-FE6889D8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896" y="5995181"/>
            <a:ext cx="2542252" cy="701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093C8D-BD2F-4A41-BDB7-725304F9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415" y="5996372"/>
            <a:ext cx="2792210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95F02-14A3-485F-9BF2-1BE34ED9C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896" y="3527679"/>
            <a:ext cx="2542252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CF3A2-CF41-4FA4-9F2E-D6B6A9450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3537606"/>
            <a:ext cx="2792210" cy="70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69839-F6E4-45AD-8EFC-DCAC3EE9F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482" y="1277629"/>
            <a:ext cx="9821507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135620-6A1F-4A33-B106-BAFFA99E7C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843" y="4286915"/>
            <a:ext cx="1592304" cy="1906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C1767-AB3A-4391-9529-A9973106370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587" y="2087592"/>
            <a:ext cx="1799073" cy="1440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5ADFB3-62A1-45C4-9C21-92E5ADDE32C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850" y="4293633"/>
            <a:ext cx="1362278" cy="1699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EA1E0F-3DC7-4705-95A8-4988216518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384" y="1742536"/>
            <a:ext cx="1844596" cy="1815654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00A3652A-78B4-480A-BBBC-05B8E845E53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552B03A-8482-4705-8652-21D6882A6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982" y="5943305"/>
            <a:ext cx="2274005" cy="7011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4B5562-CC1D-46F0-BF60-15849DAD6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750" y="5952831"/>
            <a:ext cx="2377646" cy="701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4089F5-9E7C-4496-AD34-D167D06C0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15" y="5985600"/>
            <a:ext cx="2377646" cy="701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2BDC9C-FB08-49D1-9E38-8A551B79E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387" y="3570376"/>
            <a:ext cx="2274005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FD66D1-BF05-48AE-8C9A-D499E188F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750" y="3574162"/>
            <a:ext cx="2377646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166D9-ABB7-4553-80C1-6442E0514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90" y="3575318"/>
            <a:ext cx="2377646" cy="70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CCC1C-5F22-4164-8158-6966C8ECBF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139" y="1705442"/>
            <a:ext cx="9821507" cy="6950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238B9F-8F42-41F2-9C7C-4E208E5C30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741" y="1173671"/>
            <a:ext cx="11132261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F9203B-8A7E-4929-9B27-2CCB216D1CE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6" y="2211669"/>
            <a:ext cx="1755478" cy="1455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2CBE48-7EAF-4CEF-82CE-A2B9F7F9AEC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472" y="2033528"/>
            <a:ext cx="1324890" cy="16340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284B0C-1B08-49B7-BC2C-60087B93F94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352" y="2400567"/>
            <a:ext cx="2000664" cy="1195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BD11B3-4BC7-4E04-B05F-7C42887F4DA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44" y="5035007"/>
            <a:ext cx="2202901" cy="8920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243040-37C0-4D24-8910-14FB2FBD26F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439" y="4515840"/>
            <a:ext cx="1866452" cy="145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FD8D67-4D36-440C-8A2C-18A01E5ABA3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55094" y="4537877"/>
            <a:ext cx="1457248" cy="1457248"/>
          </a:xfrm>
          <a:prstGeom prst="rect">
            <a:avLst/>
          </a:prstGeom>
        </p:spPr>
      </p:pic>
      <p:pic>
        <p:nvPicPr>
          <p:cNvPr id="21" name="Picture 20">
            <a:hlinkClick r:id="rId18" action="ppaction://hlinksldjump"/>
            <a:extLst>
              <a:ext uri="{FF2B5EF4-FFF2-40B4-BE49-F238E27FC236}">
                <a16:creationId xmlns:a16="http://schemas.microsoft.com/office/drawing/2014/main" id="{F716A919-BA63-4648-B4B2-A2117EE81C8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3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CA9B-376F-4A0F-88E5-8C754A4E4E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145" y="982248"/>
            <a:ext cx="9891413" cy="600956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0AA9A353-F04B-41D1-897B-682BC404E7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7" t="13613"/>
          <a:stretch/>
        </p:blipFill>
        <p:spPr>
          <a:xfrm>
            <a:off x="2618250" y="4893441"/>
            <a:ext cx="7853740" cy="70573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C70ABF8B-B4A3-4CD9-9EB5-D81FC6682B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7" t="13613"/>
          <a:stretch/>
        </p:blipFill>
        <p:spPr>
          <a:xfrm>
            <a:off x="2598820" y="3931585"/>
            <a:ext cx="7853740" cy="70573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AC9754C-0B86-47CD-B607-34D3CD4C83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32" t="1579" b="1"/>
          <a:stretch/>
        </p:blipFill>
        <p:spPr>
          <a:xfrm>
            <a:off x="2598820" y="2518940"/>
            <a:ext cx="8500661" cy="1254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39299-F6E8-456B-9FF4-01A120AFB3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958" y="1347536"/>
            <a:ext cx="3573379" cy="806117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13B07FEB-DDFB-4865-8F7C-0F3A4FB72C3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40B4AC66-7AF5-42B5-967A-C7579DAD813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77633" y="2563914"/>
            <a:ext cx="659500" cy="685989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91DA8E7-7C44-45CC-82EC-3EA53B2CD1B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77633" y="3868888"/>
            <a:ext cx="659500" cy="685989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38B402F3-453F-45C8-9096-66F5756C21C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77633" y="4856121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ED32DBC-A89E-4C83-B071-BADF3601F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141" y="5956820"/>
            <a:ext cx="2377646" cy="701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C17D8-FCB4-454F-90F3-2DB2C78EE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555" y="5985678"/>
            <a:ext cx="2377646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F2A75-1D0C-46EC-9265-E207ED36A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755" y="3574655"/>
            <a:ext cx="2426418" cy="70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00D076-4731-40FA-9EAF-9D74482AB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48" y="1414169"/>
            <a:ext cx="9821507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AD3D1-C329-491F-9635-164A1A555D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262" y="2067949"/>
            <a:ext cx="1769950" cy="207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2542D0-41D4-4EF3-9FA5-9EED69F513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382" y="3566232"/>
            <a:ext cx="2377646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F30B2D-AE6A-4A34-90E5-0992733998A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608" y="1548549"/>
            <a:ext cx="3344014" cy="222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422343-5F2D-4060-B3FB-1DAB211B5CA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64" y="4352644"/>
            <a:ext cx="2378029" cy="1763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18DCF6-E056-42B9-8AC5-217F76F1985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521" y="4531743"/>
            <a:ext cx="3171856" cy="1583923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88593F6F-C8EA-4E14-8FE0-93F8BF22844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15A894-C6EF-4351-AC3C-EAA4399D5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58" y="1420286"/>
            <a:ext cx="2895851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A54AD-5BE5-41F9-AA08-B6FA6C077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304" y="5957306"/>
            <a:ext cx="2377646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73489-76C8-4B55-A35B-71F32793D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799" y="3564294"/>
            <a:ext cx="2377646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F68D99-0F0D-4629-81A6-F7269220D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844" y="3583345"/>
            <a:ext cx="2377646" cy="701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75681C-ACA5-4DDD-90A7-C9A3C16343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49354" y="1962044"/>
            <a:ext cx="3407220" cy="1680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6ABEC-0181-4DC0-BD0E-46639D7274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960" y="2127340"/>
            <a:ext cx="3149958" cy="1456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0703EE-2142-4126-800B-758C1B57D3A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818" y="3880444"/>
            <a:ext cx="3306718" cy="2204478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5A042698-32FB-46FE-ADD1-3335FA28356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23D7E-7F48-4B4D-ABEF-3F9FF0E0C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28" y="2006168"/>
            <a:ext cx="9108213" cy="4566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A4497E-4EE7-418C-9311-B807BE566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432" y="2032208"/>
            <a:ext cx="2152075" cy="4566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34D861-5806-49B5-802C-A25635676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87" y="1426035"/>
            <a:ext cx="8272989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06A46-69F5-465E-A55F-BCE7C5D69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661" y="2053899"/>
            <a:ext cx="755970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0C4-217C-4D89-B46A-202F80CB54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1427" y="2592264"/>
            <a:ext cx="762066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66301A-29DC-43F6-B3E6-F5E62B636B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3203" y="3141585"/>
            <a:ext cx="762066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7D079-3BF4-4E87-ABAD-5172D1A536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3689046"/>
            <a:ext cx="762066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F7BA18-23A2-42BA-8491-95B95C1EB6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6136" y="4243854"/>
            <a:ext cx="762066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42DF6E-AC1D-4379-8096-54FFA3D088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1156" y="4778553"/>
            <a:ext cx="755970" cy="646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A3CB52-D6F5-4808-B4AF-9D8A46EDE7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5103" y="5342408"/>
            <a:ext cx="762066" cy="646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9686EA-BFC5-4565-B612-D275042E31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65190" y="5885509"/>
            <a:ext cx="755970" cy="64623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9C3F77B8-A73F-4CA1-9E13-C24941A94BD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8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B994CEB-20E6-4563-999A-991CA4376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077" y="3747278"/>
            <a:ext cx="5669771" cy="2810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037B81-0CD8-4769-80C4-E7902064B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2" y="3759471"/>
            <a:ext cx="5627096" cy="27983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7EB1ED-61F2-4D62-B91B-2904408E9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804" y="2991535"/>
            <a:ext cx="1542422" cy="6523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964722-0DF3-4D1D-B846-F3EB1EB24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332" y="2989089"/>
            <a:ext cx="1688738" cy="6523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52CF77-ECF6-4B7B-976A-F13BBD65B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193" y="2989089"/>
            <a:ext cx="1780186" cy="652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F65A89-48C4-4D93-AEF0-C508508A8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014" y="2989089"/>
            <a:ext cx="2359356" cy="6523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922ABA-0F3C-43EA-8269-F8851BA92B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6789" y="2989090"/>
            <a:ext cx="1743607" cy="652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632F9C-1CAB-4986-83FE-2B4502F241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365" y="2976174"/>
            <a:ext cx="1975275" cy="6523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6E1D8DE-3F3C-4015-89C1-51843E538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47B7B6-BCA1-46F3-9976-DA970EA709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0813" y="2200798"/>
            <a:ext cx="1524132" cy="652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020ABA-B016-4EF2-8316-C3EE6BEFF6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0806" y="2200798"/>
            <a:ext cx="1475360" cy="658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6F71DF-DA15-45AF-A821-BA3F306BA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776" y="1622255"/>
            <a:ext cx="8272989" cy="6950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5484F0-0CE2-4F31-B967-5D5B1E0D76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365" y="1117162"/>
            <a:ext cx="7126842" cy="85961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B26E9CD-F210-4927-B7AD-EE6B5BEE5C9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F71CC4-0B5F-4742-9CAD-6A8DAB2EB7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01786" y="2203672"/>
            <a:ext cx="1859441" cy="658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1DDD48-39CF-4CF0-BC01-549397E32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42027" y="2225959"/>
            <a:ext cx="1524132" cy="652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621B9C-F4E0-4561-B719-EFE16592CE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5124" y="2208109"/>
            <a:ext cx="1097375" cy="652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751CDB-8EEA-4B68-8FCC-A8612E34BA6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17810" y="2218258"/>
            <a:ext cx="1767993" cy="652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69D2F-273B-4634-ABEF-9D24CEC698F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93264" y="2203672"/>
            <a:ext cx="1475360" cy="652329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  <a:extLst>
              <a:ext uri="{FF2B5EF4-FFF2-40B4-BE49-F238E27FC236}">
                <a16:creationId xmlns:a16="http://schemas.microsoft.com/office/drawing/2014/main" id="{9BBCDD1F-ED24-47EE-9FAD-32B12CB8AE78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7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45742 0.3095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65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138 0.31158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0.31146 0.3101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31758 0.30996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38282 0.31042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1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37657 0.31366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28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80156 0.41643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78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4651 0.3044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55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47513 0.30625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1526 0.4125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37214 0.3044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7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37135 0.30625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68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13516 0.41227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7C8381-A07A-4B8B-871D-511450EF0B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73" y="991862"/>
            <a:ext cx="9840056" cy="6021591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87F7C68-6531-4605-B8F8-B3D258C1BE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83" t="7792"/>
          <a:stretch/>
        </p:blipFill>
        <p:spPr>
          <a:xfrm>
            <a:off x="2518610" y="5663512"/>
            <a:ext cx="4891140" cy="75328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20863C0B-2268-4D67-86AE-95618B78CD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t="7819"/>
          <a:stretch/>
        </p:blipFill>
        <p:spPr>
          <a:xfrm>
            <a:off x="2518610" y="4971257"/>
            <a:ext cx="7031314" cy="753057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74756EBA-86E6-4E6D-B987-EAB422D0F7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9" t="1971" b="1"/>
          <a:stretch/>
        </p:blipFill>
        <p:spPr>
          <a:xfrm>
            <a:off x="2518611" y="3512883"/>
            <a:ext cx="7043468" cy="800834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50496DB9-67DD-4684-8163-C930642C761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6" t="6615"/>
          <a:stretch/>
        </p:blipFill>
        <p:spPr>
          <a:xfrm>
            <a:off x="2528429" y="2855343"/>
            <a:ext cx="7031020" cy="76289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5818F4-660B-4E2B-A929-BA8600BA90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6" t="-2796"/>
          <a:stretch/>
        </p:blipFill>
        <p:spPr>
          <a:xfrm>
            <a:off x="2518611" y="2070168"/>
            <a:ext cx="7031020" cy="839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B26BB0-5691-4DAB-87CA-48C5EE2826C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211" y="1284219"/>
            <a:ext cx="3031957" cy="779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  <a:extLst>
              <a:ext uri="{FF2B5EF4-FFF2-40B4-BE49-F238E27FC236}">
                <a16:creationId xmlns:a16="http://schemas.microsoft.com/office/drawing/2014/main" id="{CF74F9FD-98C7-444F-A10F-994664EBE4E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83" t="-3402"/>
          <a:stretch/>
        </p:blipFill>
        <p:spPr>
          <a:xfrm>
            <a:off x="2518610" y="4184103"/>
            <a:ext cx="4891139" cy="844736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80AF1607-C518-4FB4-B5B5-AB696C56C10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62CC8CE0-7E56-4DD3-BB38-70BED05FDAB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96136" y="2184776"/>
            <a:ext cx="659500" cy="68598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25C863F2-33B2-4166-B578-90A484B5ECB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96136" y="2882024"/>
            <a:ext cx="659500" cy="685989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BBF12129-1F1F-4ED2-8E7D-FE5EC152D1B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96136" y="3579272"/>
            <a:ext cx="659500" cy="685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4CAAC-9AE8-4D13-89A7-53102E3B794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96136" y="4276520"/>
            <a:ext cx="659500" cy="685989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A3A0A013-3E3E-4663-9529-39EF6F3A02F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96136" y="4973768"/>
            <a:ext cx="659500" cy="685989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AE285719-5183-455A-BF3A-65318A7270E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96136" y="5671017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A3C3C5-C3CC-4B1D-BA15-894D06F5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393" y="4528342"/>
            <a:ext cx="7224386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9EC96C-BF70-44EB-8F34-7F279849B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221" y="3825947"/>
            <a:ext cx="131075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C9B57-B15F-4493-A7CF-1CAA9ED9D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515" y="3166756"/>
            <a:ext cx="9498391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42E3CC-528E-4FC0-82DD-E994E4ACA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610" y="2496381"/>
            <a:ext cx="2938527" cy="7986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61004-83ED-4E57-8731-602A53BED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925" y="1258222"/>
            <a:ext cx="8900931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F6B32921-430C-44EB-BC5D-B9619483626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8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5D53D6-64A6-4D94-8457-D36A7FD8A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612" y="4514155"/>
            <a:ext cx="5779509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F50EB-57D7-4249-A8C9-73A53CCD0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05" y="3812084"/>
            <a:ext cx="1310754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6AD28B-8D7E-4610-BC5C-F1466D6B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610" y="2395750"/>
            <a:ext cx="2938527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91A932E9-89D8-4889-BD87-6F8BAD7760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E45319-5E6F-4BFC-A137-7D6209020C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8321" y="3170971"/>
            <a:ext cx="949839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84DA3ECF-2A1C-4027-B3BC-EA37AA3E6CC1}"/>
              </a:ext>
            </a:extLst>
          </p:cNvPr>
          <p:cNvGrpSpPr/>
          <p:nvPr/>
        </p:nvGrpSpPr>
        <p:grpSpPr>
          <a:xfrm>
            <a:off x="7740933" y="2082767"/>
            <a:ext cx="2975106" cy="4442512"/>
            <a:chOff x="7740933" y="2082767"/>
            <a:chExt cx="2975106" cy="444251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5C8D530-92BE-43E1-9849-650E97A62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0933" y="3174831"/>
              <a:ext cx="2975106" cy="62184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890A783-BA38-4019-943A-371743FF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0933" y="2628799"/>
              <a:ext cx="2975106" cy="6279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6CE43B8-B65F-4DA3-A5D1-C6D770CFF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0933" y="2082767"/>
              <a:ext cx="2975106" cy="62794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E5F4466-A1BB-4E97-9319-0F3D07D23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40933" y="3714767"/>
              <a:ext cx="2975106" cy="62794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E9FC43E-9CE6-408F-A600-A90BF68F3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0933" y="4260799"/>
              <a:ext cx="2975106" cy="62794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2E4C82F-CD04-49AD-A619-D2C8E5E3C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40933" y="4806831"/>
              <a:ext cx="2975106" cy="62794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B7EDEC8-1C23-420E-86DA-AC6178309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40933" y="5363496"/>
              <a:ext cx="2975106" cy="62184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806102C-332E-4E6F-A039-160E47CDE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40933" y="5903433"/>
              <a:ext cx="2975106" cy="6218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AD35D00-A2EA-4D7A-BCCB-02FF576D8A8B}"/>
              </a:ext>
            </a:extLst>
          </p:cNvPr>
          <p:cNvGrpSpPr/>
          <p:nvPr/>
        </p:nvGrpSpPr>
        <p:grpSpPr>
          <a:xfrm>
            <a:off x="1135298" y="2101850"/>
            <a:ext cx="2060627" cy="4394987"/>
            <a:chOff x="1135298" y="2101850"/>
            <a:chExt cx="2060627" cy="439498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CCE445-33D4-481B-A57E-7C8A6B9F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41395" y="5850605"/>
              <a:ext cx="2054530" cy="6462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6DA884-6224-4B84-8C13-2EEAD3D48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41395" y="5315066"/>
              <a:ext cx="2054530" cy="6462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F84F6F-E566-4405-A68E-9A5C696B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41395" y="4779530"/>
              <a:ext cx="2054530" cy="6462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7F4DB5-04AC-4CFA-8B04-F523055E9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35298" y="4243994"/>
              <a:ext cx="2060627" cy="64623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0369EC-160F-4F74-A539-42C93177A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41395" y="3708458"/>
              <a:ext cx="2054530" cy="64623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0E2C1F-3102-4466-B1E0-68D425034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41395" y="3172922"/>
              <a:ext cx="2054530" cy="64623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2D6339-7FD3-4A57-B85F-9FF41FC4E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41395" y="2637386"/>
              <a:ext cx="2054530" cy="64623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090009-FE1F-41FD-929F-4FE6F315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35298" y="2101850"/>
              <a:ext cx="2060627" cy="64623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5AB491E-13F5-47F0-9447-498C4CAF9B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8726" y="1406846"/>
            <a:ext cx="9943438" cy="695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cxnSp>
        <p:nvCxnSpPr>
          <p:cNvPr id="9" name="ตัวเชื่อมต่อตรง 34">
            <a:extLst>
              <a:ext uri="{FF2B5EF4-FFF2-40B4-BE49-F238E27FC236}">
                <a16:creationId xmlns:a16="http://schemas.microsoft.com/office/drawing/2014/main" id="{457BE6BE-5387-4C33-A55A-5B5FDE390B69}"/>
              </a:ext>
            </a:extLst>
          </p:cNvPr>
          <p:cNvCxnSpPr/>
          <p:nvPr/>
        </p:nvCxnSpPr>
        <p:spPr>
          <a:xfrm>
            <a:off x="3305175" y="2386309"/>
            <a:ext cx="4336033" cy="104269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51">
            <a:extLst>
              <a:ext uri="{FF2B5EF4-FFF2-40B4-BE49-F238E27FC236}">
                <a16:creationId xmlns:a16="http://schemas.microsoft.com/office/drawing/2014/main" id="{0B7C7A10-FC73-49E8-B988-938D3051C6B4}"/>
              </a:ext>
            </a:extLst>
          </p:cNvPr>
          <p:cNvCxnSpPr/>
          <p:nvPr/>
        </p:nvCxnSpPr>
        <p:spPr>
          <a:xfrm>
            <a:off x="3305175" y="3429000"/>
            <a:ext cx="4336033" cy="114300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52">
            <a:extLst>
              <a:ext uri="{FF2B5EF4-FFF2-40B4-BE49-F238E27FC236}">
                <a16:creationId xmlns:a16="http://schemas.microsoft.com/office/drawing/2014/main" id="{5529BFD5-BA17-4AEE-9F74-8926CB98B204}"/>
              </a:ext>
            </a:extLst>
          </p:cNvPr>
          <p:cNvCxnSpPr/>
          <p:nvPr/>
        </p:nvCxnSpPr>
        <p:spPr>
          <a:xfrm>
            <a:off x="3295650" y="3990975"/>
            <a:ext cx="4345558" cy="1595734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53">
            <a:extLst>
              <a:ext uri="{FF2B5EF4-FFF2-40B4-BE49-F238E27FC236}">
                <a16:creationId xmlns:a16="http://schemas.microsoft.com/office/drawing/2014/main" id="{94A4FA1E-3590-44D7-9185-655F1C8D1E5C}"/>
              </a:ext>
            </a:extLst>
          </p:cNvPr>
          <p:cNvCxnSpPr/>
          <p:nvPr/>
        </p:nvCxnSpPr>
        <p:spPr>
          <a:xfrm flipV="1">
            <a:off x="3305175" y="4000500"/>
            <a:ext cx="4336033" cy="57150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54">
            <a:extLst>
              <a:ext uri="{FF2B5EF4-FFF2-40B4-BE49-F238E27FC236}">
                <a16:creationId xmlns:a16="http://schemas.microsoft.com/office/drawing/2014/main" id="{37C0B217-02DF-4680-BACA-4CEFBF8F62CF}"/>
              </a:ext>
            </a:extLst>
          </p:cNvPr>
          <p:cNvCxnSpPr/>
          <p:nvPr/>
        </p:nvCxnSpPr>
        <p:spPr>
          <a:xfrm flipV="1">
            <a:off x="3305175" y="2933700"/>
            <a:ext cx="4336033" cy="2118122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56">
            <a:extLst>
              <a:ext uri="{FF2B5EF4-FFF2-40B4-BE49-F238E27FC236}">
                <a16:creationId xmlns:a16="http://schemas.microsoft.com/office/drawing/2014/main" id="{237C5A69-3061-4AE1-96C0-50A1B3A2019E}"/>
              </a:ext>
            </a:extLst>
          </p:cNvPr>
          <p:cNvCxnSpPr/>
          <p:nvPr/>
        </p:nvCxnSpPr>
        <p:spPr>
          <a:xfrm>
            <a:off x="3305175" y="5626100"/>
            <a:ext cx="4336033" cy="53340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58">
            <a:extLst>
              <a:ext uri="{FF2B5EF4-FFF2-40B4-BE49-F238E27FC236}">
                <a16:creationId xmlns:a16="http://schemas.microsoft.com/office/drawing/2014/main" id="{86DEE9FA-A521-447B-901D-2A8C01C4CF06}"/>
              </a:ext>
            </a:extLst>
          </p:cNvPr>
          <p:cNvCxnSpPr/>
          <p:nvPr/>
        </p:nvCxnSpPr>
        <p:spPr>
          <a:xfrm flipV="1">
            <a:off x="3295650" y="5105400"/>
            <a:ext cx="4345558" cy="102000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50">
            <a:extLst>
              <a:ext uri="{FF2B5EF4-FFF2-40B4-BE49-F238E27FC236}">
                <a16:creationId xmlns:a16="http://schemas.microsoft.com/office/drawing/2014/main" id="{047E21C3-644E-46C5-AE9D-00A8C906DB83}"/>
              </a:ext>
            </a:extLst>
          </p:cNvPr>
          <p:cNvCxnSpPr/>
          <p:nvPr/>
        </p:nvCxnSpPr>
        <p:spPr>
          <a:xfrm flipV="1">
            <a:off x="3305175" y="2362200"/>
            <a:ext cx="4336033" cy="556658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hlinkClick r:id="rId22" action="ppaction://hlinksldjump"/>
            <a:extLst>
              <a:ext uri="{FF2B5EF4-FFF2-40B4-BE49-F238E27FC236}">
                <a16:creationId xmlns:a16="http://schemas.microsoft.com/office/drawing/2014/main" id="{69E20A01-5C4C-4EC7-8200-120AB8696DB3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BEB14C-7634-4807-B192-0491644FC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315" y="4785891"/>
            <a:ext cx="8967993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B6C9A9-F8BD-4EAB-814F-6DCAAF004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118" y="4051873"/>
            <a:ext cx="131075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FB2B20-9662-428D-8C37-73993EE4E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882" y="3300556"/>
            <a:ext cx="9992210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6EDC5-9488-4BFF-9F4A-4EEE19AE4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564" y="2431548"/>
            <a:ext cx="6450127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C70C0-20A0-4978-9468-CDDB7ED26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11" y="1247632"/>
            <a:ext cx="890702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16891067-6C1D-4E68-A58A-4446EEA638E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069D23-1D82-40DF-B2FA-A7CD24D1E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870" y="4096543"/>
            <a:ext cx="6041660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2D0CB-19D9-4E1D-81DD-2CCA7DD20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871" y="3233956"/>
            <a:ext cx="1310754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73CB00-E4CA-407E-ADA0-5452140AF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564" y="2518576"/>
            <a:ext cx="9071634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1342EB45-DA41-4055-8720-1D96AA4EBB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9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D66237-1A2A-49A7-9A3A-2200A7E0F5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095" y="2530536"/>
            <a:ext cx="5858125" cy="3909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E23E18-9FC3-446D-9257-9B6CEA83C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505" y="6106685"/>
            <a:ext cx="2462997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DD99C-EACD-4673-A774-9FEEAD989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94" y="1801699"/>
            <a:ext cx="9821507" cy="6950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3A93C9-1B2D-458E-8A00-3F8CC4170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351" y="1198419"/>
            <a:ext cx="11132261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F21CD21-399C-4681-97BB-0DE77CB370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1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C4E34-49CB-41C5-AEBA-54E64F995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45" y="4002658"/>
            <a:ext cx="9083827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B01217-C253-4B87-9279-2E58FB0E2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94" y="3116209"/>
            <a:ext cx="1310754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2B647D-C329-45E3-9713-BE9443758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564" y="2515142"/>
            <a:ext cx="9071634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3CFE585-9139-4EFB-B146-DC58A0E40E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6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EF5EB-8EA8-4C0C-85B9-A20A36527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307" y="1567793"/>
            <a:ext cx="8803387" cy="21276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E77070-C158-40B4-B452-218F0A60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351" y="6046945"/>
            <a:ext cx="8004742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6C8D70-9A1A-4877-82A6-B4116626E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926" y="5378204"/>
            <a:ext cx="9797121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75E4B3-6029-42BB-A1F9-AB7C9573C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926" y="4686113"/>
            <a:ext cx="9096020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C90EC-11BF-44A0-8917-83E65878F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0663" y="4001609"/>
            <a:ext cx="7352413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D2596-16DC-49EB-A64B-85E734C0A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560" y="3404600"/>
            <a:ext cx="1310754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E79AA4-57D7-45DA-9BF9-9E4103F435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4485" y="1711825"/>
            <a:ext cx="1853345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8BB7E5-B4E6-4F44-B66F-56E10318C0B4}"/>
              </a:ext>
            </a:extLst>
          </p:cNvPr>
          <p:cNvSpPr/>
          <p:nvPr/>
        </p:nvSpPr>
        <p:spPr>
          <a:xfrm>
            <a:off x="2337619" y="4061213"/>
            <a:ext cx="1696064" cy="602945"/>
          </a:xfrm>
          <a:prstGeom prst="roundRect">
            <a:avLst>
              <a:gd name="adj" fmla="val 2278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D1BE8F-C186-478C-8E46-BE59343E4607}"/>
              </a:ext>
            </a:extLst>
          </p:cNvPr>
          <p:cNvSpPr/>
          <p:nvPr/>
        </p:nvSpPr>
        <p:spPr>
          <a:xfrm>
            <a:off x="2249129" y="5455771"/>
            <a:ext cx="4122173" cy="602945"/>
          </a:xfrm>
          <a:prstGeom prst="roundRect">
            <a:avLst>
              <a:gd name="adj" fmla="val 2278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8C897BC-8E01-4F77-BC70-330CA4DD500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8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87D452-E17C-4351-8E59-10D0E6426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286" y="5283353"/>
            <a:ext cx="6706181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17FEF0-E944-400D-A726-7EB4B94E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056" y="4487636"/>
            <a:ext cx="1310754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57738F-3923-4257-898F-C61C0EA3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81" y="3719541"/>
            <a:ext cx="9364268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B257-0E77-4584-B3EF-49DFA8AE4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581" y="3233735"/>
            <a:ext cx="9364268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4E402-2998-4D69-B076-09CC8707E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906" y="2516767"/>
            <a:ext cx="1231499" cy="8047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D67AF2-4D96-4800-88A2-C1BE8031E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906" y="1732999"/>
            <a:ext cx="9406943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B470FF5B-AE36-4303-8DAF-16D33C3A90E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5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E027F-BA15-4093-8F4F-4506A9D08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04" y="1997115"/>
            <a:ext cx="9394750" cy="46760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03021A-B446-4EC5-A4E0-CCA1A2062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906" y="1308472"/>
            <a:ext cx="940694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A81BDC7-8666-4B26-8F1C-123C3246FC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DA81A9-8AAD-429F-B78E-7BAE24353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755" y="4359403"/>
            <a:ext cx="10918882" cy="816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86DBE2-FD6F-45DC-AA4C-73AD10AE7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39" y="2664501"/>
            <a:ext cx="10900593" cy="78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7099CF-21B9-411D-AFCA-99A6237E3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305" y="5034947"/>
            <a:ext cx="1310754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5A706E-5994-4DA4-AC1D-C4EF2BC8E8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979" y="5769133"/>
            <a:ext cx="10040982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83DFF-194E-4EFC-8738-FCCF8343B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199" y="3773067"/>
            <a:ext cx="10918882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738B45-D63E-424E-BDA0-F76705563A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4988" y="3249189"/>
            <a:ext cx="10918882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7D670-3FA1-456E-AA39-0F6E155F2E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7821" y="2008770"/>
            <a:ext cx="10339712" cy="8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EE69A9-2F07-45A1-83AF-8FA0D33A66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911" y="1246615"/>
            <a:ext cx="890702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4707AEC-F50C-4591-BF75-10A4146806C3}"/>
              </a:ext>
            </a:extLst>
          </p:cNvPr>
          <p:cNvGrpSpPr/>
          <p:nvPr/>
        </p:nvGrpSpPr>
        <p:grpSpPr>
          <a:xfrm>
            <a:off x="2383823" y="5370777"/>
            <a:ext cx="2289674" cy="641000"/>
            <a:chOff x="2383823" y="5370777"/>
            <a:chExt cx="2289674" cy="641000"/>
          </a:xfrm>
        </p:grpSpPr>
        <p:grpSp>
          <p:nvGrpSpPr>
            <p:cNvPr id="17" name="กลุ่ม 26">
              <a:extLst>
                <a:ext uri="{FF2B5EF4-FFF2-40B4-BE49-F238E27FC236}">
                  <a16:creationId xmlns:a16="http://schemas.microsoft.com/office/drawing/2014/main" id="{12AACD38-612E-4B9C-8572-6D4D7B675634}"/>
                </a:ext>
              </a:extLst>
            </p:cNvPr>
            <p:cNvGrpSpPr/>
            <p:nvPr/>
          </p:nvGrpSpPr>
          <p:grpSpPr>
            <a:xfrm>
              <a:off x="2383823" y="5773000"/>
              <a:ext cx="2286000" cy="238777"/>
              <a:chOff x="4332513" y="5267260"/>
              <a:chExt cx="2215841" cy="238777"/>
            </a:xfrm>
          </p:grpSpPr>
          <p:cxnSp>
            <p:nvCxnSpPr>
              <p:cNvPr id="18" name="ตัวเชื่อมต่อตรง 27">
                <a:extLst>
                  <a:ext uri="{FF2B5EF4-FFF2-40B4-BE49-F238E27FC236}">
                    <a16:creationId xmlns:a16="http://schemas.microsoft.com/office/drawing/2014/main" id="{E19D470D-651C-4FAB-BDAD-EA4948FBB400}"/>
                  </a:ext>
                </a:extLst>
              </p:cNvPr>
              <p:cNvCxnSpPr/>
              <p:nvPr/>
            </p:nvCxnSpPr>
            <p:spPr>
              <a:xfrm>
                <a:off x="4332513" y="5277437"/>
                <a:ext cx="221584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ตัวเชื่อมต่อตรง 28">
                <a:extLst>
                  <a:ext uri="{FF2B5EF4-FFF2-40B4-BE49-F238E27FC236}">
                    <a16:creationId xmlns:a16="http://schemas.microsoft.com/office/drawing/2014/main" id="{06FC7B90-A735-4C61-BA2E-739AC4208306}"/>
                  </a:ext>
                </a:extLst>
              </p:cNvPr>
              <p:cNvCxnSpPr/>
              <p:nvPr/>
            </p:nvCxnSpPr>
            <p:spPr>
              <a:xfrm flipV="1">
                <a:off x="4332513" y="5269255"/>
                <a:ext cx="0" cy="23678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ตัวเชื่อมต่อตรง 29">
                <a:extLst>
                  <a:ext uri="{FF2B5EF4-FFF2-40B4-BE49-F238E27FC236}">
                    <a16:creationId xmlns:a16="http://schemas.microsoft.com/office/drawing/2014/main" id="{FCA9973F-0172-4258-9981-09245C9E3392}"/>
                  </a:ext>
                </a:extLst>
              </p:cNvPr>
              <p:cNvCxnSpPr/>
              <p:nvPr/>
            </p:nvCxnSpPr>
            <p:spPr>
              <a:xfrm flipV="1">
                <a:off x="6548354" y="5267260"/>
                <a:ext cx="0" cy="23678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FF95FB6-62C7-473E-8B76-DFA7D8A89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60457" y="5370777"/>
              <a:ext cx="2213040" cy="53649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D4B215-D7FC-490F-B3E6-A3ED214118B0}"/>
              </a:ext>
            </a:extLst>
          </p:cNvPr>
          <p:cNvGrpSpPr/>
          <p:nvPr/>
        </p:nvGrpSpPr>
        <p:grpSpPr>
          <a:xfrm>
            <a:off x="7506215" y="5357466"/>
            <a:ext cx="2219136" cy="656480"/>
            <a:chOff x="7506215" y="5357466"/>
            <a:chExt cx="2219136" cy="656480"/>
          </a:xfrm>
        </p:grpSpPr>
        <p:grpSp>
          <p:nvGrpSpPr>
            <p:cNvPr id="22" name="กลุ่ม 36">
              <a:extLst>
                <a:ext uri="{FF2B5EF4-FFF2-40B4-BE49-F238E27FC236}">
                  <a16:creationId xmlns:a16="http://schemas.microsoft.com/office/drawing/2014/main" id="{602F0D25-202F-4B67-9296-D432BCE5849F}"/>
                </a:ext>
              </a:extLst>
            </p:cNvPr>
            <p:cNvGrpSpPr/>
            <p:nvPr/>
          </p:nvGrpSpPr>
          <p:grpSpPr>
            <a:xfrm flipV="1">
              <a:off x="8315461" y="5774995"/>
              <a:ext cx="674550" cy="238951"/>
              <a:chOff x="4624613" y="5108600"/>
              <a:chExt cx="1264010" cy="238951"/>
            </a:xfrm>
          </p:grpSpPr>
          <p:cxnSp>
            <p:nvCxnSpPr>
              <p:cNvPr id="23" name="ตัวเชื่อมต่อตรง 37">
                <a:extLst>
                  <a:ext uri="{FF2B5EF4-FFF2-40B4-BE49-F238E27FC236}">
                    <a16:creationId xmlns:a16="http://schemas.microsoft.com/office/drawing/2014/main" id="{6C854D5E-EEB0-4CA1-BE66-2BD87275D49E}"/>
                  </a:ext>
                </a:extLst>
              </p:cNvPr>
              <p:cNvCxnSpPr/>
              <p:nvPr/>
            </p:nvCxnSpPr>
            <p:spPr>
              <a:xfrm>
                <a:off x="4624613" y="5345382"/>
                <a:ext cx="126401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ตัวเชื่อมต่อตรง 38">
                <a:extLst>
                  <a:ext uri="{FF2B5EF4-FFF2-40B4-BE49-F238E27FC236}">
                    <a16:creationId xmlns:a16="http://schemas.microsoft.com/office/drawing/2014/main" id="{674C9A68-FDFB-46D2-A40C-3C4CC7383882}"/>
                  </a:ext>
                </a:extLst>
              </p:cNvPr>
              <p:cNvCxnSpPr/>
              <p:nvPr/>
            </p:nvCxnSpPr>
            <p:spPr>
              <a:xfrm flipV="1">
                <a:off x="4628786" y="5110769"/>
                <a:ext cx="0" cy="23678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ตัวเชื่อมต่อตรง 39">
                <a:extLst>
                  <a:ext uri="{FF2B5EF4-FFF2-40B4-BE49-F238E27FC236}">
                    <a16:creationId xmlns:a16="http://schemas.microsoft.com/office/drawing/2014/main" id="{D9952410-658B-4B4E-8AD5-E6DC9CB5EC21}"/>
                  </a:ext>
                </a:extLst>
              </p:cNvPr>
              <p:cNvCxnSpPr/>
              <p:nvPr/>
            </p:nvCxnSpPr>
            <p:spPr>
              <a:xfrm flipV="1">
                <a:off x="5887954" y="5108600"/>
                <a:ext cx="0" cy="23678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22947B4-1FA5-4B6C-8BD4-E0A0240C1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06215" y="5357466"/>
              <a:ext cx="2219136" cy="542591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5" action="ppaction://hlinksldjump"/>
            <a:extLst>
              <a:ext uri="{FF2B5EF4-FFF2-40B4-BE49-F238E27FC236}">
                <a16:creationId xmlns:a16="http://schemas.microsoft.com/office/drawing/2014/main" id="{13C8D46F-7C9C-4DA6-B60C-98825EB026B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5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54D8E3-66B1-4EF8-8805-863C40510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802" y="3912754"/>
            <a:ext cx="6657409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80FD6-3F24-401B-9866-BCDC608BE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203" y="2945246"/>
            <a:ext cx="131075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857E0-B35A-4B4C-85B1-2FED57977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748" y="2250290"/>
            <a:ext cx="9766638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C64E502C-FC03-4E03-AD51-CB479BECC0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5EFEC4-9CF5-43A8-838D-FA4385B5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030" y="4060516"/>
            <a:ext cx="6175783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3FB26-B311-41AA-B231-83102DFC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116" y="3361952"/>
            <a:ext cx="1310754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1CD9CE-1B6F-4674-BA6A-62BB224EC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335" y="2008540"/>
            <a:ext cx="10327519" cy="1371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D97AF295-D346-4B9E-A31C-F3D1E1391F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3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6DA178-F318-4C1E-B5D5-384C6177E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608" y="4204887"/>
            <a:ext cx="10089754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C509D-BBAD-492A-BA35-885E3FEBE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591" y="3376226"/>
            <a:ext cx="1310754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8A3FFB-31BD-4978-B8EB-174995BFB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129" y="2014032"/>
            <a:ext cx="9778832" cy="1371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D9903C2-6506-47D9-B697-44093FE03C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7785A9-F9CB-43E7-A221-CA8E46B55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01" y="3214645"/>
            <a:ext cx="131075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7D4245-C59E-4FD6-85E9-FE388338B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046" y="5573767"/>
            <a:ext cx="8108383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BC80D4-CEE1-497D-AC58-2463CF748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425" y="4633535"/>
            <a:ext cx="1139149" cy="1233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A3EA12-FE45-4760-8AF4-F15711705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810" y="4007213"/>
            <a:ext cx="1008365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51E230-B126-43B4-9D6B-ABEE77AD2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242" y="1397675"/>
            <a:ext cx="8766808" cy="2139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3BC007-3452-4456-872A-CD12405A3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485" y="1509672"/>
            <a:ext cx="1853345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35027DB-E1FC-4765-9890-316DA83CE8BA}"/>
              </a:ext>
            </a:extLst>
          </p:cNvPr>
          <p:cNvGrpSpPr/>
          <p:nvPr/>
        </p:nvGrpSpPr>
        <p:grpSpPr>
          <a:xfrm>
            <a:off x="5703232" y="4145462"/>
            <a:ext cx="1742986" cy="431090"/>
            <a:chOff x="7139968" y="4966558"/>
            <a:chExt cx="1742986" cy="43109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489F40D-EFDA-4A23-A6A0-48D1FE3E37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9968" y="4982079"/>
              <a:ext cx="1742986" cy="415569"/>
            </a:xfrm>
            <a:prstGeom prst="line">
              <a:avLst/>
            </a:prstGeom>
            <a:ln w="762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B05AD6-EF5B-4E0A-80A0-2BA492FE1A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39968" y="4966558"/>
              <a:ext cx="1742986" cy="415569"/>
            </a:xfrm>
            <a:prstGeom prst="line">
              <a:avLst/>
            </a:prstGeom>
            <a:ln w="762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BB17ACB5-68D9-43C3-ACBD-D2728C2F06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ECFCC5-FE95-4F4D-A616-B16FB6141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10" y="2732597"/>
            <a:ext cx="9394750" cy="2731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577696-5C5B-4E4A-99EF-00AC66E85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906" y="1872986"/>
            <a:ext cx="940694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633EB7F7-6621-4A8B-BA00-33E536B755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2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411D24B-BF8B-47E0-95C5-05CD9A2568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76" y="2426320"/>
            <a:ext cx="5443038" cy="3628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E4A766-B98C-447B-8E26-5458F92C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325" y="5812721"/>
            <a:ext cx="1816765" cy="7011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85BE51-CEC6-4CCD-94F6-900C7511F0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12" y="2428875"/>
            <a:ext cx="5186613" cy="3628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AA99A7-5B5F-4174-AA80-7635014DE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983" y="5812721"/>
            <a:ext cx="1920406" cy="70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23A58-776C-4173-9F06-0B76674DC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61" y="1471571"/>
            <a:ext cx="4115157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4527CCB6-0D4F-48E8-AE24-EC88D2C22B4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2EDE758-18DC-4DF5-9168-79CB84FD8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576" y="4404045"/>
            <a:ext cx="8718036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3F634D-718E-4DFA-AF6A-BF0FD9787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35" y="5291712"/>
            <a:ext cx="2085013" cy="701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BBC0F8-6D18-4F75-BE9B-40B1970B9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87" y="2510970"/>
            <a:ext cx="10528705" cy="1731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4CD642-8B70-4B05-9429-108AAF87A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30" y="1357088"/>
            <a:ext cx="11363929" cy="109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742ADB93-EA24-44E6-949E-856A8BD90E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89DDF3-3BE4-4F1B-B217-1E9F016CD5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836" y="4452369"/>
            <a:ext cx="2085013" cy="69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B5DE54-1AC2-4AEB-8187-F11CD52155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8783" y="5302392"/>
            <a:ext cx="880338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4258 -0.275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4.44444E-6 L -0.09037 -0.2534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BA165-8BBE-41CE-918C-C96590857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540" y="4450623"/>
            <a:ext cx="8096190" cy="695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B85571-93DE-4977-AD11-E23190B6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78" y="5290869"/>
            <a:ext cx="2097206" cy="701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77C642-8D0B-4B39-8467-EEC6DB89E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70" y="2499319"/>
            <a:ext cx="9388654" cy="1731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2FE0E6AC-CD0D-4298-B470-78DF23384DB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58FF8B-F246-4FB1-B319-C5F2F0F965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102" y="4449353"/>
            <a:ext cx="2085013" cy="695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AC4478-59B3-4F6E-99C7-BAD353F47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540" y="5272765"/>
            <a:ext cx="809619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103 -0.2729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1086 -0.26365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CC03B3-3181-429F-BF06-96EBD01C9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77" y="5832041"/>
            <a:ext cx="9169179" cy="621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1D0D9-9FD1-4769-9DE9-9A0B06550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61" y="4393119"/>
            <a:ext cx="2085013" cy="6950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880ECB-D96C-4DDF-8969-952AA6435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95" y="2501698"/>
            <a:ext cx="10492125" cy="1731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2FA7005E-B9E3-4428-97AA-D2B6C70888E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D40153-0D8E-47A3-8E97-7406728027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5342" y="4392965"/>
            <a:ext cx="2158171" cy="695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18467-91CF-4BC7-BDD6-7E30522A14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294" y="5113793"/>
            <a:ext cx="9230144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8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0332 -0.266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08933 -0.230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2E9DEB3-D566-45D9-B643-7643380F7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5" y="5816623"/>
            <a:ext cx="9230144" cy="621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AA29F-AA48-4ED4-914C-1410330E9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852" y="4428599"/>
            <a:ext cx="2091109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4E1AC-C429-4C25-A637-B076B39CD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462" y="2509828"/>
            <a:ext cx="10492125" cy="1731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5A492FB8-FE08-4687-8C10-3A4FC39D827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70BBE-BA5C-4C15-BC79-1ABD605513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829" y="4430194"/>
            <a:ext cx="2158171" cy="695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A40B4-4DB2-4792-9807-421595E24B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678" y="5162256"/>
            <a:ext cx="916917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1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21185 -0.2726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09244 -0.2326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84CE41-34D3-440E-AE5D-5BA35C76F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260" y="4431410"/>
            <a:ext cx="8718036" cy="695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BE4C48-9500-4305-8130-FD7714617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93" y="5338861"/>
            <a:ext cx="2085013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98DA9-6366-448F-8C81-E5CB0A418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093" y="2498182"/>
            <a:ext cx="10083658" cy="1731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478825E9-A0B3-4306-8EB8-D1EB168A5B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4B7086-52E7-4F0C-84F6-23F85CF802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093" y="4431410"/>
            <a:ext cx="2085013" cy="695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957146-5373-443C-A153-4F4932887F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9657" y="5344958"/>
            <a:ext cx="884606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5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40144 -0.27315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09739 -0.2666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E58E67-637A-44E7-8F0E-6EBC08A6B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314" y="4093450"/>
            <a:ext cx="9486198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0861C-2A81-46A7-A28B-ED612D96B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314" y="2807876"/>
            <a:ext cx="9486198" cy="13656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CB9487-F7AF-4A2F-BAC8-A23EBAA68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11" y="1238107"/>
            <a:ext cx="890702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933CCEC0-41B8-46AB-ADA3-6188A13BD8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4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2F8187-47DF-431B-B30A-6F9AB58A5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720" y="2243382"/>
            <a:ext cx="4206605" cy="2773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E18295-775D-4340-9766-2BFE5673E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906" y="2243382"/>
            <a:ext cx="3682303" cy="2773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641F2C-5971-4850-8DDE-78770E384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660" y="5770908"/>
            <a:ext cx="581608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85764-13EA-45B8-B735-B02F94B1C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906" y="5130176"/>
            <a:ext cx="1310754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8F1F20-5DCA-4EBF-A12A-CAC5016DE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968" y="1661816"/>
            <a:ext cx="9992210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79586238-6C7E-4B13-BFB9-C27DA62857D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0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F1C841-CE43-4A24-973A-B4F952D51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06" y="2400794"/>
            <a:ext cx="3548180" cy="2274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0BF89-E2B1-4A84-A2A6-0259A1C5F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128" y="5515887"/>
            <a:ext cx="6425741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B6C6E2-8820-4F89-BCBA-7291D2C65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451" y="4609054"/>
            <a:ext cx="1316850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D2701C-BBEF-47D2-B627-C80DC1158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046" y="1810830"/>
            <a:ext cx="9992210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3C1350C-8652-4D26-8875-915DAF6C954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C44884-A117-46BC-A32D-33BDF37C4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40" y="5847718"/>
            <a:ext cx="8724132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FD638-2829-400B-B776-BC4B6B35F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52" y="5097845"/>
            <a:ext cx="131685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49934E-A6E7-4A44-8EDF-1BA921388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723" y="2136703"/>
            <a:ext cx="5523455" cy="3261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57DFAD-A06F-4637-ABC6-FC4465C49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078" y="2169753"/>
            <a:ext cx="3779848" cy="2767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1BC2B3-7D22-43B5-AC53-07FE78F0A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968" y="1595348"/>
            <a:ext cx="9992210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3C321506-108F-4D7B-975F-074EEB0F864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8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EDADEF-94A0-44AF-89DD-508762CA6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961" y="4998127"/>
            <a:ext cx="7090263" cy="134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9F21D-6AEE-4C9C-AAE7-F5B4D107F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058" y="4365072"/>
            <a:ext cx="1786283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B85F23-8485-481A-90B8-711260128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666" y="2450078"/>
            <a:ext cx="3548180" cy="175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ABE9A0-3D5A-4B26-AEF3-F91318F78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0432" y="2450078"/>
            <a:ext cx="3548180" cy="175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184285-DAE2-42AF-ABB2-58B7B09F9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968" y="1813194"/>
            <a:ext cx="9992210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F2983D29-9637-4198-BB1C-275EE8787F9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E8E455-BE4B-4ED9-B3F1-64A3634C4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920" y="2428875"/>
            <a:ext cx="5186613" cy="3628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008E74-4F43-4427-92E6-9F7BEF8011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11" y="2428875"/>
            <a:ext cx="5186613" cy="3628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6B9B08-6B47-4F53-B9B3-59FF7B29A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709" y="5838599"/>
            <a:ext cx="3176291" cy="70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B3E711-E0AB-4CDC-961B-6A1BE9903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61" y="1474187"/>
            <a:ext cx="4115157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26C45C1E-D431-4D31-A11E-D79AFED560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773D94-A7A1-49C3-98C5-B72529E9AE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8315" y="5844696"/>
            <a:ext cx="3651821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AF9ADD-D655-4A96-B598-F84F63709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255" y="5353218"/>
            <a:ext cx="6937849" cy="134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B39F0-0CBE-4294-8DED-BE5F04D0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987" y="4631564"/>
            <a:ext cx="1786283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BB13FA-4F67-4CCA-9AFB-1A98EBD03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229" y="2224629"/>
            <a:ext cx="3828620" cy="2255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C8FD7-59D8-4CD8-8EBC-06556A83D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361" y="2224629"/>
            <a:ext cx="3548180" cy="2255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5F5D8C-D734-40E5-8E7B-8C745CC069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968" y="1654518"/>
            <a:ext cx="9992210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C3FD0736-385D-414A-9C2E-4AC5F7352A7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4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22E244-8ED1-4A21-87D9-997E0681B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496" y="5455605"/>
            <a:ext cx="6687892" cy="1347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7C4949-8432-4837-9D08-B251A4B02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049" y="5016016"/>
            <a:ext cx="1786283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B49ABA-DBDB-468F-B55B-882654264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153" y="1844950"/>
            <a:ext cx="4462659" cy="3261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BDA3C-7642-4B3A-A0F2-6688040D7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806" y="1850368"/>
            <a:ext cx="3548180" cy="3261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3E1EA5-54DC-43A4-9169-5850B1DDB5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968" y="1345475"/>
            <a:ext cx="9992210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B4BC9B91-1874-4CDC-91F1-1A525667944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049B8E-BEB2-479D-A484-A28C322A1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986" y="4347705"/>
            <a:ext cx="1786283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60B743-21A8-4CF6-9B7F-EB5D95718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648" y="2565359"/>
            <a:ext cx="3822523" cy="175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45225F-F653-4058-8F16-27E00DEEE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612" y="2556733"/>
            <a:ext cx="3548180" cy="175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3CE15B-ABD5-45AA-BC66-7175484BE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968" y="1998545"/>
            <a:ext cx="9992210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7E4EEA30-F1C0-4B25-8C0C-2C004E224A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9C9AF3-C800-4579-B3FD-E246EB921A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5737" y="5015675"/>
            <a:ext cx="698052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23792-091B-40E4-AFE6-FFC7EA2E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728" y="4933672"/>
            <a:ext cx="6175783" cy="134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F935AD-7B4D-4EB5-A1BA-C88D13761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986" y="4315334"/>
            <a:ext cx="1786283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25DF6-4402-4635-BF60-676E491E9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604" y="2574276"/>
            <a:ext cx="3828620" cy="175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124018-51D0-4A8E-9DC8-BCC8688BF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612" y="2559534"/>
            <a:ext cx="3548180" cy="175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756C5-A680-4051-BCF7-661CC147E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968" y="2001346"/>
            <a:ext cx="9992210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158955EA-4599-42A0-9914-1A72D603FAC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7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2B697-841D-4D71-BA38-B7EAF0C28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956" y="5575564"/>
            <a:ext cx="6791533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49B81-0A9B-4293-A1EF-FED1305D0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612" y="4922440"/>
            <a:ext cx="1786283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4ABC00-0E17-4608-BED1-89A1C34E8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230" y="2220753"/>
            <a:ext cx="3828620" cy="2255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E9F06-C2A0-4CCA-AE06-FADD5F84B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612" y="2186249"/>
            <a:ext cx="3548180" cy="2798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9C267B-3ECA-4B48-985E-06D804AF4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968" y="1655623"/>
            <a:ext cx="9992210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8F02CA7-9170-4CEC-AF37-22BB95B37DB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E5F8A5-B8FF-4544-BBCE-DD2BA8BA6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471" y="4524751"/>
            <a:ext cx="815105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9C836E-C363-4575-92A8-BC5861B52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819" y="3613187"/>
            <a:ext cx="1780186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D4383-6000-4C7B-B55B-0425C0141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073" y="2799819"/>
            <a:ext cx="3828620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3D80E0-94AB-42C1-BAB7-1871FF4DA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0432" y="2799819"/>
            <a:ext cx="3548180" cy="8047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7F03AB-59A5-4E36-BCD0-0DF6156C2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047" y="2099214"/>
            <a:ext cx="7437765" cy="786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250081E2-58B2-40BE-8F2F-AB1DA7C1F9A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7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916259-B8A2-45B7-AC10-4D5A489306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EA9F81-6CD8-4616-B403-25A5E754E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5108768"/>
            <a:ext cx="7437765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2455C-0B82-46E4-9BE8-3FE4B61B7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287" y="4186964"/>
            <a:ext cx="1024217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DA695-79EC-4567-885F-34B93DBDF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798" y="2277265"/>
            <a:ext cx="2176461" cy="175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2BB04F-CAFC-4141-9C26-DC04CBB74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282" y="2277265"/>
            <a:ext cx="2176461" cy="175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B1C066-5F57-4437-83DA-C1219D19F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311" y="1661482"/>
            <a:ext cx="8181541" cy="780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BAE84A-F662-47CC-9923-C603C83797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445C24BB-5302-40D6-B691-90DEBA9EE0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1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11613A-A0CB-4757-B189-41221CF83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9918E6-F2CA-4918-B2A8-9A2237AE9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309" y="4121597"/>
            <a:ext cx="4243184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BF109F-B52A-49D3-A8DE-13C67F519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962" y="2133838"/>
            <a:ext cx="9486198" cy="1859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E7E2B4-C2DC-4AB5-9217-C265425FA2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1A14DB22-B249-4332-BB48-D18FDFCE0E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2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916259-B8A2-45B7-AC10-4D5A489306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7B4AE-599D-48E9-AA80-AC7F74CFD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486" y="1667223"/>
            <a:ext cx="8053514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3F1C1-A4B4-41D1-BE9C-C51352014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343" y="4190838"/>
            <a:ext cx="1024217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870E9-6C55-4FBF-A012-6CE863949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667" y="2288627"/>
            <a:ext cx="4230991" cy="175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EA78A5-AD2B-4D41-B68B-81A7B7E84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282" y="2288627"/>
            <a:ext cx="2176461" cy="17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BAE84A-F662-47CC-9923-C603C83797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EC6520B-F0A3-4A93-A479-3AA4AB2E0A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E23876-C5D1-476D-802E-B00DF776F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0164" y="5093219"/>
            <a:ext cx="496257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1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916259-B8A2-45B7-AC10-4D5A489306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5EC1B-B7D9-42D2-889C-46E6626D6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60" y="4190838"/>
            <a:ext cx="1024217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C7B68E-16B3-4254-A7D6-651112CE2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137" y="2246857"/>
            <a:ext cx="4230991" cy="175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7CC037-20EE-43E1-925B-1D6A9F9D9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060" y="2280001"/>
            <a:ext cx="3090940" cy="175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3D89-791A-4579-966B-268D10F4D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486" y="1661482"/>
            <a:ext cx="8053514" cy="780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BAE84A-F662-47CC-9923-C603C83797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2D388014-7682-43F5-9DAD-2635EC0B1BA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A41273-E0A5-4481-9F9A-851D291AFB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3586" y="5100851"/>
            <a:ext cx="474309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ED73CE-4883-46C4-9A33-3480799E5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67" y="4860261"/>
            <a:ext cx="4633362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2D3CD6-AA0B-4C37-9900-2641F246B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190" y="5648158"/>
            <a:ext cx="5316173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EF931-941D-46CB-993A-7219716C9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567" y="5675593"/>
            <a:ext cx="4633362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43DE7-2416-41F2-9DC8-3E43C0C2A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190" y="4857832"/>
            <a:ext cx="5316173" cy="70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915199-024C-4284-BC44-694B53E39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949" y="1454053"/>
            <a:ext cx="7620660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4876BF-862E-49E8-97C3-1D3D61641F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6" y="2359984"/>
            <a:ext cx="1929531" cy="1946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CEBEE2-8ABF-43B6-B632-E257F665CA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10" y="2359984"/>
            <a:ext cx="1929531" cy="1946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A4D23C-2924-415D-B1DA-BDA25F0CCC6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284" y="2359984"/>
            <a:ext cx="1929531" cy="19466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3581AD-1DD3-41BF-95F0-BA495D846CF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558" y="2359984"/>
            <a:ext cx="1929531" cy="1946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161F3E-6852-45B8-8A95-3892F128117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833" y="2359984"/>
            <a:ext cx="1929530" cy="1946634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44E7C59D-840B-4BC2-A5A1-B4E52C18992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4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916259-B8A2-45B7-AC10-4D5A489306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94CEA-081B-43D6-B850-5AC4A3B05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486" y="1672477"/>
            <a:ext cx="8053514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28EE15-2D62-4884-8734-897F841AE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343" y="4189894"/>
            <a:ext cx="1024217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39B94B-4462-4BB4-92BD-E2A244C86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060" y="2277529"/>
            <a:ext cx="3090940" cy="17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AB0BD-B8C4-4BD2-B231-2C81AC8D1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7666" y="2277529"/>
            <a:ext cx="4230991" cy="1249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BAE84A-F662-47CC-9923-C603C83797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5F67D77A-A312-4626-8F84-022997CFFA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B05C61-2A9D-4AE2-BB34-9515DC9F34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1801" y="5127989"/>
            <a:ext cx="609652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0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916259-B8A2-45B7-AC10-4D5A489306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F04F27-8AFE-430B-8B7C-3EE3D2624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575" y="4446645"/>
            <a:ext cx="1024217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9E88E5-D20E-4535-8806-EC94A680E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667" y="2277985"/>
            <a:ext cx="4230991" cy="175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30239E-89F8-4984-AC12-870FA32DF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060" y="2277985"/>
            <a:ext cx="3090940" cy="22557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B0B4B0-76E2-4CAC-9E1C-34E5C92141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653" y="1661482"/>
            <a:ext cx="8053514" cy="780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BAE84A-F662-47CC-9923-C603C83797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EE49CBDD-7B90-4DE0-81AB-BDA926C942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147945-4617-4088-9AEB-A9E4446F53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784" y="5133328"/>
            <a:ext cx="743776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9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8059BC-8541-489A-A367-4F386808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CED515-5E5A-4682-9A31-4D561F6C9166}"/>
              </a:ext>
            </a:extLst>
          </p:cNvPr>
          <p:cNvGrpSpPr/>
          <p:nvPr/>
        </p:nvGrpSpPr>
        <p:grpSpPr>
          <a:xfrm>
            <a:off x="874195" y="2954819"/>
            <a:ext cx="9976966" cy="3001048"/>
            <a:chOff x="874195" y="2954819"/>
            <a:chExt cx="9976966" cy="30010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73E6A2-D572-48C9-A945-F14C2732D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2025" y="3840372"/>
              <a:ext cx="9419136" cy="21154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35EBFD-BE94-44F5-ACC1-E24CDCA3A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195" y="2954819"/>
              <a:ext cx="8309568" cy="86570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9F0DCDB-62EC-4B8C-A12F-C2CCF10CB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43" y="1649105"/>
            <a:ext cx="9553260" cy="1255885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1518544" y="4648201"/>
            <a:ext cx="456559" cy="480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31536F-1C16-4C2A-B3A7-3A4C9C2CA8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79CEE95D-D59C-41DD-880B-55BC3946A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0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8059BC-8541-489A-A367-4F386808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F49F891-E1EF-4FD4-A624-5EAA549DF4F4}"/>
              </a:ext>
            </a:extLst>
          </p:cNvPr>
          <p:cNvGrpSpPr/>
          <p:nvPr/>
        </p:nvGrpSpPr>
        <p:grpSpPr>
          <a:xfrm>
            <a:off x="889565" y="2207576"/>
            <a:ext cx="10412870" cy="3004120"/>
            <a:chOff x="889565" y="2207576"/>
            <a:chExt cx="10412870" cy="30041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F66289-8673-4692-955B-94E3BF10B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9226" y="3096201"/>
              <a:ext cx="9419136" cy="211549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2AB794-6162-4F3B-9FD1-171E92433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565" y="2207576"/>
              <a:ext cx="10412870" cy="859611"/>
            </a:xfrm>
            <a:prstGeom prst="rect">
              <a:avLst/>
            </a:prstGeom>
          </p:spPr>
        </p:pic>
      </p:grpSp>
      <p:sp>
        <p:nvSpPr>
          <p:cNvPr id="5" name="วงรี 4"/>
          <p:cNvSpPr/>
          <p:nvPr/>
        </p:nvSpPr>
        <p:spPr>
          <a:xfrm>
            <a:off x="1546233" y="4548802"/>
            <a:ext cx="456559" cy="480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31536F-1C16-4C2A-B3A7-3A4C9C2CA8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86F20739-C597-4163-955A-0326CFA9FE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9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8059BC-8541-489A-A367-4F386808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AE7ADE-3810-4908-8499-8A79C3B690C3}"/>
              </a:ext>
            </a:extLst>
          </p:cNvPr>
          <p:cNvGrpSpPr/>
          <p:nvPr/>
        </p:nvGrpSpPr>
        <p:grpSpPr>
          <a:xfrm>
            <a:off x="870803" y="2205702"/>
            <a:ext cx="10876207" cy="3005329"/>
            <a:chOff x="870803" y="2205702"/>
            <a:chExt cx="10876207" cy="30053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8F0136-3690-47E9-84AA-3FFC642E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5453" y="3095536"/>
              <a:ext cx="9425233" cy="211549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C0D8F8B-B361-443C-BA09-F4FE83B54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803" y="2205702"/>
              <a:ext cx="10876207" cy="859611"/>
            </a:xfrm>
            <a:prstGeom prst="rect">
              <a:avLst/>
            </a:prstGeom>
          </p:spPr>
        </p:pic>
      </p:grpSp>
      <p:sp>
        <p:nvSpPr>
          <p:cNvPr id="5" name="วงรี 4"/>
          <p:cNvSpPr/>
          <p:nvPr/>
        </p:nvSpPr>
        <p:spPr>
          <a:xfrm>
            <a:off x="1533945" y="3253402"/>
            <a:ext cx="456559" cy="480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31536F-1C16-4C2A-B3A7-3A4C9C2CA8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D3B3B98F-F2E9-4EEF-8443-CA01DB4774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0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8059BC-8541-489A-A367-4F386808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391BE74-5698-414B-BAE7-CC92A7754FA4}"/>
              </a:ext>
            </a:extLst>
          </p:cNvPr>
          <p:cNvGrpSpPr/>
          <p:nvPr/>
        </p:nvGrpSpPr>
        <p:grpSpPr>
          <a:xfrm>
            <a:off x="869956" y="2210690"/>
            <a:ext cx="10699407" cy="3615241"/>
            <a:chOff x="869956" y="2210690"/>
            <a:chExt cx="10699407" cy="36152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69D083-DAD1-41CA-A8C0-6F3542A27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8259" y="3710436"/>
              <a:ext cx="9419136" cy="211549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DD3BED5-1ECC-4172-BB62-84F806FF6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956" y="2210690"/>
              <a:ext cx="10699407" cy="1499746"/>
            </a:xfrm>
            <a:prstGeom prst="rect">
              <a:avLst/>
            </a:prstGeom>
          </p:spPr>
        </p:pic>
      </p:grpSp>
      <p:sp>
        <p:nvSpPr>
          <p:cNvPr id="5" name="วงรี 4"/>
          <p:cNvSpPr/>
          <p:nvPr/>
        </p:nvSpPr>
        <p:spPr>
          <a:xfrm>
            <a:off x="1464933" y="3874691"/>
            <a:ext cx="456559" cy="480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31536F-1C16-4C2A-B3A7-3A4C9C2CA8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3DD9591E-4DDC-4D98-BBE9-43DECD984F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6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8059BC-8541-489A-A367-4F386808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EAE346-4CBA-456C-BF1E-7510D810E76E}"/>
              </a:ext>
            </a:extLst>
          </p:cNvPr>
          <p:cNvGrpSpPr/>
          <p:nvPr/>
        </p:nvGrpSpPr>
        <p:grpSpPr>
          <a:xfrm>
            <a:off x="868220" y="2209801"/>
            <a:ext cx="10000193" cy="3001230"/>
            <a:chOff x="868220" y="2209801"/>
            <a:chExt cx="10000193" cy="30012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85E54C-B45C-4E8B-9ECB-11814D076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9277" y="3095536"/>
              <a:ext cx="9419136" cy="211549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1205FF-0961-4464-A06D-E3EE1FA7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220" y="2209801"/>
              <a:ext cx="9321592" cy="859611"/>
            </a:xfrm>
            <a:prstGeom prst="rect">
              <a:avLst/>
            </a:prstGeom>
          </p:spPr>
        </p:pic>
      </p:grpSp>
      <p:sp>
        <p:nvSpPr>
          <p:cNvPr id="5" name="วงรี 4"/>
          <p:cNvSpPr/>
          <p:nvPr/>
        </p:nvSpPr>
        <p:spPr>
          <a:xfrm>
            <a:off x="1526218" y="3886201"/>
            <a:ext cx="456559" cy="480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31536F-1C16-4C2A-B3A7-3A4C9C2CA8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EE93ACD-2BAD-487E-8C44-C8F3B2CABF0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8059BC-8541-489A-A367-4F386808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768694-1F1F-4C1D-BAEB-F7739DF5760F}"/>
              </a:ext>
            </a:extLst>
          </p:cNvPr>
          <p:cNvGrpSpPr/>
          <p:nvPr/>
        </p:nvGrpSpPr>
        <p:grpSpPr>
          <a:xfrm>
            <a:off x="867836" y="2205291"/>
            <a:ext cx="9991951" cy="3005740"/>
            <a:chOff x="867836" y="2205291"/>
            <a:chExt cx="9991951" cy="30057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3A8C7D-8B35-4DA3-B0A7-FC9721B60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0651" y="3095536"/>
              <a:ext cx="9419136" cy="211549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8882BB-31BB-4EB5-AD0A-CE3830655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836" y="2205291"/>
              <a:ext cx="9089924" cy="859611"/>
            </a:xfrm>
            <a:prstGeom prst="rect">
              <a:avLst/>
            </a:prstGeom>
          </p:spPr>
        </p:pic>
      </p:grpSp>
      <p:sp>
        <p:nvSpPr>
          <p:cNvPr id="5" name="วงรี 4"/>
          <p:cNvSpPr/>
          <p:nvPr/>
        </p:nvSpPr>
        <p:spPr>
          <a:xfrm>
            <a:off x="1524420" y="4577151"/>
            <a:ext cx="456559" cy="480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31536F-1C16-4C2A-B3A7-3A4C9C2CA8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D34CED4-D072-4AD2-874F-2DF64067FE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8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8059BC-8541-489A-A367-4F386808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BAB6F9E-CEBB-4A7F-B0FF-3E30D606B2F9}"/>
              </a:ext>
            </a:extLst>
          </p:cNvPr>
          <p:cNvGrpSpPr/>
          <p:nvPr/>
        </p:nvGrpSpPr>
        <p:grpSpPr>
          <a:xfrm>
            <a:off x="872412" y="2205291"/>
            <a:ext cx="9997799" cy="3005740"/>
            <a:chOff x="872412" y="2205291"/>
            <a:chExt cx="9997799" cy="30057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B262BD-616B-491A-A449-06F946EB7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075" y="3095536"/>
              <a:ext cx="9419136" cy="211549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D869A3F-5599-439B-9489-DDB082A3E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2412" y="2205291"/>
              <a:ext cx="5590517" cy="859611"/>
            </a:xfrm>
            <a:prstGeom prst="rect">
              <a:avLst/>
            </a:prstGeom>
          </p:spPr>
        </p:pic>
      </p:grpSp>
      <p:sp>
        <p:nvSpPr>
          <p:cNvPr id="5" name="วงรี 4"/>
          <p:cNvSpPr/>
          <p:nvPr/>
        </p:nvSpPr>
        <p:spPr>
          <a:xfrm>
            <a:off x="1527183" y="3886201"/>
            <a:ext cx="456559" cy="480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31536F-1C16-4C2A-B3A7-3A4C9C2CA8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0EF2795-F415-4AA2-B9F6-B9DBAD556A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3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8059BC-8541-489A-A367-4F386808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AA80340-48AC-4035-A268-FB7CE7A523B4}"/>
              </a:ext>
            </a:extLst>
          </p:cNvPr>
          <p:cNvGrpSpPr/>
          <p:nvPr/>
        </p:nvGrpSpPr>
        <p:grpSpPr>
          <a:xfrm>
            <a:off x="862944" y="2215543"/>
            <a:ext cx="10007267" cy="2991891"/>
            <a:chOff x="862944" y="2215543"/>
            <a:chExt cx="10007267" cy="29918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1FE83E-0865-4CDC-A9DB-C4420CB3C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075" y="3091939"/>
              <a:ext cx="9419136" cy="211549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C544270-1407-4579-8F36-DA2DBBF4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944" y="2215543"/>
              <a:ext cx="9467909" cy="859611"/>
            </a:xfrm>
            <a:prstGeom prst="rect">
              <a:avLst/>
            </a:prstGeom>
          </p:spPr>
        </p:pic>
      </p:grpSp>
      <p:sp>
        <p:nvSpPr>
          <p:cNvPr id="5" name="วงรี 4"/>
          <p:cNvSpPr/>
          <p:nvPr/>
        </p:nvSpPr>
        <p:spPr>
          <a:xfrm>
            <a:off x="1527183" y="4565395"/>
            <a:ext cx="456559" cy="480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31536F-1C16-4C2A-B3A7-3A4C9C2CA8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341502A-A955-4DE2-9CAB-C8F4A079B7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1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855086-C802-40FC-98AC-B656A872A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19" y="1481832"/>
            <a:ext cx="5456393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5CF5C3-311A-40FA-BA72-D87B28ADC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156" y="5921655"/>
            <a:ext cx="3383573" cy="6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1E212A-7D42-479F-ABC8-196D9FF88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934" y="3420374"/>
            <a:ext cx="2566638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060ADD-E3BC-4CDB-8FA7-0F7DDE3C06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164" y="3420374"/>
            <a:ext cx="2048434" cy="701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812B41-153D-4D35-8EAF-55A0A4AB76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055" y="3420374"/>
            <a:ext cx="2188654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848452-12D6-4283-8391-F8C63EE7FB1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103" y="1996386"/>
            <a:ext cx="1555271" cy="15690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FC24ED-7E91-4186-8530-E42CEF9847B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860" y="2025832"/>
            <a:ext cx="1555271" cy="14031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E8C97C-AD8E-4D45-9638-F3D6A00B7C9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628" y="1859943"/>
            <a:ext cx="1311714" cy="15690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99F153-4F36-45DA-B241-43F5661A1B1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864" y="4167927"/>
            <a:ext cx="1267332" cy="17791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DA61055-6180-49CF-975E-7FA9CEF8D6C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2664">
            <a:off x="7437898" y="4143821"/>
            <a:ext cx="2116853" cy="1894253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CF7A8862-FFB4-41C0-995A-4120CA9F368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680ECA-0803-4486-8180-B40212F926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03437" y="5913029"/>
            <a:ext cx="4785775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CD5994A-2852-4B60-A7B3-15F6D8F7E1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49BF66-E0FD-47BC-9BA2-136ED3E2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563" y="5743642"/>
            <a:ext cx="7925487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50479-56A3-460D-BEC4-879F0F2F0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686" y="4888072"/>
            <a:ext cx="4682134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3DF36-E060-43DE-B39D-3A58D654F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922" y="4042808"/>
            <a:ext cx="1024217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2134E5-E1BB-4BB7-B36F-9A4D87F80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430" y="3213779"/>
            <a:ext cx="9358171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507EB0-183B-4FA4-B145-F5D69CDA1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008" y="2409037"/>
            <a:ext cx="4005419" cy="8047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46BBA2-C56D-40E1-A8E2-266A5B3DC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229" y="1473235"/>
            <a:ext cx="6492803" cy="90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943C2C-C061-4CD1-B96B-DFE9D58445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CCF07C59-AB82-4359-8CB7-A43D93ED24A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F9AA08-6361-41AB-B852-4483ECF38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71" y="5541871"/>
            <a:ext cx="8736325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CB4EB9-7D07-4F66-BC6C-CA2667F91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988" y="4770390"/>
            <a:ext cx="5596613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73AA6-AAF5-4012-ADB7-424BE4C89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71" y="3988537"/>
            <a:ext cx="7303641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A417C2-9B6D-4257-890F-AA948D55F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743" y="3237875"/>
            <a:ext cx="5017443" cy="7986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012DA-43C1-474E-91EA-4869B2F2AB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801EC-18B9-47C7-B51C-E9DFF3944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864" y="2458059"/>
            <a:ext cx="7303641" cy="816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69DBFC-50AB-4FD6-9522-42B3DA5DA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591" y="1705906"/>
            <a:ext cx="2359356" cy="780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47FC9F-49D0-44CE-9716-25246677107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86EAB63F-DB95-4E7B-80B8-F63803A5553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4F13287-8C9B-424F-9C46-FD9A7C4D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825362"/>
            <a:ext cx="7669433" cy="755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3E6A4B-CA44-4ED7-B084-547F1DBF7F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1318AE-9328-4029-846A-9CB66FACE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440" y="3799905"/>
            <a:ext cx="1024217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B302AC-C49D-48DD-B860-ECBA134A0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037" y="3043777"/>
            <a:ext cx="5858764" cy="804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DB00BD-13D6-4D8C-A8D5-C3A4A0B96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5450" y="2315455"/>
            <a:ext cx="3773751" cy="7986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99D1E-60F0-424C-9CAF-68749DB57A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15" y="1472646"/>
            <a:ext cx="5572227" cy="914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551F7B-2D9B-442F-B24E-6520AA83BF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65232-E0B8-43A3-AC2A-BDA4B6413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1238" y="5120659"/>
            <a:ext cx="810838" cy="877900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F2CBC4E-96D2-4248-9C62-B3025CBDA67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7E188-A05B-4F8B-9025-AA3AB36AB4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6743" y="4464271"/>
            <a:ext cx="641354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6272891-9795-4E7E-B7EA-EFA8275A8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1E4BE-756A-4226-B989-B6F18E623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605" y="5993766"/>
            <a:ext cx="6681795" cy="7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CC06D5-A937-46D0-A9D8-86A64EA75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652" y="5436247"/>
            <a:ext cx="4669941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0E8FC9-4E1D-462B-8606-D95CDF700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605" y="4867341"/>
            <a:ext cx="7023201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1DB068-00CD-45CC-8971-23014B493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9966" y="4303725"/>
            <a:ext cx="5864860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161A3-023B-48DD-B20E-0E0FD4668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9979" y="3742199"/>
            <a:ext cx="5462489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A9EDF-F85D-4CCC-9C58-0D8BF4321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709" y="3180554"/>
            <a:ext cx="5127180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7CB06-E0E3-4DE5-B927-200608C3B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3693" y="2623641"/>
            <a:ext cx="2950720" cy="786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ADBB23-A3A5-4FB2-B36F-1242532A83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9439" y="2058107"/>
            <a:ext cx="4633362" cy="804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A35D66-42A1-4428-8545-2081448B5F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4776" y="2095762"/>
            <a:ext cx="1024217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F6B623-3A47-4D6A-89AD-0A16E84655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6531" y="1495335"/>
            <a:ext cx="6096528" cy="798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109A0E-C7D6-40DB-A02C-92D5FEE77B4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05E05BF4-7C2D-4AB0-9AB6-A29641BE0F3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6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C01C1A-D37F-4B08-91D8-E94B056CA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D1B129-D69A-413A-9D39-3C037DCD0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779" y="5857761"/>
            <a:ext cx="6255038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8EB0B-026A-4899-8AE0-CEDD8147F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779" y="5130982"/>
            <a:ext cx="4901609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CA76F0-B6A8-404E-96E8-1D9F6CC15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779" y="4395577"/>
            <a:ext cx="5761219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70A3A-C597-41EC-8EAE-CAE501D46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031" y="3677056"/>
            <a:ext cx="5986791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73ED69-7775-4C95-BFF6-3447E0B54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320" y="2947921"/>
            <a:ext cx="5078408" cy="804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A3291-9875-4B7D-A589-535C859414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1779" y="2229400"/>
            <a:ext cx="4493141" cy="8047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5E4811-E210-4DB1-9FCD-1C8382FB63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246" y="1510879"/>
            <a:ext cx="2950720" cy="7803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2DC10-4132-42EF-91B0-250EBFED986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F0B6E3EE-8A2D-4A46-AEED-423057751F5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1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6F200C2-6AE8-4A4B-8E6A-85B50B1CCA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112B0-5949-4039-91E8-61C871EAA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334" y="5929553"/>
            <a:ext cx="4669941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CBE41-7C6B-47F2-8B8D-6FEE91464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634" y="5967610"/>
            <a:ext cx="1024217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7B0F9-7F16-424B-A10D-E3869139F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256" y="5293264"/>
            <a:ext cx="7120745" cy="78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26AE1-0B4C-4270-A953-92A00C6A6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217" y="4649952"/>
            <a:ext cx="10297036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CBAC8E-5DB7-40F3-9121-9073D84E6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2039" y="4003133"/>
            <a:ext cx="8486368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6026C3-1428-49AA-9907-B01BEF48F4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6622" y="3366611"/>
            <a:ext cx="7212193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075204-C2B2-4C8D-9FBB-C92F88C346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1038" y="2724572"/>
            <a:ext cx="8480271" cy="804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C5319B-D424-4A1C-BD1F-0A029370AB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3946" y="2085521"/>
            <a:ext cx="7254869" cy="7986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1EDE11-D330-4D5B-AC42-F1A26499B4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8123" y="1463432"/>
            <a:ext cx="5694158" cy="7498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80F0A6-CD86-4D3C-BF35-FB2A23F2FB6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E3D8F69-B4F5-4238-A0E2-840A6097A46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7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F92798-CA18-4337-A7E6-9CC77881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366" y="5697023"/>
            <a:ext cx="9370364" cy="798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374BFA-E4BF-4634-907A-BEB916956B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26"/>
            <a:ext cx="10489721" cy="285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FD9632-D915-484E-9778-1A1131F42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728" y="5729056"/>
            <a:ext cx="1024217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8D267-C25D-4CFC-8C86-56475B248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792" y="4873187"/>
            <a:ext cx="9352075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6F54E-87B2-4EAF-A43D-743B93D8F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675" y="4048664"/>
            <a:ext cx="9980017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978754-C704-4D3C-B7FE-3918506E4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0445" y="3232417"/>
            <a:ext cx="9364268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4D4874-1A62-4026-B7BD-E45C3D14D8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1" y="2403404"/>
            <a:ext cx="4980864" cy="7986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6A5962-5428-412B-AAF3-E4F8B0E8A1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8164" y="1584018"/>
            <a:ext cx="2956816" cy="786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59E26D-1EE9-4099-B98F-F8988B0D0DC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91721F45-995E-4047-891B-0E9235B1F43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9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E705D3-7573-496B-9B77-4133ECB81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219" y="5680061"/>
            <a:ext cx="7346317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7EEEA5-AA8B-4BAF-8D88-19E67BD04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113" y="3123537"/>
            <a:ext cx="5669771" cy="804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3EED0B-5213-4170-B2D4-D7F0677664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50517E-1B92-4F11-9B27-338541037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101" y="4887203"/>
            <a:ext cx="1024217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75B28-9316-47BB-B1FB-4B7038179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220" y="4169257"/>
            <a:ext cx="7364606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37249A-4ED7-4583-B17A-70FC5E36C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101" y="4197030"/>
            <a:ext cx="932769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9F8B83-3E48-4EC8-AD82-F42DDDD003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4727" y="2453063"/>
            <a:ext cx="1024217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F8E000-54D1-4D33-89EA-F45B0EC4CB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7330" y="1733247"/>
            <a:ext cx="7992549" cy="7986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3712CA-09FA-451C-962A-29D013852A4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11AA5F41-4FBA-412B-A617-293B3461590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6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164D34-855A-45C1-BE1C-3DB9EF123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714" y="5791825"/>
            <a:ext cx="8644877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ECD82-AF8A-40CB-8073-A86A80506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744" y="3027315"/>
            <a:ext cx="6017274" cy="11888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D2A996-CBF4-4281-8091-D17D13D09E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2E55D-3A51-4328-9E0A-2D83F12E8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3555" y="5080299"/>
            <a:ext cx="1024217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F5287A-3581-4604-8BA7-0010DF0896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435" y="4340284"/>
            <a:ext cx="7303641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F0C0A-8CBD-403C-87D0-F3CAE1462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2181" y="4388110"/>
            <a:ext cx="932769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253E97-63AC-4337-AEFF-4591715B6B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3040" y="2381347"/>
            <a:ext cx="1024217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BD0E91-768E-4C7D-BF67-71585A781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553" y="1736867"/>
            <a:ext cx="9352075" cy="7986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0D182C-70F6-4CA3-99B5-757F70A3FD6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DA309B00-073B-4DF7-817D-7608B0387DD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6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719A08-2859-4215-9453-4846FD592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799" y="4861151"/>
            <a:ext cx="10242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73D18D-0DAD-4E25-8164-EB338537D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66" y="4028433"/>
            <a:ext cx="8358340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6AF6E-A9E0-4AA4-BEB2-B42989DAD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866" y="3220470"/>
            <a:ext cx="4724809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FB6532-4EF6-4302-AB22-6D3A395B1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425" y="3261410"/>
            <a:ext cx="932769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5BCFCA-5681-438C-A753-DF3A391B0B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6C2D12-8BF5-4DC9-906E-585617FE0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4537" y="2437216"/>
            <a:ext cx="6035563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8FB3E-D911-4ECC-8997-AFBC778A50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8799" y="2470229"/>
            <a:ext cx="1024217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E08BE-AF37-4D8A-ACB1-3FFF02C134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6366" y="1623693"/>
            <a:ext cx="8791194" cy="780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898EE4-E994-4752-9104-C00869D0C29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E903BEE1-D268-47E4-B88C-E1C486FFDF5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BA740B-C753-4F59-88BA-AC6FFF54A4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9866" y="5554440"/>
            <a:ext cx="6889077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7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78B8E-B6E6-4BF5-B883-965C307A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2F8CAF-BF0C-4114-AB2B-79BB15808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71" y="1306415"/>
            <a:ext cx="9821507" cy="695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BF89D-343F-4199-B073-29BC462917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093" y="2168895"/>
            <a:ext cx="6257196" cy="4175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4971D4-A05A-4229-818D-E08C94311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702" y="6010407"/>
            <a:ext cx="5749026" cy="70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44D7-CA27-4EF6-B932-BB3794C37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965D7E3C-1EC1-40C8-8453-2D1AFCBB4BA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3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A8DFB-A810-4BBA-80D6-1DF8037ED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794" y="5046614"/>
            <a:ext cx="6834208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89D435-0346-4EAF-A694-DCD9B3D5D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695" y="2589475"/>
            <a:ext cx="8967993" cy="1499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04FFA9-F41F-4393-A33D-76D3E1BFE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97" y="4278563"/>
            <a:ext cx="1024217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64BA9E-DA86-4E27-8FA2-7BE5DFA97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BACC8B-83EB-4A6D-8435-9CEBB3BB9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130" y="1880739"/>
            <a:ext cx="2725148" cy="780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611531-893B-4B4A-AC9B-579C76B34D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5C43ECAA-7855-4DD1-9A91-E76ECB5C0C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E18AC0-ABFE-4684-811E-5D0FDED2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426" y="5698016"/>
            <a:ext cx="5663675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6A123-B825-443A-85CC-FC99FCC57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730" y="4730167"/>
            <a:ext cx="8577815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439B3-A6AE-4626-AB0D-8D81020BD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61" y="3827766"/>
            <a:ext cx="131075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4D154-0A1A-43FB-8E31-3F1B0CE5F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15" y="2830147"/>
            <a:ext cx="11040813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E308CD-8A58-4D1B-98E2-7C65A92DD8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036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CB52DD-A5D1-4358-B01C-8DD0F8CB4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159" y="1781395"/>
            <a:ext cx="4328535" cy="87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70B2B7-7FE7-44EC-B6B7-85829B395F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1F40A777-FFF5-4A81-B6A4-5B5EAAB12C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1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05554D-7FAC-45FD-B42F-EF398C2E7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350C5E-2493-43CA-8C2F-ADC98D664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940" y="3311828"/>
            <a:ext cx="1316850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9F0A02-6B10-4C5D-B096-609617A3D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614" y="2211593"/>
            <a:ext cx="6730567" cy="7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0C26A7-B008-48CE-9D09-17E2216EF4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58B09FC7-3CD2-4B15-BFB3-0596F0C362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1D7DA-9CA7-4C4F-B002-A7D83EC93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387" y="4623647"/>
            <a:ext cx="396274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2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19AB65-8E1A-4BDD-9C51-694132344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7C590-642B-4089-AAED-8CDE23748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359" y="3917455"/>
            <a:ext cx="1310754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87E6E-218B-46C2-ADDC-85E28021C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515" y="2957910"/>
            <a:ext cx="9858086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D23E3-CA30-4E84-97BB-11DDBE743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780" y="1969107"/>
            <a:ext cx="3956647" cy="780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3C382E-44CE-4DBD-855C-027DAA8F6A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762DB9C4-810D-4908-85F0-F49CDD91459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1F9BBD-30E6-4EBD-A7C7-AF976A6F95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7523" y="4775991"/>
            <a:ext cx="769991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9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CACC34-FBA5-4DA9-B869-D0BDD5A32E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11A26-F822-49AF-9CF3-D65C8B614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031" y="4966815"/>
            <a:ext cx="1316850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DFADE-B1C1-4F92-A424-DCE1BD7DE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353" y="4215454"/>
            <a:ext cx="1438781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7F91F6-0D15-424D-B6AF-8D3CC46BD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994" y="4170332"/>
            <a:ext cx="7364606" cy="804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5F38D-CCF8-4C2E-BFFD-0C9096CA1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055" y="2450527"/>
            <a:ext cx="1316850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D4F006-343E-42A5-960E-54167892A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605" y="1738096"/>
            <a:ext cx="4407790" cy="786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9770DF-B6E8-4354-B3E3-06F676E6FA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5BA1FD62-C5D6-4D86-AFA9-012A3BDA0AF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4CA227-20E4-48F3-B087-FB54CBCD46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3455" y="3307381"/>
            <a:ext cx="9321592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8317C3-E11D-4695-89DE-4202FD413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5301" y="5724273"/>
            <a:ext cx="807790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4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3399F8-F42A-4E37-9C52-05F16FF96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950" y="6038662"/>
            <a:ext cx="4346825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DD5179-C439-499A-BF2E-5C1F7CCA1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062" y="6064449"/>
            <a:ext cx="1438781" cy="749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9DC4A9-6046-4B78-8A66-139BFCA69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328" y="5443593"/>
            <a:ext cx="5944115" cy="804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F818D1-A97C-402C-A46C-473B1E72F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793" y="4835953"/>
            <a:ext cx="5255207" cy="804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A87037-3B0F-4C02-9E22-277810343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3277" y="4242828"/>
            <a:ext cx="3029975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B34D4-8DE1-4252-8A8F-29DBDA0C70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0286" y="4278592"/>
            <a:ext cx="1432684" cy="7498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640CF5-F5E9-48A9-BACB-2CAE3879A4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BC9EE9-5075-4568-A94F-83986DD04B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507" y="3660338"/>
            <a:ext cx="6602540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0F6BEB-6E2A-4C85-BAAE-C805F8BF3B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894" y="3065856"/>
            <a:ext cx="2950720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26C9D-9366-45B2-8E64-A5D424736C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5729" y="2469742"/>
            <a:ext cx="7120745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77861E-8388-4A55-A6C7-54E7F5343F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9094" y="2495380"/>
            <a:ext cx="143268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D6D113-03DC-4B6A-90F3-5EE7222D05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4778" y="1869778"/>
            <a:ext cx="3950550" cy="804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B680E1-787E-44CE-A628-D0E123D4F4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1542" y="1894821"/>
            <a:ext cx="1018120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FCFA2D-867A-4EE0-ABBD-5F221C2E8E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5565" y="1276879"/>
            <a:ext cx="10931075" cy="7986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A685F6-EE59-4985-903B-CF7BA20D6CD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B13E2614-989F-4892-A410-586349E9312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0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CFF7AD-E919-46DF-8662-ED9E68A11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352" y="5778490"/>
            <a:ext cx="3743268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753B2-98EF-4049-BD3D-D5B0CCE56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603" y="4955669"/>
            <a:ext cx="5828281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13A5A-AED6-4D4F-9393-C89A63F20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998" y="4121692"/>
            <a:ext cx="3761558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FD6D76-0413-4F71-B611-2EFA9F905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998" y="3292761"/>
            <a:ext cx="4822354" cy="804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A2400-F6CB-4092-AA5A-18AD377ED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691" y="2463830"/>
            <a:ext cx="6565961" cy="804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5A5EEF-7D13-42C9-A29C-DBE5D603B9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31E70F-D697-48F1-88FE-19A700CE1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3998" y="1634899"/>
            <a:ext cx="6090432" cy="804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B3E3E9-7D9B-4388-9733-022E3684A7B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A588C21E-E491-48F6-8E6C-688ED3DE93D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0C3E65-3D29-4D0F-8B22-DA35E97DC2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B3789-9B12-4BE3-AABB-DD076A5B2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929" y="2457545"/>
            <a:ext cx="1018120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CE4A0-21BD-44A3-80E0-8BA69ED99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580" y="5585949"/>
            <a:ext cx="4925995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20252-4A5F-4866-BA0A-B0164405A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531" y="5618321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0A9EA-92B0-4E5B-99D8-FBEA4E607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420" y="4826144"/>
            <a:ext cx="10412870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23ACE-2CE1-4FBB-A729-44C79BCF8D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585" y="4074287"/>
            <a:ext cx="4456562" cy="780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6A05CD-1581-40E4-8685-793E9EF9D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585" y="1731255"/>
            <a:ext cx="5371042" cy="780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545326-51AE-49D8-BFC0-DE94509B8F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81223F29-1A51-4698-813D-33236B2F5E3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65D514-EFB2-4700-B090-980C08B844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5618" y="3086830"/>
            <a:ext cx="365791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5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2C26C7-2E58-4BDA-9624-CA940A581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1"/>
            <a:ext cx="10489721" cy="2855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D56C6E-DFDF-4A1E-8A27-B8D8E8EA7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041" y="2175247"/>
            <a:ext cx="8900931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9BD94-3660-40BC-91C5-0F85F3929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041" y="4944110"/>
            <a:ext cx="1438781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24CB9-1962-41D3-95E5-10DF2211C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041" y="3499179"/>
            <a:ext cx="1310754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39A2E-6323-44C2-97F3-337B68873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618" y="2837213"/>
            <a:ext cx="5938019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8B6F31-92BF-4CAD-82B3-73FFD1EB3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843" y="1513438"/>
            <a:ext cx="3688400" cy="780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51E493-9F41-4BFD-B87E-E3BBDB6CBA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D798AB96-AB1B-4CFB-81BF-B6D1C347676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EC49B8-BDFB-4281-94FF-E478AF2E34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7050" y="4030563"/>
            <a:ext cx="8077900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1F956F-FD6D-481A-A2E6-96B42AA162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2249" y="5619528"/>
            <a:ext cx="677934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3F19D0-F555-4825-91BF-AB88084A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599" y="5315289"/>
            <a:ext cx="10229975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247879-BB0F-4848-90FD-E32A9200C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095" y="3824526"/>
            <a:ext cx="6681795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B07426-176F-4DF0-940A-B3328B16FA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0936"/>
            <a:ext cx="10489721" cy="2855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84DFE0-9013-446D-8FE7-033467C42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673" y="4605742"/>
            <a:ext cx="2822693" cy="786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4A7AEE-F8E4-464B-8D84-B86755E44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42" y="3128032"/>
            <a:ext cx="1018120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CFBB64-557E-4762-809B-81BE49CFD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379" y="1656415"/>
            <a:ext cx="36884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8BF11D-F76E-4FAF-9F3B-E3E013ACBB1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61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8D81EBAE-65D3-436C-9BBB-868A8B36296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4518E-4379-4FF9-A51C-036688428D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3599" y="2286592"/>
            <a:ext cx="4724809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3067</TotalTime>
  <Words>76</Words>
  <Application>Microsoft Office PowerPoint</Application>
  <PresentationFormat>Widescreen</PresentationFormat>
  <Paragraphs>72</Paragraphs>
  <Slides>127</Slides>
  <Notes>71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5" baseType="lpstr">
      <vt:lpstr>Calibri Light</vt:lpstr>
      <vt:lpstr>PF Catalog</vt:lpstr>
      <vt:lpstr>Cordia New</vt:lpstr>
      <vt:lpstr>TH Sarabun New</vt:lpstr>
      <vt:lpstr>PF Catalog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Sarinda Nuntarugi</dc:creator>
  <cp:lastModifiedBy>Patchanok Nitangkorn</cp:lastModifiedBy>
  <cp:revision>345</cp:revision>
  <dcterms:created xsi:type="dcterms:W3CDTF">2023-03-07T02:08:43Z</dcterms:created>
  <dcterms:modified xsi:type="dcterms:W3CDTF">2023-06-12T08:45:49Z</dcterms:modified>
</cp:coreProperties>
</file>