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8"/>
  </p:notesMasterIdLst>
  <p:sldIdLst>
    <p:sldId id="258" r:id="rId2"/>
    <p:sldId id="260" r:id="rId3"/>
    <p:sldId id="261" r:id="rId4"/>
    <p:sldId id="257" r:id="rId5"/>
    <p:sldId id="267" r:id="rId6"/>
    <p:sldId id="268" r:id="rId7"/>
    <p:sldId id="266" r:id="rId8"/>
    <p:sldId id="262" r:id="rId9"/>
    <p:sldId id="263" r:id="rId10"/>
    <p:sldId id="264" r:id="rId11"/>
    <p:sldId id="265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5" r:id="rId28"/>
    <p:sldId id="320" r:id="rId29"/>
    <p:sldId id="321" r:id="rId30"/>
    <p:sldId id="286" r:id="rId31"/>
    <p:sldId id="322" r:id="rId32"/>
    <p:sldId id="323" r:id="rId33"/>
    <p:sldId id="324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85" r:id="rId56"/>
    <p:sldId id="386" r:id="rId57"/>
    <p:sldId id="387" r:id="rId58"/>
    <p:sldId id="388" r:id="rId59"/>
    <p:sldId id="325" r:id="rId60"/>
    <p:sldId id="326" r:id="rId61"/>
    <p:sldId id="327" r:id="rId62"/>
    <p:sldId id="329" r:id="rId63"/>
    <p:sldId id="330" r:id="rId64"/>
    <p:sldId id="331" r:id="rId65"/>
    <p:sldId id="332" r:id="rId66"/>
    <p:sldId id="334" r:id="rId67"/>
    <p:sldId id="336" r:id="rId68"/>
    <p:sldId id="337" r:id="rId69"/>
    <p:sldId id="335" r:id="rId70"/>
    <p:sldId id="338" r:id="rId71"/>
    <p:sldId id="339" r:id="rId72"/>
    <p:sldId id="342" r:id="rId73"/>
    <p:sldId id="346" r:id="rId74"/>
    <p:sldId id="343" r:id="rId75"/>
    <p:sldId id="347" r:id="rId76"/>
    <p:sldId id="348" r:id="rId77"/>
    <p:sldId id="349" r:id="rId78"/>
    <p:sldId id="350" r:id="rId79"/>
    <p:sldId id="351" r:id="rId80"/>
    <p:sldId id="352" r:id="rId81"/>
    <p:sldId id="353" r:id="rId82"/>
    <p:sldId id="354" r:id="rId83"/>
    <p:sldId id="340" r:id="rId84"/>
    <p:sldId id="389" r:id="rId85"/>
    <p:sldId id="356" r:id="rId86"/>
    <p:sldId id="357" r:id="rId87"/>
    <p:sldId id="358" r:id="rId88"/>
    <p:sldId id="359" r:id="rId89"/>
    <p:sldId id="360" r:id="rId90"/>
    <p:sldId id="361" r:id="rId91"/>
    <p:sldId id="362" r:id="rId92"/>
    <p:sldId id="363" r:id="rId93"/>
    <p:sldId id="364" r:id="rId94"/>
    <p:sldId id="365" r:id="rId95"/>
    <p:sldId id="366" r:id="rId96"/>
    <p:sldId id="367" r:id="rId97"/>
    <p:sldId id="368" r:id="rId98"/>
    <p:sldId id="369" r:id="rId99"/>
    <p:sldId id="370" r:id="rId100"/>
    <p:sldId id="371" r:id="rId101"/>
    <p:sldId id="372" r:id="rId102"/>
    <p:sldId id="399" r:id="rId103"/>
    <p:sldId id="400" r:id="rId104"/>
    <p:sldId id="401" r:id="rId105"/>
    <p:sldId id="402" r:id="rId106"/>
    <p:sldId id="308" r:id="rId107"/>
    <p:sldId id="309" r:id="rId108"/>
    <p:sldId id="310" r:id="rId109"/>
    <p:sldId id="311" r:id="rId110"/>
    <p:sldId id="312" r:id="rId111"/>
    <p:sldId id="313" r:id="rId112"/>
    <p:sldId id="314" r:id="rId113"/>
    <p:sldId id="315" r:id="rId114"/>
    <p:sldId id="316" r:id="rId115"/>
    <p:sldId id="317" r:id="rId116"/>
    <p:sldId id="318" r:id="rId117"/>
    <p:sldId id="403" r:id="rId118"/>
    <p:sldId id="319" r:id="rId119"/>
    <p:sldId id="404" r:id="rId120"/>
    <p:sldId id="405" r:id="rId121"/>
    <p:sldId id="406" r:id="rId122"/>
    <p:sldId id="381" r:id="rId123"/>
    <p:sldId id="383" r:id="rId124"/>
    <p:sldId id="384" r:id="rId125"/>
    <p:sldId id="382" r:id="rId126"/>
    <p:sldId id="407" r:id="rId127"/>
    <p:sldId id="390" r:id="rId128"/>
    <p:sldId id="391" r:id="rId129"/>
    <p:sldId id="392" r:id="rId130"/>
    <p:sldId id="393" r:id="rId131"/>
    <p:sldId id="394" r:id="rId132"/>
    <p:sldId id="395" r:id="rId133"/>
    <p:sldId id="396" r:id="rId134"/>
    <p:sldId id="397" r:id="rId135"/>
    <p:sldId id="408" r:id="rId136"/>
    <p:sldId id="409" r:id="rId137"/>
    <p:sldId id="284" r:id="rId138"/>
    <p:sldId id="411" r:id="rId139"/>
    <p:sldId id="414" r:id="rId140"/>
    <p:sldId id="413" r:id="rId141"/>
    <p:sldId id="412" r:id="rId142"/>
    <p:sldId id="415" r:id="rId143"/>
    <p:sldId id="418" r:id="rId144"/>
    <p:sldId id="417" r:id="rId145"/>
    <p:sldId id="416" r:id="rId146"/>
    <p:sldId id="410" r:id="rId147"/>
  </p:sldIdLst>
  <p:sldSz cx="12188825" cy="6858000"/>
  <p:notesSz cx="6858000" cy="9144000"/>
  <p:embeddedFontLst>
    <p:embeddedFont>
      <p:font typeface="Angsana New" panose="02020603050405020304" pitchFamily="18" charset="-34"/>
      <p:regular r:id="rId149"/>
      <p:bold r:id="rId150"/>
      <p:italic r:id="rId151"/>
      <p:boldItalic r:id="rId152"/>
    </p:embeddedFont>
    <p:embeddedFont>
      <p:font typeface="Calibri" panose="020F0502020204030204" pitchFamily="34" charset="0"/>
      <p:regular r:id="rId153"/>
      <p:bold r:id="rId154"/>
      <p:italic r:id="rId155"/>
      <p:boldItalic r:id="rId156"/>
    </p:embeddedFont>
    <p:embeddedFont>
      <p:font typeface="Cordia New" panose="020B0304020202020204" pitchFamily="34" charset="-34"/>
      <p:regular r:id="rId157"/>
      <p:bold r:id="rId158"/>
      <p:italic r:id="rId159"/>
      <p:boldItalic r:id="rId160"/>
    </p:embeddedFont>
    <p:embeddedFont>
      <p:font typeface="TH Sarabun New" panose="020B0500040200020003" pitchFamily="34" charset="-34"/>
      <p:regular r:id="rId161"/>
      <p:bold r:id="rId162"/>
      <p:italic r:id="rId163"/>
      <p:boldItalic r:id="rId1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E6E6E6"/>
    <a:srgbClr val="FDEADA"/>
    <a:srgbClr val="DBEEF4"/>
    <a:srgbClr val="FFAA2D"/>
    <a:srgbClr val="9B3A85"/>
    <a:srgbClr val="76C100"/>
    <a:srgbClr val="FF685A"/>
    <a:srgbClr val="FF33CC"/>
    <a:srgbClr val="F7D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80000" autoAdjust="0"/>
  </p:normalViewPr>
  <p:slideViewPr>
    <p:cSldViewPr>
      <p:cViewPr varScale="1">
        <p:scale>
          <a:sx n="91" d="100"/>
          <a:sy n="91" d="100"/>
        </p:scale>
        <p:origin x="1308" y="9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font" Target="fonts/font11.fntdata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font" Target="fonts/font1.fntdata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font" Target="fonts/font12.fntdata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font" Target="fonts/font2.fntdata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font" Target="fonts/font13.fntdata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font" Target="fonts/font3.fntdata"/><Relationship Id="rId156" Type="http://schemas.openxmlformats.org/officeDocument/2006/relationships/font" Target="fonts/font8.fntdata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font" Target="fonts/font15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font" Target="fonts/font5.fntdata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notesMaster" Target="notesMasters/notesMaster1.xml"/><Relationship Id="rId16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font" Target="fonts/font6.fntdata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64220-90F4-4D21-9DB8-3F76397374E9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EB2615-80C8-4E84-A467-B0EE99944F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98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45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202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17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46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4696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5880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0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5141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04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04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504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0461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0434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351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16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5526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693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0264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7601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041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D685C6-C40A-49EE-80DD-CD8161CCC610}" type="slidenum">
              <a:rPr lang="en-US" smtClean="0"/>
              <a:t>124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3744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7402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568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2474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9947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9750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7479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th-TH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96E54-E630-48D4-B3EC-8E78DC13B849}" type="slidenum">
              <a:rPr lang="en-US" smtClean="0"/>
              <a:t>141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009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0930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baseline="0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00D07A-8B8C-4F48-8893-BD473232857B}" type="slidenum">
              <a:rPr lang="en-US" smtClean="0"/>
              <a:t>145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3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801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27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EB2615-80C8-4E84-A467-B0EE99944F8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013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895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5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001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375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5475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735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538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8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2754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220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867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42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5897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66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447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32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024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296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836898" y="274639"/>
            <a:ext cx="2742486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09441" y="274639"/>
            <a:ext cx="802431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6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08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19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82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65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05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609441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95986" y="1600201"/>
            <a:ext cx="538339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6802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8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C021-03AD-498E-A55E-05887A5383EA}" type="datetimeFigureOut">
              <a:rPr lang="en-US" smtClean="0"/>
              <a:t>21/06/2023</a:t>
            </a:fld>
            <a:endParaRPr lang="en-US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6B689-A00B-4F33-B54A-52A60A070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1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73" r:id="rId4"/>
    <p:sldLayoutId id="2147483663" r:id="rId5"/>
    <p:sldLayoutId id="214748366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75" r:id="rId12"/>
    <p:sldLayoutId id="2147483672" r:id="rId13"/>
    <p:sldLayoutId id="2147483671" r:id="rId14"/>
    <p:sldLayoutId id="2147483670" r:id="rId15"/>
    <p:sldLayoutId id="2147483669" r:id="rId16"/>
    <p:sldLayoutId id="2147483668" r:id="rId17"/>
    <p:sldLayoutId id="2147483667" r:id="rId18"/>
    <p:sldLayoutId id="2147483666" r:id="rId19"/>
    <p:sldLayoutId id="2147483665" r:id="rId20"/>
    <p:sldLayoutId id="2147483664" r:id="rId21"/>
    <p:sldLayoutId id="2147483662" r:id="rId22"/>
    <p:sldLayoutId id="2147483661" r:id="rId23"/>
    <p:sldLayoutId id="2147483656" r:id="rId24"/>
    <p:sldLayoutId id="2147483657" r:id="rId25"/>
    <p:sldLayoutId id="2147483658" r:id="rId26"/>
    <p:sldLayoutId id="2147483659" r:id="rId2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2.png"/><Relationship Id="rId7" Type="http://schemas.openxmlformats.org/officeDocument/2006/relationships/image" Target="../media/image1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44.png"/><Relationship Id="rId10" Type="http://schemas.openxmlformats.org/officeDocument/2006/relationships/image" Target="../media/image10.png"/><Relationship Id="rId4" Type="http://schemas.openxmlformats.org/officeDocument/2006/relationships/image" Target="../media/image43.png"/><Relationship Id="rId9" Type="http://schemas.openxmlformats.org/officeDocument/2006/relationships/slide" Target="slide1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4.png"/><Relationship Id="rId3" Type="http://schemas.openxmlformats.org/officeDocument/2006/relationships/image" Target="../media/image8.png"/><Relationship Id="rId7" Type="http://schemas.openxmlformats.org/officeDocument/2006/relationships/image" Target="../media/image5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2.png"/><Relationship Id="rId5" Type="http://schemas.openxmlformats.org/officeDocument/2006/relationships/image" Target="../media/image10.png"/><Relationship Id="rId10" Type="http://schemas.openxmlformats.org/officeDocument/2006/relationships/image" Target="../media/image546.png"/><Relationship Id="rId4" Type="http://schemas.openxmlformats.org/officeDocument/2006/relationships/slide" Target="slide1.xml"/><Relationship Id="rId9" Type="http://schemas.openxmlformats.org/officeDocument/2006/relationships/image" Target="../media/image545.png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3" Type="http://schemas.openxmlformats.org/officeDocument/2006/relationships/image" Target="../media/image8.png"/><Relationship Id="rId7" Type="http://schemas.openxmlformats.org/officeDocument/2006/relationships/image" Target="../media/image548.png"/><Relationship Id="rId12" Type="http://schemas.openxmlformats.org/officeDocument/2006/relationships/image" Target="../media/image55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47.png"/><Relationship Id="rId11" Type="http://schemas.openxmlformats.org/officeDocument/2006/relationships/image" Target="../media/image552.png"/><Relationship Id="rId5" Type="http://schemas.openxmlformats.org/officeDocument/2006/relationships/image" Target="../media/image10.png"/><Relationship Id="rId10" Type="http://schemas.openxmlformats.org/officeDocument/2006/relationships/image" Target="../media/image551.png"/><Relationship Id="rId4" Type="http://schemas.openxmlformats.org/officeDocument/2006/relationships/slide" Target="slide1.xml"/><Relationship Id="rId9" Type="http://schemas.openxmlformats.org/officeDocument/2006/relationships/image" Target="../media/image550.pn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5.png"/><Relationship Id="rId3" Type="http://schemas.openxmlformats.org/officeDocument/2006/relationships/image" Target="../media/image8.png"/><Relationship Id="rId7" Type="http://schemas.openxmlformats.org/officeDocument/2006/relationships/image" Target="../media/image5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4.png"/><Relationship Id="rId11" Type="http://schemas.openxmlformats.org/officeDocument/2006/relationships/image" Target="../media/image558.png"/><Relationship Id="rId5" Type="http://schemas.openxmlformats.org/officeDocument/2006/relationships/image" Target="../media/image10.png"/><Relationship Id="rId10" Type="http://schemas.openxmlformats.org/officeDocument/2006/relationships/image" Target="../media/image557.png"/><Relationship Id="rId4" Type="http://schemas.openxmlformats.org/officeDocument/2006/relationships/slide" Target="slide1.xml"/><Relationship Id="rId9" Type="http://schemas.openxmlformats.org/officeDocument/2006/relationships/image" Target="../media/image556.png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9.png"/><Relationship Id="rId13" Type="http://schemas.openxmlformats.org/officeDocument/2006/relationships/image" Target="../media/image563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5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553.png"/><Relationship Id="rId5" Type="http://schemas.openxmlformats.org/officeDocument/2006/relationships/image" Target="../media/image8.png"/><Relationship Id="rId10" Type="http://schemas.openxmlformats.org/officeDocument/2006/relationships/image" Target="../media/image561.png"/><Relationship Id="rId4" Type="http://schemas.openxmlformats.org/officeDocument/2006/relationships/image" Target="../media/image559.png"/><Relationship Id="rId9" Type="http://schemas.openxmlformats.org/officeDocument/2006/relationships/image" Target="../media/image560.png"/><Relationship Id="rId14" Type="http://schemas.openxmlformats.org/officeDocument/2006/relationships/image" Target="../media/image564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6.png"/><Relationship Id="rId3" Type="http://schemas.openxmlformats.org/officeDocument/2006/relationships/image" Target="../media/image8.png"/><Relationship Id="rId7" Type="http://schemas.openxmlformats.org/officeDocument/2006/relationships/image" Target="../media/image5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5.png"/><Relationship Id="rId11" Type="http://schemas.openxmlformats.org/officeDocument/2006/relationships/image" Target="../media/image569.png"/><Relationship Id="rId5" Type="http://schemas.openxmlformats.org/officeDocument/2006/relationships/image" Target="../media/image10.png"/><Relationship Id="rId10" Type="http://schemas.openxmlformats.org/officeDocument/2006/relationships/image" Target="../media/image568.png"/><Relationship Id="rId4" Type="http://schemas.openxmlformats.org/officeDocument/2006/relationships/slide" Target="slide1.xml"/><Relationship Id="rId9" Type="http://schemas.openxmlformats.org/officeDocument/2006/relationships/image" Target="../media/image56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1.png"/><Relationship Id="rId3" Type="http://schemas.openxmlformats.org/officeDocument/2006/relationships/image" Target="../media/image8.png"/><Relationship Id="rId7" Type="http://schemas.openxmlformats.org/officeDocument/2006/relationships/image" Target="../media/image54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0.png"/><Relationship Id="rId11" Type="http://schemas.openxmlformats.org/officeDocument/2006/relationships/image" Target="../media/image558.png"/><Relationship Id="rId5" Type="http://schemas.openxmlformats.org/officeDocument/2006/relationships/image" Target="../media/image10.png"/><Relationship Id="rId10" Type="http://schemas.openxmlformats.org/officeDocument/2006/relationships/image" Target="../media/image572.png"/><Relationship Id="rId4" Type="http://schemas.openxmlformats.org/officeDocument/2006/relationships/slide" Target="slide1.xml"/><Relationship Id="rId9" Type="http://schemas.openxmlformats.org/officeDocument/2006/relationships/image" Target="../media/image567.png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3.png"/><Relationship Id="rId13" Type="http://schemas.openxmlformats.org/officeDocument/2006/relationships/image" Target="../media/image578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12" Type="http://schemas.openxmlformats.org/officeDocument/2006/relationships/image" Target="../media/image577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76.png"/><Relationship Id="rId5" Type="http://schemas.openxmlformats.org/officeDocument/2006/relationships/slide" Target="slide33.xml"/><Relationship Id="rId15" Type="http://schemas.openxmlformats.org/officeDocument/2006/relationships/image" Target="../media/image580.png"/><Relationship Id="rId10" Type="http://schemas.openxmlformats.org/officeDocument/2006/relationships/image" Target="../media/image575.png"/><Relationship Id="rId4" Type="http://schemas.openxmlformats.org/officeDocument/2006/relationships/image" Target="../media/image8.png"/><Relationship Id="rId9" Type="http://schemas.openxmlformats.org/officeDocument/2006/relationships/image" Target="../media/image574.png"/><Relationship Id="rId14" Type="http://schemas.openxmlformats.org/officeDocument/2006/relationships/image" Target="../media/image579.png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3.png"/><Relationship Id="rId3" Type="http://schemas.openxmlformats.org/officeDocument/2006/relationships/image" Target="../media/image13.png"/><Relationship Id="rId7" Type="http://schemas.openxmlformats.org/officeDocument/2006/relationships/image" Target="../media/image5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5.png"/><Relationship Id="rId3" Type="http://schemas.openxmlformats.org/officeDocument/2006/relationships/image" Target="../media/image13.png"/><Relationship Id="rId7" Type="http://schemas.openxmlformats.org/officeDocument/2006/relationships/image" Target="../media/image584.png"/><Relationship Id="rId12" Type="http://schemas.openxmlformats.org/officeDocument/2006/relationships/image" Target="../media/image58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88.png"/><Relationship Id="rId5" Type="http://schemas.openxmlformats.org/officeDocument/2006/relationships/slide" Target="slide1.xml"/><Relationship Id="rId10" Type="http://schemas.openxmlformats.org/officeDocument/2006/relationships/image" Target="../media/image587.png"/><Relationship Id="rId4" Type="http://schemas.openxmlformats.org/officeDocument/2006/relationships/image" Target="../media/image8.png"/><Relationship Id="rId9" Type="http://schemas.openxmlformats.org/officeDocument/2006/relationships/image" Target="../media/image586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1.png"/><Relationship Id="rId3" Type="http://schemas.openxmlformats.org/officeDocument/2006/relationships/image" Target="../media/image13.png"/><Relationship Id="rId7" Type="http://schemas.openxmlformats.org/officeDocument/2006/relationships/image" Target="../media/image590.png"/><Relationship Id="rId12" Type="http://schemas.openxmlformats.org/officeDocument/2006/relationships/image" Target="../media/image59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594.png"/><Relationship Id="rId5" Type="http://schemas.openxmlformats.org/officeDocument/2006/relationships/slide" Target="slide1.xml"/><Relationship Id="rId10" Type="http://schemas.openxmlformats.org/officeDocument/2006/relationships/image" Target="../media/image593.png"/><Relationship Id="rId4" Type="http://schemas.openxmlformats.org/officeDocument/2006/relationships/image" Target="../media/image8.png"/><Relationship Id="rId9" Type="http://schemas.openxmlformats.org/officeDocument/2006/relationships/image" Target="../media/image59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6.png"/><Relationship Id="rId7" Type="http://schemas.openxmlformats.org/officeDocument/2006/relationships/image" Target="../media/image1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48.png"/><Relationship Id="rId10" Type="http://schemas.openxmlformats.org/officeDocument/2006/relationships/image" Target="../media/image10.png"/><Relationship Id="rId4" Type="http://schemas.openxmlformats.org/officeDocument/2006/relationships/image" Target="../media/image47.png"/><Relationship Id="rId9" Type="http://schemas.openxmlformats.org/officeDocument/2006/relationships/slide" Target="slide1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8.png"/><Relationship Id="rId3" Type="http://schemas.openxmlformats.org/officeDocument/2006/relationships/image" Target="../media/image8.png"/><Relationship Id="rId7" Type="http://schemas.openxmlformats.org/officeDocument/2006/relationships/image" Target="../media/image59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6.png"/><Relationship Id="rId5" Type="http://schemas.openxmlformats.org/officeDocument/2006/relationships/image" Target="../media/image10.png"/><Relationship Id="rId10" Type="http://schemas.openxmlformats.org/officeDocument/2006/relationships/image" Target="../media/image600.png"/><Relationship Id="rId4" Type="http://schemas.openxmlformats.org/officeDocument/2006/relationships/slide" Target="slide1.xml"/><Relationship Id="rId9" Type="http://schemas.openxmlformats.org/officeDocument/2006/relationships/image" Target="../media/image599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2.png"/><Relationship Id="rId3" Type="http://schemas.openxmlformats.org/officeDocument/2006/relationships/image" Target="../media/image13.png"/><Relationship Id="rId7" Type="http://schemas.openxmlformats.org/officeDocument/2006/relationships/image" Target="../media/image60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604.png"/><Relationship Id="rId4" Type="http://schemas.openxmlformats.org/officeDocument/2006/relationships/image" Target="../media/image8.png"/><Relationship Id="rId9" Type="http://schemas.openxmlformats.org/officeDocument/2006/relationships/image" Target="../media/image603.pn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7.png"/><Relationship Id="rId3" Type="http://schemas.openxmlformats.org/officeDocument/2006/relationships/image" Target="../media/image8.png"/><Relationship Id="rId7" Type="http://schemas.openxmlformats.org/officeDocument/2006/relationships/image" Target="../media/image60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5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08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1.png"/><Relationship Id="rId3" Type="http://schemas.openxmlformats.org/officeDocument/2006/relationships/image" Target="../media/image8.png"/><Relationship Id="rId7" Type="http://schemas.openxmlformats.org/officeDocument/2006/relationships/image" Target="../media/image6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9.png"/><Relationship Id="rId5" Type="http://schemas.openxmlformats.org/officeDocument/2006/relationships/image" Target="../media/image10.png"/><Relationship Id="rId10" Type="http://schemas.openxmlformats.org/officeDocument/2006/relationships/image" Target="../media/image613.png"/><Relationship Id="rId4" Type="http://schemas.openxmlformats.org/officeDocument/2006/relationships/slide" Target="slide1.xml"/><Relationship Id="rId9" Type="http://schemas.openxmlformats.org/officeDocument/2006/relationships/image" Target="../media/image612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2.png"/><Relationship Id="rId3" Type="http://schemas.openxmlformats.org/officeDocument/2006/relationships/image" Target="../media/image8.png"/><Relationship Id="rId7" Type="http://schemas.openxmlformats.org/officeDocument/2006/relationships/image" Target="../media/image6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4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16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2.png"/><Relationship Id="rId3" Type="http://schemas.openxmlformats.org/officeDocument/2006/relationships/image" Target="../media/image8.png"/><Relationship Id="rId7" Type="http://schemas.openxmlformats.org/officeDocument/2006/relationships/image" Target="../media/image6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17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19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2.png"/><Relationship Id="rId3" Type="http://schemas.openxmlformats.org/officeDocument/2006/relationships/image" Target="../media/image8.png"/><Relationship Id="rId7" Type="http://schemas.openxmlformats.org/officeDocument/2006/relationships/image" Target="../media/image6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0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22.png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4.png"/><Relationship Id="rId3" Type="http://schemas.openxmlformats.org/officeDocument/2006/relationships/image" Target="../media/image13.png"/><Relationship Id="rId7" Type="http://schemas.openxmlformats.org/officeDocument/2006/relationships/image" Target="../media/image62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626.png"/><Relationship Id="rId4" Type="http://schemas.openxmlformats.org/officeDocument/2006/relationships/image" Target="../media/image8.png"/><Relationship Id="rId9" Type="http://schemas.openxmlformats.org/officeDocument/2006/relationships/image" Target="../media/image625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8.png"/><Relationship Id="rId3" Type="http://schemas.openxmlformats.org/officeDocument/2006/relationships/image" Target="../media/image13.png"/><Relationship Id="rId7" Type="http://schemas.openxmlformats.org/officeDocument/2006/relationships/image" Target="../media/image62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90.png"/><Relationship Id="rId4" Type="http://schemas.openxmlformats.org/officeDocument/2006/relationships/image" Target="../media/image8.png"/><Relationship Id="rId9" Type="http://schemas.openxmlformats.org/officeDocument/2006/relationships/image" Target="../media/image629.png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2.png"/><Relationship Id="rId3" Type="http://schemas.openxmlformats.org/officeDocument/2006/relationships/image" Target="../media/image8.png"/><Relationship Id="rId7" Type="http://schemas.openxmlformats.org/officeDocument/2006/relationships/image" Target="../media/image63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0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9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52.png"/><Relationship Id="rId4" Type="http://schemas.openxmlformats.org/officeDocument/2006/relationships/image" Target="../media/image49.jpeg"/><Relationship Id="rId9" Type="http://schemas.openxmlformats.org/officeDocument/2006/relationships/image" Target="../media/image51.png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5.png"/><Relationship Id="rId3" Type="http://schemas.openxmlformats.org/officeDocument/2006/relationships/image" Target="../media/image8.png"/><Relationship Id="rId7" Type="http://schemas.openxmlformats.org/officeDocument/2006/relationships/image" Target="../media/image6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3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90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8.png"/><Relationship Id="rId3" Type="http://schemas.openxmlformats.org/officeDocument/2006/relationships/image" Target="../media/image8.png"/><Relationship Id="rId7" Type="http://schemas.openxmlformats.org/officeDocument/2006/relationships/image" Target="../media/image6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36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90.png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3" Type="http://schemas.openxmlformats.org/officeDocument/2006/relationships/image" Target="../media/image13.png"/><Relationship Id="rId7" Type="http://schemas.openxmlformats.org/officeDocument/2006/relationships/image" Target="../media/image63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43.png"/><Relationship Id="rId5" Type="http://schemas.openxmlformats.org/officeDocument/2006/relationships/slide" Target="slide1.xml"/><Relationship Id="rId10" Type="http://schemas.openxmlformats.org/officeDocument/2006/relationships/image" Target="../media/image642.png"/><Relationship Id="rId4" Type="http://schemas.openxmlformats.org/officeDocument/2006/relationships/image" Target="../media/image8.png"/><Relationship Id="rId9" Type="http://schemas.openxmlformats.org/officeDocument/2006/relationships/image" Target="../media/image641.png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5.png"/><Relationship Id="rId3" Type="http://schemas.openxmlformats.org/officeDocument/2006/relationships/image" Target="../media/image13.png"/><Relationship Id="rId7" Type="http://schemas.openxmlformats.org/officeDocument/2006/relationships/image" Target="../media/image64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648.png"/><Relationship Id="rId5" Type="http://schemas.openxmlformats.org/officeDocument/2006/relationships/slide" Target="slide1.xml"/><Relationship Id="rId10" Type="http://schemas.openxmlformats.org/officeDocument/2006/relationships/image" Target="../media/image647.png"/><Relationship Id="rId4" Type="http://schemas.openxmlformats.org/officeDocument/2006/relationships/image" Target="../media/image8.png"/><Relationship Id="rId9" Type="http://schemas.openxmlformats.org/officeDocument/2006/relationships/image" Target="../media/image646.png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6.png"/><Relationship Id="rId3" Type="http://schemas.openxmlformats.org/officeDocument/2006/relationships/image" Target="../media/image13.png"/><Relationship Id="rId7" Type="http://schemas.openxmlformats.org/officeDocument/2006/relationships/image" Target="../media/image6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648.png"/><Relationship Id="rId4" Type="http://schemas.openxmlformats.org/officeDocument/2006/relationships/image" Target="../media/image8.png"/><Relationship Id="rId9" Type="http://schemas.openxmlformats.org/officeDocument/2006/relationships/image" Target="../media/image650.png"/></Relationships>
</file>

<file path=ppt/slides/_rels/slide1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3.png"/><Relationship Id="rId3" Type="http://schemas.openxmlformats.org/officeDocument/2006/relationships/image" Target="../media/image8.png"/><Relationship Id="rId7" Type="http://schemas.openxmlformats.org/officeDocument/2006/relationships/image" Target="../media/image652.png"/><Relationship Id="rId12" Type="http://schemas.openxmlformats.org/officeDocument/2006/relationships/image" Target="../media/image6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1.png"/><Relationship Id="rId11" Type="http://schemas.openxmlformats.org/officeDocument/2006/relationships/image" Target="../media/image656.png"/><Relationship Id="rId5" Type="http://schemas.openxmlformats.org/officeDocument/2006/relationships/image" Target="../media/image10.png"/><Relationship Id="rId10" Type="http://schemas.openxmlformats.org/officeDocument/2006/relationships/image" Target="../media/image655.png"/><Relationship Id="rId4" Type="http://schemas.openxmlformats.org/officeDocument/2006/relationships/slide" Target="slide1.xml"/><Relationship Id="rId9" Type="http://schemas.openxmlformats.org/officeDocument/2006/relationships/image" Target="../media/image654.png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9.png"/><Relationship Id="rId13" Type="http://schemas.openxmlformats.org/officeDocument/2006/relationships/image" Target="../media/image664.png"/><Relationship Id="rId3" Type="http://schemas.openxmlformats.org/officeDocument/2006/relationships/image" Target="../media/image658.png"/><Relationship Id="rId7" Type="http://schemas.openxmlformats.org/officeDocument/2006/relationships/image" Target="../media/image10.png"/><Relationship Id="rId12" Type="http://schemas.openxmlformats.org/officeDocument/2006/relationships/image" Target="../media/image66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662.png"/><Relationship Id="rId5" Type="http://schemas.openxmlformats.org/officeDocument/2006/relationships/image" Target="../media/image8.png"/><Relationship Id="rId10" Type="http://schemas.openxmlformats.org/officeDocument/2006/relationships/image" Target="../media/image661.png"/><Relationship Id="rId4" Type="http://schemas.openxmlformats.org/officeDocument/2006/relationships/image" Target="../media/image13.png"/><Relationship Id="rId9" Type="http://schemas.openxmlformats.org/officeDocument/2006/relationships/image" Target="../media/image660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7.png"/><Relationship Id="rId13" Type="http://schemas.openxmlformats.org/officeDocument/2006/relationships/image" Target="../media/image672.png"/><Relationship Id="rId3" Type="http://schemas.openxmlformats.org/officeDocument/2006/relationships/image" Target="../media/image8.png"/><Relationship Id="rId7" Type="http://schemas.openxmlformats.org/officeDocument/2006/relationships/image" Target="../media/image666.png"/><Relationship Id="rId12" Type="http://schemas.openxmlformats.org/officeDocument/2006/relationships/image" Target="../media/image671.png"/><Relationship Id="rId2" Type="http://schemas.openxmlformats.org/officeDocument/2006/relationships/image" Target="../media/image13.png"/><Relationship Id="rId16" Type="http://schemas.openxmlformats.org/officeDocument/2006/relationships/image" Target="../media/image6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5.png"/><Relationship Id="rId11" Type="http://schemas.openxmlformats.org/officeDocument/2006/relationships/image" Target="../media/image670.png"/><Relationship Id="rId5" Type="http://schemas.openxmlformats.org/officeDocument/2006/relationships/image" Target="../media/image10.png"/><Relationship Id="rId15" Type="http://schemas.openxmlformats.org/officeDocument/2006/relationships/image" Target="../media/image674.png"/><Relationship Id="rId10" Type="http://schemas.openxmlformats.org/officeDocument/2006/relationships/image" Target="../media/image669.png"/><Relationship Id="rId4" Type="http://schemas.openxmlformats.org/officeDocument/2006/relationships/slide" Target="slide1.xml"/><Relationship Id="rId9" Type="http://schemas.openxmlformats.org/officeDocument/2006/relationships/image" Target="../media/image668.png"/><Relationship Id="rId14" Type="http://schemas.openxmlformats.org/officeDocument/2006/relationships/image" Target="../media/image673.png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8.png"/><Relationship Id="rId13" Type="http://schemas.openxmlformats.org/officeDocument/2006/relationships/image" Target="../media/image683.png"/><Relationship Id="rId3" Type="http://schemas.openxmlformats.org/officeDocument/2006/relationships/image" Target="../media/image13.png"/><Relationship Id="rId7" Type="http://schemas.openxmlformats.org/officeDocument/2006/relationships/image" Target="../media/image677.png"/><Relationship Id="rId12" Type="http://schemas.openxmlformats.org/officeDocument/2006/relationships/image" Target="../media/image682.png"/><Relationship Id="rId2" Type="http://schemas.openxmlformats.org/officeDocument/2006/relationships/image" Target="../media/image67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681.png"/><Relationship Id="rId5" Type="http://schemas.openxmlformats.org/officeDocument/2006/relationships/slide" Target="slide1.xml"/><Relationship Id="rId10" Type="http://schemas.openxmlformats.org/officeDocument/2006/relationships/image" Target="../media/image680.png"/><Relationship Id="rId4" Type="http://schemas.openxmlformats.org/officeDocument/2006/relationships/image" Target="../media/image8.png"/><Relationship Id="rId9" Type="http://schemas.openxmlformats.org/officeDocument/2006/relationships/image" Target="../media/image679.png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6.png"/><Relationship Id="rId3" Type="http://schemas.openxmlformats.org/officeDocument/2006/relationships/image" Target="../media/image8.png"/><Relationship Id="rId7" Type="http://schemas.openxmlformats.org/officeDocument/2006/relationships/image" Target="../media/image68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84.png"/><Relationship Id="rId11" Type="http://schemas.openxmlformats.org/officeDocument/2006/relationships/image" Target="../media/image689.png"/><Relationship Id="rId5" Type="http://schemas.openxmlformats.org/officeDocument/2006/relationships/image" Target="../media/image10.png"/><Relationship Id="rId10" Type="http://schemas.openxmlformats.org/officeDocument/2006/relationships/image" Target="../media/image688.png"/><Relationship Id="rId4" Type="http://schemas.openxmlformats.org/officeDocument/2006/relationships/slide" Target="slide1.xml"/><Relationship Id="rId9" Type="http://schemas.openxmlformats.org/officeDocument/2006/relationships/image" Target="../media/image6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2.png"/><Relationship Id="rId3" Type="http://schemas.openxmlformats.org/officeDocument/2006/relationships/image" Target="../media/image8.png"/><Relationship Id="rId7" Type="http://schemas.openxmlformats.org/officeDocument/2006/relationships/image" Target="../media/image69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0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693.png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6.png"/><Relationship Id="rId3" Type="http://schemas.openxmlformats.org/officeDocument/2006/relationships/image" Target="../media/image8.png"/><Relationship Id="rId7" Type="http://schemas.openxmlformats.org/officeDocument/2006/relationships/image" Target="../media/image6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94.png"/><Relationship Id="rId11" Type="http://schemas.openxmlformats.org/officeDocument/2006/relationships/image" Target="../media/image699.png"/><Relationship Id="rId5" Type="http://schemas.openxmlformats.org/officeDocument/2006/relationships/image" Target="../media/image10.png"/><Relationship Id="rId10" Type="http://schemas.openxmlformats.org/officeDocument/2006/relationships/image" Target="../media/image698.png"/><Relationship Id="rId4" Type="http://schemas.openxmlformats.org/officeDocument/2006/relationships/slide" Target="slide1.xml"/><Relationship Id="rId9" Type="http://schemas.openxmlformats.org/officeDocument/2006/relationships/image" Target="../media/image697.png"/></Relationships>
</file>

<file path=ppt/slides/_rels/slide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2.png"/><Relationship Id="rId3" Type="http://schemas.openxmlformats.org/officeDocument/2006/relationships/image" Target="../media/image13.png"/><Relationship Id="rId7" Type="http://schemas.openxmlformats.org/officeDocument/2006/relationships/image" Target="../media/image701.png"/><Relationship Id="rId12" Type="http://schemas.openxmlformats.org/officeDocument/2006/relationships/image" Target="../media/image706.png"/><Relationship Id="rId2" Type="http://schemas.openxmlformats.org/officeDocument/2006/relationships/image" Target="../media/image70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705.png"/><Relationship Id="rId5" Type="http://schemas.openxmlformats.org/officeDocument/2006/relationships/slide" Target="slide1.xml"/><Relationship Id="rId10" Type="http://schemas.openxmlformats.org/officeDocument/2006/relationships/image" Target="../media/image704.png"/><Relationship Id="rId4" Type="http://schemas.openxmlformats.org/officeDocument/2006/relationships/image" Target="../media/image8.png"/><Relationship Id="rId9" Type="http://schemas.openxmlformats.org/officeDocument/2006/relationships/image" Target="../media/image703.png"/></Relationships>
</file>

<file path=ppt/slides/_rels/slide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9.png"/><Relationship Id="rId3" Type="http://schemas.openxmlformats.org/officeDocument/2006/relationships/image" Target="../media/image8.png"/><Relationship Id="rId7" Type="http://schemas.openxmlformats.org/officeDocument/2006/relationships/image" Target="../media/image7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07.png"/><Relationship Id="rId5" Type="http://schemas.openxmlformats.org/officeDocument/2006/relationships/image" Target="../media/image10.png"/><Relationship Id="rId10" Type="http://schemas.openxmlformats.org/officeDocument/2006/relationships/image" Target="../media/image711.png"/><Relationship Id="rId4" Type="http://schemas.openxmlformats.org/officeDocument/2006/relationships/slide" Target="slide1.xml"/><Relationship Id="rId9" Type="http://schemas.openxmlformats.org/officeDocument/2006/relationships/image" Target="../media/image710.png"/></Relationships>
</file>

<file path=ppt/slides/_rels/slide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3.png"/><Relationship Id="rId13" Type="http://schemas.openxmlformats.org/officeDocument/2006/relationships/image" Target="../media/image718.png"/><Relationship Id="rId3" Type="http://schemas.openxmlformats.org/officeDocument/2006/relationships/image" Target="../media/image13.png"/><Relationship Id="rId7" Type="http://schemas.openxmlformats.org/officeDocument/2006/relationships/image" Target="../media/image712.png"/><Relationship Id="rId12" Type="http://schemas.openxmlformats.org/officeDocument/2006/relationships/image" Target="../media/image71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716.png"/><Relationship Id="rId5" Type="http://schemas.openxmlformats.org/officeDocument/2006/relationships/slide" Target="slide1.xml"/><Relationship Id="rId10" Type="http://schemas.openxmlformats.org/officeDocument/2006/relationships/image" Target="../media/image715.png"/><Relationship Id="rId4" Type="http://schemas.openxmlformats.org/officeDocument/2006/relationships/image" Target="../media/image8.png"/><Relationship Id="rId9" Type="http://schemas.openxmlformats.org/officeDocument/2006/relationships/image" Target="../media/image714.png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1.png"/><Relationship Id="rId13" Type="http://schemas.openxmlformats.org/officeDocument/2006/relationships/image" Target="../media/image726.png"/><Relationship Id="rId3" Type="http://schemas.openxmlformats.org/officeDocument/2006/relationships/image" Target="../media/image8.png"/><Relationship Id="rId7" Type="http://schemas.openxmlformats.org/officeDocument/2006/relationships/image" Target="../media/image720.png"/><Relationship Id="rId12" Type="http://schemas.openxmlformats.org/officeDocument/2006/relationships/image" Target="../media/image7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19.png"/><Relationship Id="rId11" Type="http://schemas.openxmlformats.org/officeDocument/2006/relationships/image" Target="../media/image724.png"/><Relationship Id="rId5" Type="http://schemas.openxmlformats.org/officeDocument/2006/relationships/image" Target="../media/image10.png"/><Relationship Id="rId15" Type="http://schemas.openxmlformats.org/officeDocument/2006/relationships/image" Target="../media/image728.png"/><Relationship Id="rId10" Type="http://schemas.openxmlformats.org/officeDocument/2006/relationships/image" Target="../media/image723.png"/><Relationship Id="rId4" Type="http://schemas.openxmlformats.org/officeDocument/2006/relationships/slide" Target="slide1.xml"/><Relationship Id="rId9" Type="http://schemas.openxmlformats.org/officeDocument/2006/relationships/image" Target="../media/image722.png"/><Relationship Id="rId14" Type="http://schemas.openxmlformats.org/officeDocument/2006/relationships/image" Target="../media/image727.png"/></Relationships>
</file>

<file path=ppt/slides/_rels/slide1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0.png"/><Relationship Id="rId13" Type="http://schemas.openxmlformats.org/officeDocument/2006/relationships/image" Target="../media/image735.png"/><Relationship Id="rId3" Type="http://schemas.openxmlformats.org/officeDocument/2006/relationships/image" Target="../media/image729.png"/><Relationship Id="rId7" Type="http://schemas.openxmlformats.org/officeDocument/2006/relationships/image" Target="../media/image10.png"/><Relationship Id="rId12" Type="http://schemas.openxmlformats.org/officeDocument/2006/relationships/image" Target="../media/image73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733.png"/><Relationship Id="rId5" Type="http://schemas.openxmlformats.org/officeDocument/2006/relationships/image" Target="../media/image8.png"/><Relationship Id="rId15" Type="http://schemas.openxmlformats.org/officeDocument/2006/relationships/image" Target="../media/image737.png"/><Relationship Id="rId10" Type="http://schemas.openxmlformats.org/officeDocument/2006/relationships/image" Target="../media/image732.png"/><Relationship Id="rId4" Type="http://schemas.openxmlformats.org/officeDocument/2006/relationships/image" Target="../media/image13.png"/><Relationship Id="rId9" Type="http://schemas.openxmlformats.org/officeDocument/2006/relationships/image" Target="../media/image731.png"/><Relationship Id="rId14" Type="http://schemas.openxmlformats.org/officeDocument/2006/relationships/image" Target="../media/image736.png"/></Relationships>
</file>

<file path=ppt/slides/_rels/slide137.xml.rels><?xml version="1.0" encoding="UTF-8" standalone="yes"?>
<Relationships xmlns="http://schemas.openxmlformats.org/package/2006/relationships"><Relationship Id="rId8" Type="http://schemas.openxmlformats.org/officeDocument/2006/relationships/slide" Target="slide138.xml"/><Relationship Id="rId13" Type="http://schemas.openxmlformats.org/officeDocument/2006/relationships/image" Target="../media/image741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slide" Target="slide142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740.png"/><Relationship Id="rId5" Type="http://schemas.openxmlformats.org/officeDocument/2006/relationships/image" Target="../media/image8.png"/><Relationship Id="rId10" Type="http://schemas.openxmlformats.org/officeDocument/2006/relationships/slide" Target="slide140.xml"/><Relationship Id="rId4" Type="http://schemas.openxmlformats.org/officeDocument/2006/relationships/image" Target="../media/image738.png"/><Relationship Id="rId9" Type="http://schemas.openxmlformats.org/officeDocument/2006/relationships/image" Target="../media/image739.png"/><Relationship Id="rId14" Type="http://schemas.openxmlformats.org/officeDocument/2006/relationships/image" Target="../media/image12.gif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3.png"/><Relationship Id="rId3" Type="http://schemas.openxmlformats.org/officeDocument/2006/relationships/image" Target="../media/image74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745.png"/><Relationship Id="rId4" Type="http://schemas.openxmlformats.org/officeDocument/2006/relationships/image" Target="../media/image13.png"/><Relationship Id="rId9" Type="http://schemas.openxmlformats.org/officeDocument/2006/relationships/image" Target="../media/image744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51.png"/><Relationship Id="rId3" Type="http://schemas.openxmlformats.org/officeDocument/2006/relationships/image" Target="../media/image13.png"/><Relationship Id="rId7" Type="http://schemas.openxmlformats.org/officeDocument/2006/relationships/slide" Target="slide1.xml"/><Relationship Id="rId12" Type="http://schemas.openxmlformats.org/officeDocument/2006/relationships/image" Target="../media/image75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749.png"/><Relationship Id="rId5" Type="http://schemas.microsoft.com/office/2007/relationships/hdphoto" Target="../media/hdphoto3.wdp"/><Relationship Id="rId10" Type="http://schemas.openxmlformats.org/officeDocument/2006/relationships/image" Target="../media/image748.png"/><Relationship Id="rId4" Type="http://schemas.openxmlformats.org/officeDocument/2006/relationships/image" Target="../media/image746.png"/><Relationship Id="rId9" Type="http://schemas.openxmlformats.org/officeDocument/2006/relationships/image" Target="../media/image7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56.png"/></Relationships>
</file>

<file path=ppt/slides/_rels/slide1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3.png"/><Relationship Id="rId3" Type="http://schemas.openxmlformats.org/officeDocument/2006/relationships/image" Target="../media/image75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10" Type="http://schemas.openxmlformats.org/officeDocument/2006/relationships/image" Target="../media/image755.png"/><Relationship Id="rId4" Type="http://schemas.openxmlformats.org/officeDocument/2006/relationships/image" Target="../media/image13.png"/><Relationship Id="rId9" Type="http://schemas.openxmlformats.org/officeDocument/2006/relationships/image" Target="../media/image754.png"/></Relationships>
</file>

<file path=ppt/slides/_rels/slide1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56.png"/><Relationship Id="rId7" Type="http://schemas.openxmlformats.org/officeDocument/2006/relationships/slide" Target="slide1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758.png"/><Relationship Id="rId5" Type="http://schemas.openxmlformats.org/officeDocument/2006/relationships/image" Target="../media/image13.png"/><Relationship Id="rId10" Type="http://schemas.openxmlformats.org/officeDocument/2006/relationships/image" Target="../media/image757.png"/><Relationship Id="rId4" Type="http://schemas.microsoft.com/office/2007/relationships/hdphoto" Target="../media/hdphoto4.wdp"/><Relationship Id="rId9" Type="http://schemas.openxmlformats.org/officeDocument/2006/relationships/image" Target="../media/image747.png"/></Relationships>
</file>

<file path=ppt/slides/_rels/slide1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0.png"/><Relationship Id="rId3" Type="http://schemas.openxmlformats.org/officeDocument/2006/relationships/image" Target="../media/image13.png"/><Relationship Id="rId7" Type="http://schemas.openxmlformats.org/officeDocument/2006/relationships/image" Target="../media/image759.png"/><Relationship Id="rId12" Type="http://schemas.openxmlformats.org/officeDocument/2006/relationships/image" Target="../media/image7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763.png"/><Relationship Id="rId5" Type="http://schemas.openxmlformats.org/officeDocument/2006/relationships/slide" Target="slide1.xml"/><Relationship Id="rId10" Type="http://schemas.openxmlformats.org/officeDocument/2006/relationships/image" Target="../media/image762.png"/><Relationship Id="rId4" Type="http://schemas.openxmlformats.org/officeDocument/2006/relationships/image" Target="../media/image8.png"/><Relationship Id="rId9" Type="http://schemas.openxmlformats.org/officeDocument/2006/relationships/image" Target="../media/image761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7.png"/><Relationship Id="rId13" Type="http://schemas.openxmlformats.org/officeDocument/2006/relationships/image" Target="../media/image772.png"/><Relationship Id="rId3" Type="http://schemas.openxmlformats.org/officeDocument/2006/relationships/image" Target="../media/image8.png"/><Relationship Id="rId7" Type="http://schemas.openxmlformats.org/officeDocument/2006/relationships/image" Target="../media/image766.png"/><Relationship Id="rId12" Type="http://schemas.openxmlformats.org/officeDocument/2006/relationships/image" Target="../media/image77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65.png"/><Relationship Id="rId11" Type="http://schemas.openxmlformats.org/officeDocument/2006/relationships/image" Target="../media/image770.png"/><Relationship Id="rId5" Type="http://schemas.openxmlformats.org/officeDocument/2006/relationships/image" Target="../media/image10.png"/><Relationship Id="rId10" Type="http://schemas.openxmlformats.org/officeDocument/2006/relationships/image" Target="../media/image769.png"/><Relationship Id="rId4" Type="http://schemas.openxmlformats.org/officeDocument/2006/relationships/slide" Target="slide1.xml"/><Relationship Id="rId9" Type="http://schemas.openxmlformats.org/officeDocument/2006/relationships/image" Target="../media/image768.png"/><Relationship Id="rId14" Type="http://schemas.openxmlformats.org/officeDocument/2006/relationships/image" Target="../media/image773.png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6.png"/><Relationship Id="rId3" Type="http://schemas.openxmlformats.org/officeDocument/2006/relationships/image" Target="../media/image8.png"/><Relationship Id="rId7" Type="http://schemas.openxmlformats.org/officeDocument/2006/relationships/image" Target="../media/image77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74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777.png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9.png"/><Relationship Id="rId3" Type="http://schemas.openxmlformats.org/officeDocument/2006/relationships/image" Target="../media/image13.png"/><Relationship Id="rId7" Type="http://schemas.openxmlformats.org/officeDocument/2006/relationships/image" Target="../media/image77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5" Type="http://schemas.openxmlformats.org/officeDocument/2006/relationships/image" Target="../media/image8.png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3.png"/><Relationship Id="rId7" Type="http://schemas.openxmlformats.org/officeDocument/2006/relationships/slide" Target="slid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6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71.png"/><Relationship Id="rId3" Type="http://schemas.openxmlformats.org/officeDocument/2006/relationships/image" Target="../media/image65.png"/><Relationship Id="rId7" Type="http://schemas.openxmlformats.org/officeDocument/2006/relationships/slide" Target="slide1.xml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69.png"/><Relationship Id="rId5" Type="http://schemas.openxmlformats.org/officeDocument/2006/relationships/image" Target="../media/image66.jpeg"/><Relationship Id="rId10" Type="http://schemas.openxmlformats.org/officeDocument/2006/relationships/image" Target="../media/image68.png"/><Relationship Id="rId4" Type="http://schemas.openxmlformats.org/officeDocument/2006/relationships/image" Target="../media/image13.png"/><Relationship Id="rId9" Type="http://schemas.openxmlformats.org/officeDocument/2006/relationships/image" Target="../media/image6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gif"/><Relationship Id="rId3" Type="http://schemas.openxmlformats.org/officeDocument/2006/relationships/slide" Target="slide137.xml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slide" Target="slide26.xml"/><Relationship Id="rId10" Type="http://schemas.openxmlformats.org/officeDocument/2006/relationships/slide" Target="slide1.xml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jpeg"/><Relationship Id="rId7" Type="http://schemas.openxmlformats.org/officeDocument/2006/relationships/image" Target="../media/image7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slide" Target="slide1.xml"/><Relationship Id="rId10" Type="http://schemas.openxmlformats.org/officeDocument/2006/relationships/image" Target="../media/image76.png"/><Relationship Id="rId4" Type="http://schemas.openxmlformats.org/officeDocument/2006/relationships/image" Target="../media/image8.png"/><Relationship Id="rId9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3.png"/><Relationship Id="rId7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slide" Target="slide1.xml"/><Relationship Id="rId10" Type="http://schemas.openxmlformats.org/officeDocument/2006/relationships/image" Target="../media/image81.png"/><Relationship Id="rId4" Type="http://schemas.openxmlformats.org/officeDocument/2006/relationships/image" Target="../media/image8.png"/><Relationship Id="rId9" Type="http://schemas.openxmlformats.org/officeDocument/2006/relationships/image" Target="../media/image8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82.jpeg"/><Relationship Id="rId7" Type="http://schemas.openxmlformats.org/officeDocument/2006/relationships/image" Target="../media/image8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32.png"/><Relationship Id="rId5" Type="http://schemas.openxmlformats.org/officeDocument/2006/relationships/slide" Target="slide1.xml"/><Relationship Id="rId10" Type="http://schemas.openxmlformats.org/officeDocument/2006/relationships/image" Target="../media/image81.png"/><Relationship Id="rId4" Type="http://schemas.openxmlformats.org/officeDocument/2006/relationships/image" Target="../media/image8.png"/><Relationship Id="rId9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90.png"/><Relationship Id="rId3" Type="http://schemas.openxmlformats.org/officeDocument/2006/relationships/image" Target="../media/image84.jpeg"/><Relationship Id="rId7" Type="http://schemas.openxmlformats.org/officeDocument/2006/relationships/slide" Target="slide1.xml"/><Relationship Id="rId12" Type="http://schemas.openxmlformats.org/officeDocument/2006/relationships/image" Target="../media/image8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11" Type="http://schemas.openxmlformats.org/officeDocument/2006/relationships/image" Target="../media/image88.png"/><Relationship Id="rId5" Type="http://schemas.microsoft.com/office/2007/relationships/hdphoto" Target="../media/hdphoto1.wdp"/><Relationship Id="rId10" Type="http://schemas.openxmlformats.org/officeDocument/2006/relationships/image" Target="../media/image87.png"/><Relationship Id="rId4" Type="http://schemas.openxmlformats.org/officeDocument/2006/relationships/image" Target="../media/image85.png"/><Relationship Id="rId9" Type="http://schemas.openxmlformats.org/officeDocument/2006/relationships/image" Target="../media/image8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13" Type="http://schemas.openxmlformats.org/officeDocument/2006/relationships/image" Target="../media/image97.png"/><Relationship Id="rId3" Type="http://schemas.openxmlformats.org/officeDocument/2006/relationships/image" Target="../media/image91.png"/><Relationship Id="rId7" Type="http://schemas.openxmlformats.org/officeDocument/2006/relationships/image" Target="../media/image8.png"/><Relationship Id="rId12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95.png"/><Relationship Id="rId5" Type="http://schemas.openxmlformats.org/officeDocument/2006/relationships/image" Target="../media/image93.png"/><Relationship Id="rId15" Type="http://schemas.openxmlformats.org/officeDocument/2006/relationships/image" Target="../media/image99.png"/><Relationship Id="rId10" Type="http://schemas.openxmlformats.org/officeDocument/2006/relationships/image" Target="../media/image94.png"/><Relationship Id="rId4" Type="http://schemas.openxmlformats.org/officeDocument/2006/relationships/image" Target="../media/image92.png"/><Relationship Id="rId9" Type="http://schemas.openxmlformats.org/officeDocument/2006/relationships/image" Target="../media/image10.png"/><Relationship Id="rId1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13" Type="http://schemas.openxmlformats.org/officeDocument/2006/relationships/image" Target="../media/image108.png"/><Relationship Id="rId3" Type="http://schemas.openxmlformats.org/officeDocument/2006/relationships/image" Target="../media/image13.png"/><Relationship Id="rId7" Type="http://schemas.openxmlformats.org/officeDocument/2006/relationships/image" Target="../media/image102.png"/><Relationship Id="rId12" Type="http://schemas.openxmlformats.org/officeDocument/2006/relationships/image" Target="../media/image107.png"/><Relationship Id="rId17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1.png"/><Relationship Id="rId11" Type="http://schemas.openxmlformats.org/officeDocument/2006/relationships/image" Target="../media/image106.png"/><Relationship Id="rId5" Type="http://schemas.openxmlformats.org/officeDocument/2006/relationships/image" Target="../media/image100.png"/><Relationship Id="rId15" Type="http://schemas.openxmlformats.org/officeDocument/2006/relationships/slide" Target="slide1.xml"/><Relationship Id="rId10" Type="http://schemas.openxmlformats.org/officeDocument/2006/relationships/image" Target="../media/image105.png"/><Relationship Id="rId4" Type="http://schemas.openxmlformats.org/officeDocument/2006/relationships/image" Target="../media/image8.png"/><Relationship Id="rId9" Type="http://schemas.openxmlformats.org/officeDocument/2006/relationships/image" Target="../media/image104.png"/><Relationship Id="rId14" Type="http://schemas.openxmlformats.org/officeDocument/2006/relationships/image" Target="../media/image10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85.xml"/><Relationship Id="rId18" Type="http://schemas.openxmlformats.org/officeDocument/2006/relationships/image" Target="../media/image116.png"/><Relationship Id="rId3" Type="http://schemas.openxmlformats.org/officeDocument/2006/relationships/image" Target="../media/image13.png"/><Relationship Id="rId21" Type="http://schemas.openxmlformats.org/officeDocument/2006/relationships/image" Target="../media/image12.gif"/><Relationship Id="rId7" Type="http://schemas.openxmlformats.org/officeDocument/2006/relationships/slide" Target="slide1.xml"/><Relationship Id="rId12" Type="http://schemas.openxmlformats.org/officeDocument/2006/relationships/image" Target="../media/image113.png"/><Relationship Id="rId17" Type="http://schemas.openxmlformats.org/officeDocument/2006/relationships/slide" Target="slide127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15.png"/><Relationship Id="rId20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slide" Target="slide59.xml"/><Relationship Id="rId5" Type="http://schemas.microsoft.com/office/2007/relationships/hdphoto" Target="../media/hdphoto2.wdp"/><Relationship Id="rId15" Type="http://schemas.openxmlformats.org/officeDocument/2006/relationships/slide" Target="slide106.xml"/><Relationship Id="rId10" Type="http://schemas.openxmlformats.org/officeDocument/2006/relationships/image" Target="../media/image112.png"/><Relationship Id="rId19" Type="http://schemas.openxmlformats.org/officeDocument/2006/relationships/slide" Target="slide122.xml"/><Relationship Id="rId4" Type="http://schemas.openxmlformats.org/officeDocument/2006/relationships/image" Target="../media/image111.png"/><Relationship Id="rId9" Type="http://schemas.openxmlformats.org/officeDocument/2006/relationships/slide" Target="slide27.xml"/><Relationship Id="rId14" Type="http://schemas.openxmlformats.org/officeDocument/2006/relationships/image" Target="../media/image1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3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22.png"/><Relationship Id="rId5" Type="http://schemas.openxmlformats.org/officeDocument/2006/relationships/slide" Target="slide1.xml"/><Relationship Id="rId10" Type="http://schemas.openxmlformats.org/officeDocument/2006/relationships/image" Target="../media/image121.png"/><Relationship Id="rId4" Type="http://schemas.openxmlformats.org/officeDocument/2006/relationships/image" Target="../media/image8.png"/><Relationship Id="rId9" Type="http://schemas.openxmlformats.org/officeDocument/2006/relationships/image" Target="../media/image12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8.png"/><Relationship Id="rId7" Type="http://schemas.openxmlformats.org/officeDocument/2006/relationships/image" Target="../media/image1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3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12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8.png"/><Relationship Id="rId7" Type="http://schemas.openxmlformats.org/officeDocument/2006/relationships/image" Target="../media/image1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7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slide" Target="slide19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slide" Target="slide1.xml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slide" Target="slide12.xml"/><Relationship Id="rId4" Type="http://schemas.openxmlformats.org/officeDocument/2006/relationships/image" Target="../media/image14.png"/><Relationship Id="rId9" Type="http://schemas.openxmlformats.org/officeDocument/2006/relationships/image" Target="../media/image15.png"/><Relationship Id="rId14" Type="http://schemas.openxmlformats.org/officeDocument/2006/relationships/slide" Target="slide2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8.png"/><Relationship Id="rId7" Type="http://schemas.openxmlformats.org/officeDocument/2006/relationships/image" Target="../media/image1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9.png"/><Relationship Id="rId11" Type="http://schemas.openxmlformats.org/officeDocument/2006/relationships/image" Target="../media/image134.png"/><Relationship Id="rId5" Type="http://schemas.openxmlformats.org/officeDocument/2006/relationships/image" Target="../media/image10.png"/><Relationship Id="rId10" Type="http://schemas.openxmlformats.org/officeDocument/2006/relationships/image" Target="../media/image133.png"/><Relationship Id="rId4" Type="http://schemas.openxmlformats.org/officeDocument/2006/relationships/slide" Target="slide1.xml"/><Relationship Id="rId9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8.png"/><Relationship Id="rId7" Type="http://schemas.openxmlformats.org/officeDocument/2006/relationships/image" Target="../media/image1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5.png"/><Relationship Id="rId5" Type="http://schemas.openxmlformats.org/officeDocument/2006/relationships/image" Target="../media/image10.png"/><Relationship Id="rId10" Type="http://schemas.openxmlformats.org/officeDocument/2006/relationships/image" Target="../media/image139.png"/><Relationship Id="rId4" Type="http://schemas.openxmlformats.org/officeDocument/2006/relationships/slide" Target="slide1.xml"/><Relationship Id="rId9" Type="http://schemas.openxmlformats.org/officeDocument/2006/relationships/image" Target="../media/image13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8.png"/><Relationship Id="rId7" Type="http://schemas.openxmlformats.org/officeDocument/2006/relationships/image" Target="../media/image141.png"/><Relationship Id="rId12" Type="http://schemas.openxmlformats.org/officeDocument/2006/relationships/image" Target="../media/image1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0.png"/><Relationship Id="rId11" Type="http://schemas.openxmlformats.org/officeDocument/2006/relationships/image" Target="../media/image145.png"/><Relationship Id="rId5" Type="http://schemas.openxmlformats.org/officeDocument/2006/relationships/image" Target="../media/image10.png"/><Relationship Id="rId10" Type="http://schemas.openxmlformats.org/officeDocument/2006/relationships/image" Target="../media/image144.png"/><Relationship Id="rId4" Type="http://schemas.openxmlformats.org/officeDocument/2006/relationships/slide" Target="slide1.xml"/><Relationship Id="rId9" Type="http://schemas.openxmlformats.org/officeDocument/2006/relationships/image" Target="../media/image14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8.png"/><Relationship Id="rId7" Type="http://schemas.openxmlformats.org/officeDocument/2006/relationships/image" Target="../media/image14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7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51.png"/><Relationship Id="rId7" Type="http://schemas.openxmlformats.org/officeDocument/2006/relationships/image" Target="../media/image10.png"/><Relationship Id="rId12" Type="http://schemas.openxmlformats.org/officeDocument/2006/relationships/image" Target="../media/image156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155.png"/><Relationship Id="rId5" Type="http://schemas.openxmlformats.org/officeDocument/2006/relationships/image" Target="../media/image8.png"/><Relationship Id="rId10" Type="http://schemas.openxmlformats.org/officeDocument/2006/relationships/image" Target="../media/image154.png"/><Relationship Id="rId4" Type="http://schemas.openxmlformats.org/officeDocument/2006/relationships/image" Target="../media/image13.png"/><Relationship Id="rId9" Type="http://schemas.openxmlformats.org/officeDocument/2006/relationships/image" Target="../media/image15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13" Type="http://schemas.openxmlformats.org/officeDocument/2006/relationships/image" Target="../media/image163.png"/><Relationship Id="rId3" Type="http://schemas.openxmlformats.org/officeDocument/2006/relationships/image" Target="../media/image13.png"/><Relationship Id="rId7" Type="http://schemas.openxmlformats.org/officeDocument/2006/relationships/image" Target="../media/image157.png"/><Relationship Id="rId12" Type="http://schemas.openxmlformats.org/officeDocument/2006/relationships/image" Target="../media/image16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61.png"/><Relationship Id="rId5" Type="http://schemas.openxmlformats.org/officeDocument/2006/relationships/slide" Target="slide1.xml"/><Relationship Id="rId15" Type="http://schemas.openxmlformats.org/officeDocument/2006/relationships/image" Target="../media/image165.png"/><Relationship Id="rId10" Type="http://schemas.openxmlformats.org/officeDocument/2006/relationships/image" Target="../media/image160.png"/><Relationship Id="rId4" Type="http://schemas.openxmlformats.org/officeDocument/2006/relationships/image" Target="../media/image8.png"/><Relationship Id="rId9" Type="http://schemas.openxmlformats.org/officeDocument/2006/relationships/image" Target="../media/image159.png"/><Relationship Id="rId14" Type="http://schemas.openxmlformats.org/officeDocument/2006/relationships/image" Target="../media/image1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3.png"/><Relationship Id="rId7" Type="http://schemas.openxmlformats.org/officeDocument/2006/relationships/image" Target="../media/image167.pn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71.png"/><Relationship Id="rId5" Type="http://schemas.openxmlformats.org/officeDocument/2006/relationships/slide" Target="slide1.xml"/><Relationship Id="rId10" Type="http://schemas.openxmlformats.org/officeDocument/2006/relationships/image" Target="../media/image170.png"/><Relationship Id="rId4" Type="http://schemas.openxmlformats.org/officeDocument/2006/relationships/image" Target="../media/image8.png"/><Relationship Id="rId9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3" Type="http://schemas.openxmlformats.org/officeDocument/2006/relationships/image" Target="../media/image13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78.png"/><Relationship Id="rId5" Type="http://schemas.openxmlformats.org/officeDocument/2006/relationships/slide" Target="slide1.xml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4" Type="http://schemas.openxmlformats.org/officeDocument/2006/relationships/image" Target="../media/image8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13" Type="http://schemas.openxmlformats.org/officeDocument/2006/relationships/image" Target="../media/image189.png"/><Relationship Id="rId3" Type="http://schemas.openxmlformats.org/officeDocument/2006/relationships/image" Target="../media/image13.png"/><Relationship Id="rId7" Type="http://schemas.openxmlformats.org/officeDocument/2006/relationships/image" Target="../media/image183.png"/><Relationship Id="rId12" Type="http://schemas.openxmlformats.org/officeDocument/2006/relationships/image" Target="../media/image18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87.png"/><Relationship Id="rId5" Type="http://schemas.openxmlformats.org/officeDocument/2006/relationships/slide" Target="slide1.xml"/><Relationship Id="rId10" Type="http://schemas.openxmlformats.org/officeDocument/2006/relationships/image" Target="../media/image186.png"/><Relationship Id="rId4" Type="http://schemas.openxmlformats.org/officeDocument/2006/relationships/image" Target="../media/image8.png"/><Relationship Id="rId9" Type="http://schemas.openxmlformats.org/officeDocument/2006/relationships/image" Target="../media/image18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png"/><Relationship Id="rId13" Type="http://schemas.openxmlformats.org/officeDocument/2006/relationships/image" Target="../media/image196.png"/><Relationship Id="rId3" Type="http://schemas.openxmlformats.org/officeDocument/2006/relationships/image" Target="../media/image13.png"/><Relationship Id="rId7" Type="http://schemas.openxmlformats.org/officeDocument/2006/relationships/image" Target="../media/image190.png"/><Relationship Id="rId12" Type="http://schemas.openxmlformats.org/officeDocument/2006/relationships/image" Target="../media/image19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94.png"/><Relationship Id="rId5" Type="http://schemas.openxmlformats.org/officeDocument/2006/relationships/slide" Target="slide1.xml"/><Relationship Id="rId10" Type="http://schemas.openxmlformats.org/officeDocument/2006/relationships/image" Target="../media/image193.png"/><Relationship Id="rId4" Type="http://schemas.openxmlformats.org/officeDocument/2006/relationships/image" Target="../media/image8.png"/><Relationship Id="rId9" Type="http://schemas.openxmlformats.org/officeDocument/2006/relationships/image" Target="../media/image19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8.png"/><Relationship Id="rId4" Type="http://schemas.openxmlformats.org/officeDocument/2006/relationships/image" Target="../media/image19.jpeg"/><Relationship Id="rId9" Type="http://schemas.openxmlformats.org/officeDocument/2006/relationships/image" Target="../media/image2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13" Type="http://schemas.openxmlformats.org/officeDocument/2006/relationships/image" Target="../media/image203.png"/><Relationship Id="rId3" Type="http://schemas.openxmlformats.org/officeDocument/2006/relationships/image" Target="../media/image13.png"/><Relationship Id="rId7" Type="http://schemas.openxmlformats.org/officeDocument/2006/relationships/image" Target="../media/image197.png"/><Relationship Id="rId12" Type="http://schemas.openxmlformats.org/officeDocument/2006/relationships/image" Target="../media/image20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01.png"/><Relationship Id="rId5" Type="http://schemas.openxmlformats.org/officeDocument/2006/relationships/slide" Target="slide1.xml"/><Relationship Id="rId10" Type="http://schemas.openxmlformats.org/officeDocument/2006/relationships/image" Target="../media/image200.png"/><Relationship Id="rId4" Type="http://schemas.openxmlformats.org/officeDocument/2006/relationships/image" Target="../media/image8.png"/><Relationship Id="rId9" Type="http://schemas.openxmlformats.org/officeDocument/2006/relationships/image" Target="../media/image19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13" Type="http://schemas.openxmlformats.org/officeDocument/2006/relationships/image" Target="../media/image210.png"/><Relationship Id="rId3" Type="http://schemas.openxmlformats.org/officeDocument/2006/relationships/image" Target="../media/image13.png"/><Relationship Id="rId7" Type="http://schemas.openxmlformats.org/officeDocument/2006/relationships/image" Target="../media/image204.png"/><Relationship Id="rId12" Type="http://schemas.openxmlformats.org/officeDocument/2006/relationships/image" Target="../media/image2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08.png"/><Relationship Id="rId5" Type="http://schemas.openxmlformats.org/officeDocument/2006/relationships/slide" Target="slide1.xml"/><Relationship Id="rId10" Type="http://schemas.openxmlformats.org/officeDocument/2006/relationships/image" Target="../media/image207.png"/><Relationship Id="rId4" Type="http://schemas.openxmlformats.org/officeDocument/2006/relationships/image" Target="../media/image8.png"/><Relationship Id="rId9" Type="http://schemas.openxmlformats.org/officeDocument/2006/relationships/image" Target="../media/image206.png"/><Relationship Id="rId14" Type="http://schemas.openxmlformats.org/officeDocument/2006/relationships/image" Target="../media/image21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openxmlformats.org/officeDocument/2006/relationships/image" Target="../media/image13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15.png"/><Relationship Id="rId4" Type="http://schemas.openxmlformats.org/officeDocument/2006/relationships/image" Target="../media/image8.png"/><Relationship Id="rId9" Type="http://schemas.openxmlformats.org/officeDocument/2006/relationships/image" Target="../media/image2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8.png"/><Relationship Id="rId7" Type="http://schemas.openxmlformats.org/officeDocument/2006/relationships/image" Target="../media/image2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6.png"/><Relationship Id="rId5" Type="http://schemas.openxmlformats.org/officeDocument/2006/relationships/image" Target="../media/image10.png"/><Relationship Id="rId10" Type="http://schemas.openxmlformats.org/officeDocument/2006/relationships/image" Target="../media/image220.png"/><Relationship Id="rId4" Type="http://schemas.openxmlformats.org/officeDocument/2006/relationships/slide" Target="slide1.xml"/><Relationship Id="rId9" Type="http://schemas.openxmlformats.org/officeDocument/2006/relationships/image" Target="../media/image21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8.png"/><Relationship Id="rId7" Type="http://schemas.openxmlformats.org/officeDocument/2006/relationships/image" Target="../media/image2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1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6.png"/><Relationship Id="rId3" Type="http://schemas.openxmlformats.org/officeDocument/2006/relationships/image" Target="../media/image8.png"/><Relationship Id="rId7" Type="http://schemas.openxmlformats.org/officeDocument/2006/relationships/image" Target="../media/image2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4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22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8.png"/><Relationship Id="rId7" Type="http://schemas.openxmlformats.org/officeDocument/2006/relationships/image" Target="../media/image229.png"/><Relationship Id="rId12" Type="http://schemas.openxmlformats.org/officeDocument/2006/relationships/image" Target="../media/image2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8.png"/><Relationship Id="rId11" Type="http://schemas.openxmlformats.org/officeDocument/2006/relationships/image" Target="../media/image233.png"/><Relationship Id="rId5" Type="http://schemas.openxmlformats.org/officeDocument/2006/relationships/image" Target="../media/image10.png"/><Relationship Id="rId10" Type="http://schemas.openxmlformats.org/officeDocument/2006/relationships/image" Target="../media/image232.png"/><Relationship Id="rId4" Type="http://schemas.openxmlformats.org/officeDocument/2006/relationships/slide" Target="slide1.xml"/><Relationship Id="rId9" Type="http://schemas.openxmlformats.org/officeDocument/2006/relationships/image" Target="../media/image23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41.png"/><Relationship Id="rId18" Type="http://schemas.openxmlformats.org/officeDocument/2006/relationships/image" Target="../media/image246.png"/><Relationship Id="rId3" Type="http://schemas.openxmlformats.org/officeDocument/2006/relationships/image" Target="../media/image13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17" Type="http://schemas.openxmlformats.org/officeDocument/2006/relationships/image" Target="../media/image245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4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39.png"/><Relationship Id="rId5" Type="http://schemas.openxmlformats.org/officeDocument/2006/relationships/slide" Target="slide1.xml"/><Relationship Id="rId15" Type="http://schemas.openxmlformats.org/officeDocument/2006/relationships/image" Target="../media/image243.png"/><Relationship Id="rId10" Type="http://schemas.openxmlformats.org/officeDocument/2006/relationships/image" Target="../media/image238.png"/><Relationship Id="rId19" Type="http://schemas.openxmlformats.org/officeDocument/2006/relationships/image" Target="../media/image247.png"/><Relationship Id="rId4" Type="http://schemas.openxmlformats.org/officeDocument/2006/relationships/image" Target="../media/image8.png"/><Relationship Id="rId9" Type="http://schemas.openxmlformats.org/officeDocument/2006/relationships/image" Target="../media/image237.png"/><Relationship Id="rId14" Type="http://schemas.openxmlformats.org/officeDocument/2006/relationships/image" Target="../media/image2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13.png"/><Relationship Id="rId7" Type="http://schemas.openxmlformats.org/officeDocument/2006/relationships/image" Target="../media/image248.png"/><Relationship Id="rId12" Type="http://schemas.openxmlformats.org/officeDocument/2006/relationships/image" Target="../media/image2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52.png"/><Relationship Id="rId5" Type="http://schemas.openxmlformats.org/officeDocument/2006/relationships/slide" Target="slide1.xml"/><Relationship Id="rId10" Type="http://schemas.openxmlformats.org/officeDocument/2006/relationships/image" Target="../media/image251.png"/><Relationship Id="rId4" Type="http://schemas.openxmlformats.org/officeDocument/2006/relationships/image" Target="../media/image8.png"/><Relationship Id="rId9" Type="http://schemas.openxmlformats.org/officeDocument/2006/relationships/image" Target="../media/image2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13" Type="http://schemas.openxmlformats.org/officeDocument/2006/relationships/image" Target="../media/image259.png"/><Relationship Id="rId3" Type="http://schemas.openxmlformats.org/officeDocument/2006/relationships/image" Target="../media/image13.png"/><Relationship Id="rId7" Type="http://schemas.openxmlformats.org/officeDocument/2006/relationships/image" Target="../media/image254.png"/><Relationship Id="rId12" Type="http://schemas.openxmlformats.org/officeDocument/2006/relationships/image" Target="../media/image2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57.png"/><Relationship Id="rId5" Type="http://schemas.openxmlformats.org/officeDocument/2006/relationships/slide" Target="slide1.xml"/><Relationship Id="rId10" Type="http://schemas.openxmlformats.org/officeDocument/2006/relationships/image" Target="../media/image256.png"/><Relationship Id="rId4" Type="http://schemas.openxmlformats.org/officeDocument/2006/relationships/image" Target="../media/image8.png"/><Relationship Id="rId9" Type="http://schemas.openxmlformats.org/officeDocument/2006/relationships/image" Target="../media/image2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4" Type="http://schemas.openxmlformats.org/officeDocument/2006/relationships/image" Target="../media/image23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266.png"/><Relationship Id="rId3" Type="http://schemas.openxmlformats.org/officeDocument/2006/relationships/image" Target="../media/image13.png"/><Relationship Id="rId7" Type="http://schemas.openxmlformats.org/officeDocument/2006/relationships/image" Target="../media/image260.png"/><Relationship Id="rId12" Type="http://schemas.openxmlformats.org/officeDocument/2006/relationships/image" Target="../media/image2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64.png"/><Relationship Id="rId5" Type="http://schemas.openxmlformats.org/officeDocument/2006/relationships/slide" Target="slide1.xml"/><Relationship Id="rId10" Type="http://schemas.openxmlformats.org/officeDocument/2006/relationships/image" Target="../media/image263.png"/><Relationship Id="rId4" Type="http://schemas.openxmlformats.org/officeDocument/2006/relationships/image" Target="../media/image8.png"/><Relationship Id="rId9" Type="http://schemas.openxmlformats.org/officeDocument/2006/relationships/image" Target="../media/image2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3" Type="http://schemas.openxmlformats.org/officeDocument/2006/relationships/image" Target="../media/image13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71.png"/><Relationship Id="rId5" Type="http://schemas.openxmlformats.org/officeDocument/2006/relationships/slide" Target="slide1.xml"/><Relationship Id="rId10" Type="http://schemas.openxmlformats.org/officeDocument/2006/relationships/image" Target="../media/image270.png"/><Relationship Id="rId4" Type="http://schemas.openxmlformats.org/officeDocument/2006/relationships/image" Target="../media/image8.png"/><Relationship Id="rId9" Type="http://schemas.openxmlformats.org/officeDocument/2006/relationships/image" Target="../media/image26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13.png"/><Relationship Id="rId7" Type="http://schemas.openxmlformats.org/officeDocument/2006/relationships/image" Target="../media/image2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slide" Target="slide1.xml"/><Relationship Id="rId10" Type="http://schemas.openxmlformats.org/officeDocument/2006/relationships/image" Target="../media/image275.png"/><Relationship Id="rId4" Type="http://schemas.openxmlformats.org/officeDocument/2006/relationships/image" Target="../media/image8.png"/><Relationship Id="rId9" Type="http://schemas.openxmlformats.org/officeDocument/2006/relationships/image" Target="../media/image26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13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280.png"/><Relationship Id="rId5" Type="http://schemas.openxmlformats.org/officeDocument/2006/relationships/slide" Target="slide1.xml"/><Relationship Id="rId10" Type="http://schemas.openxmlformats.org/officeDocument/2006/relationships/image" Target="../media/image279.png"/><Relationship Id="rId4" Type="http://schemas.openxmlformats.org/officeDocument/2006/relationships/image" Target="../media/image8.png"/><Relationship Id="rId9" Type="http://schemas.openxmlformats.org/officeDocument/2006/relationships/image" Target="../media/image278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3" Type="http://schemas.openxmlformats.org/officeDocument/2006/relationships/image" Target="../media/image8.png"/><Relationship Id="rId7" Type="http://schemas.openxmlformats.org/officeDocument/2006/relationships/image" Target="../media/image2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1.png"/><Relationship Id="rId11" Type="http://schemas.openxmlformats.org/officeDocument/2006/relationships/image" Target="../media/image90.png"/><Relationship Id="rId5" Type="http://schemas.openxmlformats.org/officeDocument/2006/relationships/image" Target="../media/image10.png"/><Relationship Id="rId10" Type="http://schemas.openxmlformats.org/officeDocument/2006/relationships/image" Target="../media/image285.png"/><Relationship Id="rId4" Type="http://schemas.openxmlformats.org/officeDocument/2006/relationships/slide" Target="slide1.xml"/><Relationship Id="rId9" Type="http://schemas.openxmlformats.org/officeDocument/2006/relationships/image" Target="../media/image28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image" Target="../media/image13.png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289.png"/><Relationship Id="rId4" Type="http://schemas.openxmlformats.org/officeDocument/2006/relationships/image" Target="../media/image8.png"/><Relationship Id="rId9" Type="http://schemas.openxmlformats.org/officeDocument/2006/relationships/image" Target="../media/image28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13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293.png"/><Relationship Id="rId4" Type="http://schemas.openxmlformats.org/officeDocument/2006/relationships/image" Target="../media/image8.png"/><Relationship Id="rId9" Type="http://schemas.openxmlformats.org/officeDocument/2006/relationships/image" Target="../media/image29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5.png"/><Relationship Id="rId3" Type="http://schemas.openxmlformats.org/officeDocument/2006/relationships/image" Target="../media/image13.png"/><Relationship Id="rId7" Type="http://schemas.openxmlformats.org/officeDocument/2006/relationships/image" Target="../media/image29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297.png"/><Relationship Id="rId4" Type="http://schemas.openxmlformats.org/officeDocument/2006/relationships/image" Target="../media/image8.png"/><Relationship Id="rId9" Type="http://schemas.openxmlformats.org/officeDocument/2006/relationships/image" Target="../media/image29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9.png"/><Relationship Id="rId3" Type="http://schemas.openxmlformats.org/officeDocument/2006/relationships/image" Target="../media/image13.png"/><Relationship Id="rId7" Type="http://schemas.openxmlformats.org/officeDocument/2006/relationships/image" Target="../media/image29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90.png"/><Relationship Id="rId5" Type="http://schemas.openxmlformats.org/officeDocument/2006/relationships/slide" Target="slide1.xml"/><Relationship Id="rId10" Type="http://schemas.openxmlformats.org/officeDocument/2006/relationships/image" Target="../media/image301.png"/><Relationship Id="rId4" Type="http://schemas.openxmlformats.org/officeDocument/2006/relationships/image" Target="../media/image8.png"/><Relationship Id="rId9" Type="http://schemas.openxmlformats.org/officeDocument/2006/relationships/image" Target="../media/image30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4.png"/><Relationship Id="rId3" Type="http://schemas.openxmlformats.org/officeDocument/2006/relationships/image" Target="../media/image8.png"/><Relationship Id="rId7" Type="http://schemas.openxmlformats.org/officeDocument/2006/relationships/image" Target="../media/image3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2.png"/><Relationship Id="rId5" Type="http://schemas.openxmlformats.org/officeDocument/2006/relationships/image" Target="../media/image10.png"/><Relationship Id="rId10" Type="http://schemas.openxmlformats.org/officeDocument/2006/relationships/image" Target="../media/image306.png"/><Relationship Id="rId4" Type="http://schemas.openxmlformats.org/officeDocument/2006/relationships/slide" Target="slide1.xml"/><Relationship Id="rId9" Type="http://schemas.openxmlformats.org/officeDocument/2006/relationships/image" Target="../media/image30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7" Type="http://schemas.openxmlformats.org/officeDocument/2006/relationships/image" Target="../media/image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9.png"/><Relationship Id="rId3" Type="http://schemas.openxmlformats.org/officeDocument/2006/relationships/image" Target="../media/image8.png"/><Relationship Id="rId7" Type="http://schemas.openxmlformats.org/officeDocument/2006/relationships/image" Target="../media/image3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7.png"/><Relationship Id="rId5" Type="http://schemas.openxmlformats.org/officeDocument/2006/relationships/image" Target="../media/image10.png"/><Relationship Id="rId10" Type="http://schemas.openxmlformats.org/officeDocument/2006/relationships/image" Target="../media/image311.png"/><Relationship Id="rId4" Type="http://schemas.openxmlformats.org/officeDocument/2006/relationships/slide" Target="slide1.xml"/><Relationship Id="rId9" Type="http://schemas.openxmlformats.org/officeDocument/2006/relationships/image" Target="../media/image31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4.png"/><Relationship Id="rId13" Type="http://schemas.openxmlformats.org/officeDocument/2006/relationships/image" Target="../media/image319.png"/><Relationship Id="rId3" Type="http://schemas.openxmlformats.org/officeDocument/2006/relationships/image" Target="../media/image8.png"/><Relationship Id="rId7" Type="http://schemas.openxmlformats.org/officeDocument/2006/relationships/image" Target="../media/image313.png"/><Relationship Id="rId12" Type="http://schemas.openxmlformats.org/officeDocument/2006/relationships/image" Target="../media/image3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2.png"/><Relationship Id="rId11" Type="http://schemas.openxmlformats.org/officeDocument/2006/relationships/image" Target="../media/image317.png"/><Relationship Id="rId5" Type="http://schemas.openxmlformats.org/officeDocument/2006/relationships/image" Target="../media/image10.png"/><Relationship Id="rId10" Type="http://schemas.openxmlformats.org/officeDocument/2006/relationships/image" Target="../media/image316.png"/><Relationship Id="rId4" Type="http://schemas.openxmlformats.org/officeDocument/2006/relationships/slide" Target="slide1.xml"/><Relationship Id="rId9" Type="http://schemas.openxmlformats.org/officeDocument/2006/relationships/image" Target="../media/image315.png"/><Relationship Id="rId14" Type="http://schemas.openxmlformats.org/officeDocument/2006/relationships/image" Target="../media/image3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3.png"/><Relationship Id="rId13" Type="http://schemas.openxmlformats.org/officeDocument/2006/relationships/image" Target="../media/image328.png"/><Relationship Id="rId3" Type="http://schemas.openxmlformats.org/officeDocument/2006/relationships/image" Target="../media/image8.png"/><Relationship Id="rId7" Type="http://schemas.openxmlformats.org/officeDocument/2006/relationships/image" Target="../media/image322.png"/><Relationship Id="rId12" Type="http://schemas.openxmlformats.org/officeDocument/2006/relationships/image" Target="../media/image3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1.png"/><Relationship Id="rId11" Type="http://schemas.openxmlformats.org/officeDocument/2006/relationships/image" Target="../media/image326.png"/><Relationship Id="rId5" Type="http://schemas.openxmlformats.org/officeDocument/2006/relationships/image" Target="../media/image10.png"/><Relationship Id="rId10" Type="http://schemas.openxmlformats.org/officeDocument/2006/relationships/image" Target="../media/image325.png"/><Relationship Id="rId4" Type="http://schemas.openxmlformats.org/officeDocument/2006/relationships/slide" Target="slide1.xml"/><Relationship Id="rId9" Type="http://schemas.openxmlformats.org/officeDocument/2006/relationships/image" Target="../media/image32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1.png"/><Relationship Id="rId3" Type="http://schemas.openxmlformats.org/officeDocument/2006/relationships/image" Target="../media/image8.png"/><Relationship Id="rId7" Type="http://schemas.openxmlformats.org/officeDocument/2006/relationships/image" Target="../media/image33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9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4.png"/><Relationship Id="rId3" Type="http://schemas.openxmlformats.org/officeDocument/2006/relationships/image" Target="../media/image8.png"/><Relationship Id="rId7" Type="http://schemas.openxmlformats.org/officeDocument/2006/relationships/image" Target="../media/image3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2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3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image" Target="../media/image336.png"/><Relationship Id="rId7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9.png"/><Relationship Id="rId5" Type="http://schemas.openxmlformats.org/officeDocument/2006/relationships/image" Target="../media/image338.png"/><Relationship Id="rId4" Type="http://schemas.openxmlformats.org/officeDocument/2006/relationships/image" Target="../media/image337.png"/><Relationship Id="rId9" Type="http://schemas.openxmlformats.org/officeDocument/2006/relationships/image" Target="../media/image1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2.png"/><Relationship Id="rId3" Type="http://schemas.openxmlformats.org/officeDocument/2006/relationships/image" Target="../media/image8.png"/><Relationship Id="rId7" Type="http://schemas.openxmlformats.org/officeDocument/2006/relationships/image" Target="../media/image34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0.png"/><Relationship Id="rId5" Type="http://schemas.openxmlformats.org/officeDocument/2006/relationships/image" Target="../media/image10.png"/><Relationship Id="rId10" Type="http://schemas.openxmlformats.org/officeDocument/2006/relationships/image" Target="../media/image344.png"/><Relationship Id="rId4" Type="http://schemas.openxmlformats.org/officeDocument/2006/relationships/slide" Target="slide1.xml"/><Relationship Id="rId9" Type="http://schemas.openxmlformats.org/officeDocument/2006/relationships/image" Target="../media/image34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png"/><Relationship Id="rId3" Type="http://schemas.openxmlformats.org/officeDocument/2006/relationships/image" Target="../media/image8.png"/><Relationship Id="rId7" Type="http://schemas.openxmlformats.org/officeDocument/2006/relationships/image" Target="../media/image34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5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4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8.png"/><Relationship Id="rId7" Type="http://schemas.openxmlformats.org/officeDocument/2006/relationships/image" Target="../media/image3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9.png"/><Relationship Id="rId11" Type="http://schemas.openxmlformats.org/officeDocument/2006/relationships/image" Target="../media/image354.png"/><Relationship Id="rId5" Type="http://schemas.openxmlformats.org/officeDocument/2006/relationships/image" Target="../media/image10.png"/><Relationship Id="rId10" Type="http://schemas.openxmlformats.org/officeDocument/2006/relationships/image" Target="../media/image353.png"/><Relationship Id="rId4" Type="http://schemas.openxmlformats.org/officeDocument/2006/relationships/slide" Target="slide1.xml"/><Relationship Id="rId9" Type="http://schemas.openxmlformats.org/officeDocument/2006/relationships/image" Target="../media/image352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3" Type="http://schemas.openxmlformats.org/officeDocument/2006/relationships/image" Target="../media/image8.png"/><Relationship Id="rId7" Type="http://schemas.openxmlformats.org/officeDocument/2006/relationships/image" Target="../media/image3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5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0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1.xml"/><Relationship Id="rId11" Type="http://schemas.openxmlformats.org/officeDocument/2006/relationships/image" Target="../media/image31.png"/><Relationship Id="rId5" Type="http://schemas.openxmlformats.org/officeDocument/2006/relationships/image" Target="../media/image8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7.png"/><Relationship Id="rId13" Type="http://schemas.openxmlformats.org/officeDocument/2006/relationships/image" Target="../media/image365.png"/><Relationship Id="rId3" Type="http://schemas.openxmlformats.org/officeDocument/2006/relationships/image" Target="../media/image8.png"/><Relationship Id="rId7" Type="http://schemas.openxmlformats.org/officeDocument/2006/relationships/image" Target="../media/image360.png"/><Relationship Id="rId12" Type="http://schemas.openxmlformats.org/officeDocument/2006/relationships/image" Target="../media/image3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9.png"/><Relationship Id="rId11" Type="http://schemas.openxmlformats.org/officeDocument/2006/relationships/image" Target="../media/image363.png"/><Relationship Id="rId5" Type="http://schemas.openxmlformats.org/officeDocument/2006/relationships/image" Target="../media/image10.png"/><Relationship Id="rId10" Type="http://schemas.openxmlformats.org/officeDocument/2006/relationships/image" Target="../media/image362.png"/><Relationship Id="rId4" Type="http://schemas.openxmlformats.org/officeDocument/2006/relationships/slide" Target="slide1.xml"/><Relationship Id="rId9" Type="http://schemas.openxmlformats.org/officeDocument/2006/relationships/image" Target="../media/image361.png"/><Relationship Id="rId14" Type="http://schemas.openxmlformats.org/officeDocument/2006/relationships/image" Target="../media/image36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3" Type="http://schemas.openxmlformats.org/officeDocument/2006/relationships/image" Target="../media/image8.png"/><Relationship Id="rId7" Type="http://schemas.openxmlformats.org/officeDocument/2006/relationships/image" Target="../media/image36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7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70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3.png"/><Relationship Id="rId3" Type="http://schemas.openxmlformats.org/officeDocument/2006/relationships/image" Target="../media/image8.png"/><Relationship Id="rId7" Type="http://schemas.openxmlformats.org/officeDocument/2006/relationships/image" Target="../media/image37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1.png"/><Relationship Id="rId5" Type="http://schemas.openxmlformats.org/officeDocument/2006/relationships/image" Target="../media/image10.png"/><Relationship Id="rId10" Type="http://schemas.openxmlformats.org/officeDocument/2006/relationships/image" Target="../media/image375.png"/><Relationship Id="rId4" Type="http://schemas.openxmlformats.org/officeDocument/2006/relationships/slide" Target="slide1.xml"/><Relationship Id="rId9" Type="http://schemas.openxmlformats.org/officeDocument/2006/relationships/image" Target="../media/image37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8.png"/><Relationship Id="rId3" Type="http://schemas.openxmlformats.org/officeDocument/2006/relationships/image" Target="../media/image8.png"/><Relationship Id="rId7" Type="http://schemas.openxmlformats.org/officeDocument/2006/relationships/image" Target="../media/image377.png"/><Relationship Id="rId12" Type="http://schemas.openxmlformats.org/officeDocument/2006/relationships/image" Target="../media/image38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6.png"/><Relationship Id="rId11" Type="http://schemas.openxmlformats.org/officeDocument/2006/relationships/image" Target="../media/image381.png"/><Relationship Id="rId5" Type="http://schemas.openxmlformats.org/officeDocument/2006/relationships/image" Target="../media/image10.png"/><Relationship Id="rId10" Type="http://schemas.openxmlformats.org/officeDocument/2006/relationships/image" Target="../media/image380.png"/><Relationship Id="rId4" Type="http://schemas.openxmlformats.org/officeDocument/2006/relationships/slide" Target="slide1.xml"/><Relationship Id="rId9" Type="http://schemas.openxmlformats.org/officeDocument/2006/relationships/image" Target="../media/image37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5.png"/><Relationship Id="rId13" Type="http://schemas.openxmlformats.org/officeDocument/2006/relationships/image" Target="../media/image390.png"/><Relationship Id="rId3" Type="http://schemas.openxmlformats.org/officeDocument/2006/relationships/image" Target="../media/image8.png"/><Relationship Id="rId7" Type="http://schemas.openxmlformats.org/officeDocument/2006/relationships/image" Target="../media/image384.png"/><Relationship Id="rId12" Type="http://schemas.openxmlformats.org/officeDocument/2006/relationships/image" Target="../media/image38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3.png"/><Relationship Id="rId11" Type="http://schemas.openxmlformats.org/officeDocument/2006/relationships/image" Target="../media/image388.png"/><Relationship Id="rId5" Type="http://schemas.openxmlformats.org/officeDocument/2006/relationships/image" Target="../media/image10.png"/><Relationship Id="rId10" Type="http://schemas.openxmlformats.org/officeDocument/2006/relationships/image" Target="../media/image387.png"/><Relationship Id="rId4" Type="http://schemas.openxmlformats.org/officeDocument/2006/relationships/slide" Target="slide1.xml"/><Relationship Id="rId9" Type="http://schemas.openxmlformats.org/officeDocument/2006/relationships/image" Target="../media/image386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png"/><Relationship Id="rId3" Type="http://schemas.openxmlformats.org/officeDocument/2006/relationships/image" Target="../media/image8.png"/><Relationship Id="rId7" Type="http://schemas.openxmlformats.org/officeDocument/2006/relationships/image" Target="../media/image39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1.png"/><Relationship Id="rId5" Type="http://schemas.openxmlformats.org/officeDocument/2006/relationships/image" Target="../media/image10.png"/><Relationship Id="rId4" Type="http://schemas.openxmlformats.org/officeDocument/2006/relationships/slide" Target="slide1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3" Type="http://schemas.openxmlformats.org/officeDocument/2006/relationships/image" Target="../media/image8.png"/><Relationship Id="rId7" Type="http://schemas.openxmlformats.org/officeDocument/2006/relationships/image" Target="../media/image39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4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39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9.png"/><Relationship Id="rId3" Type="http://schemas.openxmlformats.org/officeDocument/2006/relationships/image" Target="../media/image8.png"/><Relationship Id="rId7" Type="http://schemas.openxmlformats.org/officeDocument/2006/relationships/image" Target="../media/image39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7.png"/><Relationship Id="rId11" Type="http://schemas.openxmlformats.org/officeDocument/2006/relationships/image" Target="../media/image402.png"/><Relationship Id="rId5" Type="http://schemas.openxmlformats.org/officeDocument/2006/relationships/image" Target="../media/image10.png"/><Relationship Id="rId10" Type="http://schemas.openxmlformats.org/officeDocument/2006/relationships/image" Target="../media/image401.png"/><Relationship Id="rId4" Type="http://schemas.openxmlformats.org/officeDocument/2006/relationships/slide" Target="slide1.xml"/><Relationship Id="rId9" Type="http://schemas.openxmlformats.org/officeDocument/2006/relationships/image" Target="../media/image400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5.png"/><Relationship Id="rId3" Type="http://schemas.openxmlformats.org/officeDocument/2006/relationships/image" Target="../media/image8.png"/><Relationship Id="rId7" Type="http://schemas.openxmlformats.org/officeDocument/2006/relationships/image" Target="../media/image40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3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40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9.png"/><Relationship Id="rId3" Type="http://schemas.openxmlformats.org/officeDocument/2006/relationships/image" Target="../media/image8.png"/><Relationship Id="rId7" Type="http://schemas.openxmlformats.org/officeDocument/2006/relationships/image" Target="../media/image40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7.png"/><Relationship Id="rId5" Type="http://schemas.openxmlformats.org/officeDocument/2006/relationships/image" Target="../media/image10.png"/><Relationship Id="rId10" Type="http://schemas.openxmlformats.org/officeDocument/2006/relationships/image" Target="../media/image411.png"/><Relationship Id="rId4" Type="http://schemas.openxmlformats.org/officeDocument/2006/relationships/slide" Target="slide1.xml"/><Relationship Id="rId9" Type="http://schemas.openxmlformats.org/officeDocument/2006/relationships/image" Target="../media/image4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4.png"/><Relationship Id="rId7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35.png"/><Relationship Id="rId9" Type="http://schemas.openxmlformats.org/officeDocument/2006/relationships/slide" Target="slide1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3" Type="http://schemas.openxmlformats.org/officeDocument/2006/relationships/image" Target="../media/image8.png"/><Relationship Id="rId7" Type="http://schemas.openxmlformats.org/officeDocument/2006/relationships/image" Target="../media/image41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2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41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7.png"/><Relationship Id="rId3" Type="http://schemas.openxmlformats.org/officeDocument/2006/relationships/image" Target="../media/image8.png"/><Relationship Id="rId7" Type="http://schemas.openxmlformats.org/officeDocument/2006/relationships/image" Target="../media/image416.png"/><Relationship Id="rId12" Type="http://schemas.openxmlformats.org/officeDocument/2006/relationships/image" Target="../media/image4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15.png"/><Relationship Id="rId11" Type="http://schemas.openxmlformats.org/officeDocument/2006/relationships/image" Target="../media/image420.png"/><Relationship Id="rId5" Type="http://schemas.openxmlformats.org/officeDocument/2006/relationships/image" Target="../media/image10.png"/><Relationship Id="rId10" Type="http://schemas.openxmlformats.org/officeDocument/2006/relationships/image" Target="../media/image419.png"/><Relationship Id="rId4" Type="http://schemas.openxmlformats.org/officeDocument/2006/relationships/slide" Target="slide1.xml"/><Relationship Id="rId9" Type="http://schemas.openxmlformats.org/officeDocument/2006/relationships/image" Target="../media/image418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4.png"/><Relationship Id="rId3" Type="http://schemas.openxmlformats.org/officeDocument/2006/relationships/image" Target="../media/image8.png"/><Relationship Id="rId7" Type="http://schemas.openxmlformats.org/officeDocument/2006/relationships/image" Target="../media/image423.png"/><Relationship Id="rId12" Type="http://schemas.openxmlformats.org/officeDocument/2006/relationships/image" Target="../media/image42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2.png"/><Relationship Id="rId11" Type="http://schemas.openxmlformats.org/officeDocument/2006/relationships/image" Target="../media/image427.png"/><Relationship Id="rId5" Type="http://schemas.openxmlformats.org/officeDocument/2006/relationships/image" Target="../media/image10.png"/><Relationship Id="rId10" Type="http://schemas.openxmlformats.org/officeDocument/2006/relationships/image" Target="../media/image426.png"/><Relationship Id="rId4" Type="http://schemas.openxmlformats.org/officeDocument/2006/relationships/slide" Target="slide1.xml"/><Relationship Id="rId9" Type="http://schemas.openxmlformats.org/officeDocument/2006/relationships/image" Target="../media/image425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13" Type="http://schemas.openxmlformats.org/officeDocument/2006/relationships/image" Target="../media/image436.png"/><Relationship Id="rId3" Type="http://schemas.openxmlformats.org/officeDocument/2006/relationships/image" Target="../media/image8.png"/><Relationship Id="rId7" Type="http://schemas.openxmlformats.org/officeDocument/2006/relationships/image" Target="../media/image430.png"/><Relationship Id="rId12" Type="http://schemas.openxmlformats.org/officeDocument/2006/relationships/image" Target="../media/image4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9.png"/><Relationship Id="rId11" Type="http://schemas.openxmlformats.org/officeDocument/2006/relationships/image" Target="../media/image434.png"/><Relationship Id="rId5" Type="http://schemas.openxmlformats.org/officeDocument/2006/relationships/image" Target="../media/image10.png"/><Relationship Id="rId15" Type="http://schemas.openxmlformats.org/officeDocument/2006/relationships/image" Target="../media/image438.png"/><Relationship Id="rId10" Type="http://schemas.openxmlformats.org/officeDocument/2006/relationships/image" Target="../media/image433.png"/><Relationship Id="rId4" Type="http://schemas.openxmlformats.org/officeDocument/2006/relationships/slide" Target="slide1.xml"/><Relationship Id="rId9" Type="http://schemas.openxmlformats.org/officeDocument/2006/relationships/image" Target="../media/image432.png"/><Relationship Id="rId14" Type="http://schemas.openxmlformats.org/officeDocument/2006/relationships/image" Target="../media/image437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1.png"/><Relationship Id="rId13" Type="http://schemas.openxmlformats.org/officeDocument/2006/relationships/image" Target="../media/image446.png"/><Relationship Id="rId3" Type="http://schemas.openxmlformats.org/officeDocument/2006/relationships/image" Target="../media/image8.png"/><Relationship Id="rId7" Type="http://schemas.openxmlformats.org/officeDocument/2006/relationships/image" Target="../media/image440.png"/><Relationship Id="rId12" Type="http://schemas.openxmlformats.org/officeDocument/2006/relationships/image" Target="../media/image44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9.png"/><Relationship Id="rId11" Type="http://schemas.openxmlformats.org/officeDocument/2006/relationships/image" Target="../media/image444.png"/><Relationship Id="rId5" Type="http://schemas.openxmlformats.org/officeDocument/2006/relationships/image" Target="../media/image10.png"/><Relationship Id="rId10" Type="http://schemas.openxmlformats.org/officeDocument/2006/relationships/image" Target="../media/image443.png"/><Relationship Id="rId4" Type="http://schemas.openxmlformats.org/officeDocument/2006/relationships/slide" Target="slide1.xml"/><Relationship Id="rId9" Type="http://schemas.openxmlformats.org/officeDocument/2006/relationships/image" Target="../media/image442.png"/><Relationship Id="rId14" Type="http://schemas.openxmlformats.org/officeDocument/2006/relationships/image" Target="../media/image44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455.png"/><Relationship Id="rId3" Type="http://schemas.openxmlformats.org/officeDocument/2006/relationships/image" Target="../media/image8.png"/><Relationship Id="rId7" Type="http://schemas.openxmlformats.org/officeDocument/2006/relationships/image" Target="../media/image449.png"/><Relationship Id="rId12" Type="http://schemas.openxmlformats.org/officeDocument/2006/relationships/image" Target="../media/image45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8.png"/><Relationship Id="rId11" Type="http://schemas.openxmlformats.org/officeDocument/2006/relationships/image" Target="../media/image453.png"/><Relationship Id="rId5" Type="http://schemas.openxmlformats.org/officeDocument/2006/relationships/image" Target="../media/image10.png"/><Relationship Id="rId10" Type="http://schemas.openxmlformats.org/officeDocument/2006/relationships/image" Target="../media/image452.png"/><Relationship Id="rId4" Type="http://schemas.openxmlformats.org/officeDocument/2006/relationships/slide" Target="slide1.xml"/><Relationship Id="rId9" Type="http://schemas.openxmlformats.org/officeDocument/2006/relationships/image" Target="../media/image451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8.png"/><Relationship Id="rId3" Type="http://schemas.openxmlformats.org/officeDocument/2006/relationships/image" Target="../media/image8.png"/><Relationship Id="rId7" Type="http://schemas.openxmlformats.org/officeDocument/2006/relationships/image" Target="../media/image45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6.png"/><Relationship Id="rId11" Type="http://schemas.openxmlformats.org/officeDocument/2006/relationships/image" Target="../media/image461.png"/><Relationship Id="rId5" Type="http://schemas.openxmlformats.org/officeDocument/2006/relationships/image" Target="../media/image10.png"/><Relationship Id="rId10" Type="http://schemas.openxmlformats.org/officeDocument/2006/relationships/image" Target="../media/image460.png"/><Relationship Id="rId4" Type="http://schemas.openxmlformats.org/officeDocument/2006/relationships/slide" Target="slide1.xml"/><Relationship Id="rId9" Type="http://schemas.openxmlformats.org/officeDocument/2006/relationships/image" Target="../media/image459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4.png"/><Relationship Id="rId3" Type="http://schemas.openxmlformats.org/officeDocument/2006/relationships/image" Target="../media/image8.png"/><Relationship Id="rId7" Type="http://schemas.openxmlformats.org/officeDocument/2006/relationships/image" Target="../media/image46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2.png"/><Relationship Id="rId11" Type="http://schemas.openxmlformats.org/officeDocument/2006/relationships/image" Target="../media/image467.png"/><Relationship Id="rId5" Type="http://schemas.openxmlformats.org/officeDocument/2006/relationships/image" Target="../media/image10.png"/><Relationship Id="rId10" Type="http://schemas.openxmlformats.org/officeDocument/2006/relationships/image" Target="../media/image466.png"/><Relationship Id="rId4" Type="http://schemas.openxmlformats.org/officeDocument/2006/relationships/slide" Target="slide1.xml"/><Relationship Id="rId9" Type="http://schemas.openxmlformats.org/officeDocument/2006/relationships/image" Target="../media/image46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8.png"/><Relationship Id="rId7" Type="http://schemas.openxmlformats.org/officeDocument/2006/relationships/image" Target="../media/image469.png"/><Relationship Id="rId12" Type="http://schemas.openxmlformats.org/officeDocument/2006/relationships/image" Target="../media/image47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8.png"/><Relationship Id="rId11" Type="http://schemas.openxmlformats.org/officeDocument/2006/relationships/image" Target="../media/image473.png"/><Relationship Id="rId5" Type="http://schemas.openxmlformats.org/officeDocument/2006/relationships/image" Target="../media/image10.png"/><Relationship Id="rId10" Type="http://schemas.openxmlformats.org/officeDocument/2006/relationships/image" Target="../media/image472.png"/><Relationship Id="rId4" Type="http://schemas.openxmlformats.org/officeDocument/2006/relationships/slide" Target="slide1.xml"/><Relationship Id="rId9" Type="http://schemas.openxmlformats.org/officeDocument/2006/relationships/image" Target="../media/image471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3" Type="http://schemas.openxmlformats.org/officeDocument/2006/relationships/image" Target="../media/image13.png"/><Relationship Id="rId7" Type="http://schemas.openxmlformats.org/officeDocument/2006/relationships/image" Target="../media/image475.png"/><Relationship Id="rId12" Type="http://schemas.openxmlformats.org/officeDocument/2006/relationships/image" Target="../media/image47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466.png"/><Relationship Id="rId5" Type="http://schemas.openxmlformats.org/officeDocument/2006/relationships/slide" Target="slide1.xml"/><Relationship Id="rId10" Type="http://schemas.openxmlformats.org/officeDocument/2006/relationships/image" Target="../media/image477.png"/><Relationship Id="rId4" Type="http://schemas.openxmlformats.org/officeDocument/2006/relationships/image" Target="../media/image8.png"/><Relationship Id="rId9" Type="http://schemas.openxmlformats.org/officeDocument/2006/relationships/image" Target="../media/image46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11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10.png"/><Relationship Id="rId4" Type="http://schemas.openxmlformats.org/officeDocument/2006/relationships/image" Target="../media/image38.png"/><Relationship Id="rId9" Type="http://schemas.openxmlformats.org/officeDocument/2006/relationships/slide" Target="slide1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3" Type="http://schemas.openxmlformats.org/officeDocument/2006/relationships/image" Target="../media/image8.png"/><Relationship Id="rId7" Type="http://schemas.openxmlformats.org/officeDocument/2006/relationships/image" Target="../media/image48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79.png"/><Relationship Id="rId11" Type="http://schemas.openxmlformats.org/officeDocument/2006/relationships/image" Target="../media/image484.png"/><Relationship Id="rId5" Type="http://schemas.openxmlformats.org/officeDocument/2006/relationships/image" Target="../media/image10.png"/><Relationship Id="rId10" Type="http://schemas.openxmlformats.org/officeDocument/2006/relationships/image" Target="../media/image483.png"/><Relationship Id="rId4" Type="http://schemas.openxmlformats.org/officeDocument/2006/relationships/slide" Target="slide1.xml"/><Relationship Id="rId9" Type="http://schemas.openxmlformats.org/officeDocument/2006/relationships/image" Target="../media/image482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1.png"/><Relationship Id="rId3" Type="http://schemas.openxmlformats.org/officeDocument/2006/relationships/image" Target="../media/image8.png"/><Relationship Id="rId7" Type="http://schemas.openxmlformats.org/officeDocument/2006/relationships/image" Target="../media/image48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5.png"/><Relationship Id="rId11" Type="http://schemas.openxmlformats.org/officeDocument/2006/relationships/image" Target="../media/image488.png"/><Relationship Id="rId5" Type="http://schemas.openxmlformats.org/officeDocument/2006/relationships/image" Target="../media/image10.png"/><Relationship Id="rId10" Type="http://schemas.openxmlformats.org/officeDocument/2006/relationships/image" Target="../media/image483.png"/><Relationship Id="rId4" Type="http://schemas.openxmlformats.org/officeDocument/2006/relationships/slide" Target="slide1.xml"/><Relationship Id="rId9" Type="http://schemas.openxmlformats.org/officeDocument/2006/relationships/image" Target="../media/image487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1.png"/><Relationship Id="rId13" Type="http://schemas.openxmlformats.org/officeDocument/2006/relationships/image" Target="../media/image495.png"/><Relationship Id="rId3" Type="http://schemas.openxmlformats.org/officeDocument/2006/relationships/image" Target="../media/image8.png"/><Relationship Id="rId7" Type="http://schemas.openxmlformats.org/officeDocument/2006/relationships/image" Target="../media/image490.png"/><Relationship Id="rId12" Type="http://schemas.openxmlformats.org/officeDocument/2006/relationships/image" Target="../media/image49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9.png"/><Relationship Id="rId11" Type="http://schemas.openxmlformats.org/officeDocument/2006/relationships/image" Target="../media/image464.png"/><Relationship Id="rId5" Type="http://schemas.openxmlformats.org/officeDocument/2006/relationships/image" Target="../media/image10.png"/><Relationship Id="rId15" Type="http://schemas.openxmlformats.org/officeDocument/2006/relationships/image" Target="../media/image497.png"/><Relationship Id="rId10" Type="http://schemas.openxmlformats.org/officeDocument/2006/relationships/image" Target="../media/image493.png"/><Relationship Id="rId4" Type="http://schemas.openxmlformats.org/officeDocument/2006/relationships/slide" Target="slide1.xml"/><Relationship Id="rId9" Type="http://schemas.openxmlformats.org/officeDocument/2006/relationships/image" Target="../media/image492.png"/><Relationship Id="rId14" Type="http://schemas.openxmlformats.org/officeDocument/2006/relationships/image" Target="../media/image49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9.png"/><Relationship Id="rId13" Type="http://schemas.openxmlformats.org/officeDocument/2006/relationships/image" Target="../media/image504.png"/><Relationship Id="rId3" Type="http://schemas.openxmlformats.org/officeDocument/2006/relationships/image" Target="../media/image13.png"/><Relationship Id="rId7" Type="http://schemas.openxmlformats.org/officeDocument/2006/relationships/image" Target="../media/image498.png"/><Relationship Id="rId12" Type="http://schemas.openxmlformats.org/officeDocument/2006/relationships/image" Target="../media/image50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502.png"/><Relationship Id="rId5" Type="http://schemas.openxmlformats.org/officeDocument/2006/relationships/slide" Target="slide1.xml"/><Relationship Id="rId10" Type="http://schemas.openxmlformats.org/officeDocument/2006/relationships/image" Target="../media/image501.png"/><Relationship Id="rId4" Type="http://schemas.openxmlformats.org/officeDocument/2006/relationships/image" Target="../media/image8.png"/><Relationship Id="rId9" Type="http://schemas.openxmlformats.org/officeDocument/2006/relationships/image" Target="../media/image500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6.png"/><Relationship Id="rId3" Type="http://schemas.openxmlformats.org/officeDocument/2006/relationships/image" Target="../media/image13.png"/><Relationship Id="rId7" Type="http://schemas.openxmlformats.org/officeDocument/2006/relationships/image" Target="../media/image505.png"/><Relationship Id="rId12" Type="http://schemas.openxmlformats.org/officeDocument/2006/relationships/image" Target="../media/image5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509.png"/><Relationship Id="rId5" Type="http://schemas.openxmlformats.org/officeDocument/2006/relationships/slide" Target="slide1.xml"/><Relationship Id="rId10" Type="http://schemas.openxmlformats.org/officeDocument/2006/relationships/image" Target="../media/image508.png"/><Relationship Id="rId4" Type="http://schemas.openxmlformats.org/officeDocument/2006/relationships/image" Target="../media/image8.png"/><Relationship Id="rId9" Type="http://schemas.openxmlformats.org/officeDocument/2006/relationships/image" Target="../media/image507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2.png"/><Relationship Id="rId13" Type="http://schemas.openxmlformats.org/officeDocument/2006/relationships/image" Target="../media/image517.png"/><Relationship Id="rId3" Type="http://schemas.openxmlformats.org/officeDocument/2006/relationships/image" Target="../media/image13.png"/><Relationship Id="rId7" Type="http://schemas.openxmlformats.org/officeDocument/2006/relationships/image" Target="../media/image511.png"/><Relationship Id="rId12" Type="http://schemas.openxmlformats.org/officeDocument/2006/relationships/image" Target="../media/image5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515.png"/><Relationship Id="rId5" Type="http://schemas.openxmlformats.org/officeDocument/2006/relationships/slide" Target="slide1.xml"/><Relationship Id="rId10" Type="http://schemas.openxmlformats.org/officeDocument/2006/relationships/image" Target="../media/image514.png"/><Relationship Id="rId4" Type="http://schemas.openxmlformats.org/officeDocument/2006/relationships/image" Target="../media/image8.png"/><Relationship Id="rId9" Type="http://schemas.openxmlformats.org/officeDocument/2006/relationships/image" Target="../media/image513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0.png"/><Relationship Id="rId13" Type="http://schemas.openxmlformats.org/officeDocument/2006/relationships/image" Target="../media/image525.png"/><Relationship Id="rId3" Type="http://schemas.openxmlformats.org/officeDocument/2006/relationships/image" Target="../media/image8.png"/><Relationship Id="rId7" Type="http://schemas.openxmlformats.org/officeDocument/2006/relationships/image" Target="../media/image519.png"/><Relationship Id="rId12" Type="http://schemas.openxmlformats.org/officeDocument/2006/relationships/image" Target="../media/image52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18.png"/><Relationship Id="rId11" Type="http://schemas.openxmlformats.org/officeDocument/2006/relationships/image" Target="../media/image523.png"/><Relationship Id="rId5" Type="http://schemas.openxmlformats.org/officeDocument/2006/relationships/image" Target="../media/image10.png"/><Relationship Id="rId10" Type="http://schemas.openxmlformats.org/officeDocument/2006/relationships/image" Target="../media/image522.png"/><Relationship Id="rId4" Type="http://schemas.openxmlformats.org/officeDocument/2006/relationships/slide" Target="slide1.xml"/><Relationship Id="rId9" Type="http://schemas.openxmlformats.org/officeDocument/2006/relationships/image" Target="../media/image521.png"/><Relationship Id="rId14" Type="http://schemas.openxmlformats.org/officeDocument/2006/relationships/image" Target="../media/image526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9.png"/><Relationship Id="rId13" Type="http://schemas.openxmlformats.org/officeDocument/2006/relationships/image" Target="../media/image533.png"/><Relationship Id="rId3" Type="http://schemas.openxmlformats.org/officeDocument/2006/relationships/image" Target="../media/image8.png"/><Relationship Id="rId7" Type="http://schemas.openxmlformats.org/officeDocument/2006/relationships/image" Target="../media/image528.png"/><Relationship Id="rId12" Type="http://schemas.openxmlformats.org/officeDocument/2006/relationships/image" Target="../media/image53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27.png"/><Relationship Id="rId11" Type="http://schemas.openxmlformats.org/officeDocument/2006/relationships/image" Target="../media/image531.png"/><Relationship Id="rId5" Type="http://schemas.openxmlformats.org/officeDocument/2006/relationships/image" Target="../media/image10.png"/><Relationship Id="rId10" Type="http://schemas.openxmlformats.org/officeDocument/2006/relationships/image" Target="../media/image530.png"/><Relationship Id="rId4" Type="http://schemas.openxmlformats.org/officeDocument/2006/relationships/slide" Target="slide1.xml"/><Relationship Id="rId9" Type="http://schemas.openxmlformats.org/officeDocument/2006/relationships/image" Target="../media/image520.png"/><Relationship Id="rId14" Type="http://schemas.openxmlformats.org/officeDocument/2006/relationships/image" Target="../media/image534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1.png"/><Relationship Id="rId3" Type="http://schemas.openxmlformats.org/officeDocument/2006/relationships/image" Target="../media/image8.png"/><Relationship Id="rId7" Type="http://schemas.openxmlformats.org/officeDocument/2006/relationships/image" Target="../media/image5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5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537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8.png"/><Relationship Id="rId7" Type="http://schemas.openxmlformats.org/officeDocument/2006/relationships/image" Target="../media/image5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8.png"/><Relationship Id="rId5" Type="http://schemas.openxmlformats.org/officeDocument/2006/relationships/image" Target="../media/image10.png"/><Relationship Id="rId4" Type="http://schemas.openxmlformats.org/officeDocument/2006/relationships/slide" Target="slide1.xml"/><Relationship Id="rId9" Type="http://schemas.openxmlformats.org/officeDocument/2006/relationships/image" Target="../media/image5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546137D2-CAC1-4A9E-B89E-90657BA65C6C}"/>
              </a:ext>
            </a:extLst>
          </p:cNvPr>
          <p:cNvSpPr/>
          <p:nvPr/>
        </p:nvSpPr>
        <p:spPr>
          <a:xfrm>
            <a:off x="0" y="1785938"/>
            <a:ext cx="369888" cy="5072062"/>
          </a:xfrm>
          <a:prstGeom prst="rect">
            <a:avLst/>
          </a:prstGeom>
          <a:solidFill>
            <a:srgbClr val="F26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AB99290-FA03-4E4B-8D66-A6491F559E79}"/>
              </a:ext>
            </a:extLst>
          </p:cNvPr>
          <p:cNvCxnSpPr/>
          <p:nvPr/>
        </p:nvCxnSpPr>
        <p:spPr>
          <a:xfrm>
            <a:off x="7064375" y="3913188"/>
            <a:ext cx="0" cy="2949575"/>
          </a:xfrm>
          <a:prstGeom prst="line">
            <a:avLst/>
          </a:prstGeom>
          <a:ln w="127000">
            <a:solidFill>
              <a:srgbClr val="20C4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2">
            <a:extLst>
              <a:ext uri="{FF2B5EF4-FFF2-40B4-BE49-F238E27FC236}">
                <a16:creationId xmlns:a16="http://schemas.microsoft.com/office/drawing/2014/main" id="{A47093BE-78F2-4FEC-B3F4-BDB54A80A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142" t="-172" r="35165" b="172"/>
          <a:stretch>
            <a:fillRect/>
          </a:stretch>
        </p:blipFill>
        <p:spPr bwMode="auto">
          <a:xfrm>
            <a:off x="7258050" y="-50800"/>
            <a:ext cx="493395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oup 8">
            <a:extLst>
              <a:ext uri="{FF2B5EF4-FFF2-40B4-BE49-F238E27FC236}">
                <a16:creationId xmlns:a16="http://schemas.microsoft.com/office/drawing/2014/main" id="{FECD9F79-0BB0-4937-A23B-C2C343613517}"/>
              </a:ext>
            </a:extLst>
          </p:cNvPr>
          <p:cNvGrpSpPr>
            <a:grpSpLocks/>
          </p:cNvGrpSpPr>
          <p:nvPr/>
        </p:nvGrpSpPr>
        <p:grpSpPr bwMode="auto">
          <a:xfrm>
            <a:off x="98425" y="196850"/>
            <a:ext cx="3048000" cy="2949575"/>
            <a:chOff x="98564" y="237122"/>
            <a:chExt cx="3048515" cy="294999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BEF1AE8-F567-4BE3-A21A-C91CA50CE192}"/>
                </a:ext>
              </a:extLst>
            </p:cNvPr>
            <p:cNvCxnSpPr/>
            <p:nvPr/>
          </p:nvCxnSpPr>
          <p:spPr>
            <a:xfrm>
              <a:off x="162075" y="237122"/>
              <a:ext cx="0" cy="2949997"/>
            </a:xfrm>
            <a:prstGeom prst="line">
              <a:avLst/>
            </a:prstGeom>
            <a:ln w="127000">
              <a:solidFill>
                <a:srgbClr val="20C4F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33033B7-B464-45E5-90AE-3BB2AA5B2F59}"/>
                </a:ext>
              </a:extLst>
            </p:cNvPr>
            <p:cNvCxnSpPr>
              <a:cxnSpLocks/>
            </p:cNvCxnSpPr>
            <p:nvPr/>
          </p:nvCxnSpPr>
          <p:spPr>
            <a:xfrm>
              <a:off x="98564" y="268877"/>
              <a:ext cx="3048515" cy="0"/>
            </a:xfrm>
            <a:prstGeom prst="line">
              <a:avLst/>
            </a:prstGeom>
            <a:ln w="127000">
              <a:solidFill>
                <a:srgbClr val="FEB2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มนมุมสี่เหลี่ยมผืนผ้าด้านทแยงมุม 14">
            <a:extLst>
              <a:ext uri="{FF2B5EF4-FFF2-40B4-BE49-F238E27FC236}">
                <a16:creationId xmlns:a16="http://schemas.microsoft.com/office/drawing/2014/main" id="{1F3EB573-B9AD-4D21-A45B-E19BEC5873FB}"/>
              </a:ext>
            </a:extLst>
          </p:cNvPr>
          <p:cNvSpPr/>
          <p:nvPr/>
        </p:nvSpPr>
        <p:spPr>
          <a:xfrm>
            <a:off x="-282575" y="-39688"/>
            <a:ext cx="3571875" cy="82391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val 39573"/>
              <a:gd name="f8" fmla="abs f3"/>
              <a:gd name="f9" fmla="abs f4"/>
              <a:gd name="f10" fmla="abs f5"/>
              <a:gd name="f11" fmla="?: f8 f3 1"/>
              <a:gd name="f12" fmla="?: f9 f4 1"/>
              <a:gd name="f13" fmla="?: f10 f5 1"/>
              <a:gd name="f14" fmla="*/ f11 1 21600"/>
              <a:gd name="f15" fmla="*/ f12 1 21600"/>
              <a:gd name="f16" fmla="*/ 21600 f11 1"/>
              <a:gd name="f17" fmla="*/ 21600 f12 1"/>
              <a:gd name="f18" fmla="min f15 f14"/>
              <a:gd name="f19" fmla="*/ f16 1 f13"/>
              <a:gd name="f20" fmla="*/ f17 1 f13"/>
              <a:gd name="f21" fmla="val f19"/>
              <a:gd name="f22" fmla="val f20"/>
              <a:gd name="f23" fmla="*/ f6 f18 1"/>
              <a:gd name="f24" fmla="+- f22 0 f6"/>
              <a:gd name="f25" fmla="+- f21 0 f6"/>
              <a:gd name="f26" fmla="*/ f21 f18 1"/>
              <a:gd name="f27" fmla="*/ f22 f18 1"/>
              <a:gd name="f28" fmla="min f25 f24"/>
              <a:gd name="f29" fmla="*/ f28 f7 1"/>
              <a:gd name="f30" fmla="*/ f28 f6 1"/>
              <a:gd name="f31" fmla="*/ f29 1 100000"/>
              <a:gd name="f32" fmla="*/ f30 1 100000"/>
              <a:gd name="f33" fmla="+- f22 0 f31"/>
              <a:gd name="f34" fmla="+- f21 0 f32"/>
              <a:gd name="f35" fmla="*/ f31 29289 1"/>
              <a:gd name="f36" fmla="*/ f32 29289 1"/>
              <a:gd name="f37" fmla="*/ f31 f18 1"/>
              <a:gd name="f38" fmla="*/ f32 f18 1"/>
              <a:gd name="f39" fmla="*/ f35 1 100000"/>
              <a:gd name="f40" fmla="*/ f36 1 100000"/>
              <a:gd name="f41" fmla="*/ f34 f18 1"/>
              <a:gd name="f42" fmla="*/ f33 f18 1"/>
              <a:gd name="f43" fmla="+- f39 0 f40"/>
              <a:gd name="f44" fmla="?: f43 f39 f40"/>
              <a:gd name="f45" fmla="+- f21 0 f44"/>
              <a:gd name="f46" fmla="+- f22 0 f44"/>
              <a:gd name="f47" fmla="*/ f44 f18 1"/>
              <a:gd name="f48" fmla="*/ f45 f18 1"/>
              <a:gd name="f49" fmla="*/ f46 f1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47" t="f47" r="f48" b="f49"/>
            <a:pathLst>
              <a:path>
                <a:moveTo>
                  <a:pt x="f37" y="f23"/>
                </a:moveTo>
                <a:lnTo>
                  <a:pt x="f41" y="f23"/>
                </a:lnTo>
                <a:arcTo wR="f38" hR="f38" stAng="f2" swAng="f1"/>
                <a:lnTo>
                  <a:pt x="f26" y="f42"/>
                </a:lnTo>
                <a:arcTo wR="f37" hR="f37" stAng="f6" swAng="f1"/>
                <a:lnTo>
                  <a:pt x="f38" y="f27"/>
                </a:lnTo>
                <a:arcTo wR="f38" hR="f38" stAng="f1" swAng="f1"/>
                <a:lnTo>
                  <a:pt x="f23" y="f37"/>
                </a:lnTo>
                <a:arcTo wR="f37" hR="f37" stAng="f0" swAng="f1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  <a:effectLst/>
        </p:spPr>
        <p:txBody>
          <a:bodyPr lIns="118799" tIns="59399" rIns="118799" bIns="59399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th-TH" sz="31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H Sarabun New" pitchFamily="34" charset="-34"/>
              <a:ea typeface="+mn-ea"/>
              <a:cs typeface="TH Sarabun New" pitchFamily="34" charset="-34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B37C18F1-6040-40ED-B331-96644368A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375" y="49213"/>
            <a:ext cx="1909763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A1A525-9562-44A7-A5C2-C2561BC125C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36CD89C-5A81-42A1-AD06-02C0BF82BC8D}"/>
              </a:ext>
            </a:extLst>
          </p:cNvPr>
          <p:cNvSpPr/>
          <p:nvPr/>
        </p:nvSpPr>
        <p:spPr>
          <a:xfrm>
            <a:off x="608012" y="4648200"/>
            <a:ext cx="1904996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98F2E94-6D09-4EFA-97D3-8120D574D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719" y="4741239"/>
            <a:ext cx="2130900" cy="89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62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4DA57-54CE-469D-AE7B-424FBB60D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39" y="2395652"/>
            <a:ext cx="9583743" cy="12497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2E8713-7156-42A6-B0C5-4A898FF8C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282" y="3902227"/>
            <a:ext cx="2462997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184610-96F5-4358-A09F-895DCA4D5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1412" y="4589900"/>
            <a:ext cx="246299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FDB686-4DF8-41D0-B045-F20F52447E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1411" y="5272657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90787" y="3105361"/>
            <a:ext cx="807246" cy="358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14152C-523F-411C-A48D-2AE906BEF88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F6A2E-9DAC-4A50-A45D-D53BD484E3C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B69037B8-31AD-43CE-8D1A-4FA194A69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302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42B0B3-5301-4565-926A-5EF249BACD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8B53ECE-64DD-4C2A-A9F9-3818385E490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AD5F7509-149C-4212-A1BD-044622342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ED67214-AB84-4DAA-9635-337558B110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2924" y="1818205"/>
            <a:ext cx="1040067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E87D7C-0C09-4A54-918F-210812753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7785" y="2496915"/>
            <a:ext cx="8553429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5FD1E8-B82A-4113-9454-151669F221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2924" y="3722545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293421-9130-49C1-A25C-E4FC4A711D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767" y="4348965"/>
            <a:ext cx="4365114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FB22D7-58F5-4E23-AB45-61FD40D92E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43250" y="5069495"/>
            <a:ext cx="2475191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6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B8B28A46-F37E-410E-82B7-58CBAB2240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2837DD-90FD-4200-AC22-39AF672A48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155044C7-C8EE-466A-B0AD-7688A6C9E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6ED3EC-63F3-414F-B152-7AF4A3D733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812" y="1383177"/>
            <a:ext cx="10705504" cy="12741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C20CEE-A9AA-4294-8344-88CA4264D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28" y="2703513"/>
            <a:ext cx="9138696" cy="725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6449E4B-B86E-4D4B-8A21-BBD942D40E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82" y="3565104"/>
            <a:ext cx="7474344" cy="7254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E964F4-668D-4987-939A-691A96AB70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528" y="4706084"/>
            <a:ext cx="2517866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91D1EA-3A05-4E3F-AE09-543D8153D4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6154" y="4706084"/>
            <a:ext cx="6218459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FF44041-55B2-49C5-9D96-C146BB19AA4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576" y="5385165"/>
            <a:ext cx="2511770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19DFE50-4252-4336-99C1-BCBB24BCB7C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24566" y="5387449"/>
            <a:ext cx="62184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4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9901E-6 -3.33333E-6 L 0.06552 -3.33333E-6 C 0.09482 -3.33333E-6 0.13103 -0.07662 0.13103 -0.13865 L 0.13103 -0.27731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51" y="-1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9659E-6 -3.33333E-6 L -0.06499 -3.33333E-6 C -0.09404 -3.33333E-6 -0.12985 -0.04421 -0.12985 -0.07986 L -0.12985 -0.15972 " pathEditMode="relative" rAng="0" ptsTypes="AAAA">
                                      <p:cBhvr>
                                        <p:cTn id="4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9" y="-7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3A6FE84-3577-4057-BDFD-5711881F16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B0D860-D49E-434D-9E17-4EA3F97B99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74781D15-A84F-4865-8A51-D42C9A33F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4829B4A-9851-4B66-9F65-413D455C72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82" y="2633336"/>
            <a:ext cx="9406943" cy="7254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586CEB-7416-4CDB-AA19-202FA27F4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482" y="3499178"/>
            <a:ext cx="7474344" cy="725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6F51951-FD1A-4E35-83D0-C6172F437C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1482" y="4706084"/>
            <a:ext cx="2517866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6A1A68-8902-4F40-9548-12D83EEDD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2858" y="4706084"/>
            <a:ext cx="6218459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AF25C3-96FF-470A-8F2D-8F63F886A5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1482" y="5392105"/>
            <a:ext cx="2511770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F5502DF-C1DF-43F3-99C2-834DFB81BAC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6510" y="5392105"/>
            <a:ext cx="62184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6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0326E-6 -0.00486 L 0.12504 -0.00486 C 0.18104 -0.00486 0.25007 -0.11088 0.25007 -0.19699 L 0.25007 -0.38889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3" y="-19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67E-7 -3.33333E-6 L -0.06577 -3.33333E-6 C -0.09534 -3.33333E-6 -0.13154 -0.07361 -0.13154 -0.13333 L -0.13154 -0.26666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7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B3D504D-33B1-4611-A720-E0380E05D2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150DFC-CDC7-4ED4-8C3B-72056C490C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122"/>
          <a:stretch/>
        </p:blipFill>
        <p:spPr>
          <a:xfrm>
            <a:off x="764103" y="2174174"/>
            <a:ext cx="8883696" cy="11156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F80D3CD-00A5-483A-8814-E73DBBB471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F247F661-6F91-4688-ADF8-64782DB9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13C1C57-2EF9-4B8C-8E43-18FABEE4C7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103" y="3441609"/>
            <a:ext cx="7474344" cy="72548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F3E6982-79D3-4451-9D0E-AE8408EFABD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9341" y="4691913"/>
            <a:ext cx="6218459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B0B33B-42F9-4BFB-B39D-62EC4690BA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199" y="5385165"/>
            <a:ext cx="2511770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8133F71-370A-45DE-8838-6AF762D3A7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9340" y="5385165"/>
            <a:ext cx="6218459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0573AC-DF81-4B5C-84AC-699E2695F9D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66" t="12890" r="17493" b="39495"/>
          <a:stretch/>
        </p:blipFill>
        <p:spPr>
          <a:xfrm>
            <a:off x="6170612" y="2362200"/>
            <a:ext cx="457200" cy="304800"/>
          </a:xfrm>
          <a:prstGeom prst="rect">
            <a:avLst/>
          </a:prstGeom>
          <a:solidFill>
            <a:srgbClr val="DBEEF4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ADA80B-16C3-477A-A7A2-43266ED17E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36215" y="2724674"/>
            <a:ext cx="2462997" cy="4816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8FCBA4-3321-4045-8324-D9AE31DF494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64103" y="4691913"/>
            <a:ext cx="251786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5 0.00486 L 0.12998 0.00486 C 0.18664 0.00486 0.25645 -0.07755 0.25645 -0.14421 L 0.25645 -0.29306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3" y="-14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0.00162 L -0.0646 0.00162 C -0.09508 0.00162 -0.13272 -0.04699 -0.13272 -0.08657 L -0.13272 -0.1745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5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A5D92A5-4CBC-499D-A9DE-DF96C5E082D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76C6036-2897-4AC3-8076-F440D22391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ED2401F3-3C0F-4495-92BF-92F5C5DB4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E26F7E-A4BC-4239-B084-449F2F52B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482" y="2703513"/>
            <a:ext cx="11095682" cy="7254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750B27-B82F-4109-A614-5F53A269E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482" y="3541901"/>
            <a:ext cx="7474344" cy="7254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897BCA-8272-4A9B-BA19-AF56A1E517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215" y="4773811"/>
            <a:ext cx="2517866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43A53FF-3479-4A7B-8D64-87B371F56A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6154" y="4760940"/>
            <a:ext cx="6218459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691751B-9BC2-4667-9A4D-11078779EA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4311" y="5413369"/>
            <a:ext cx="2511770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B85E6E-275A-4A90-9B30-BB898D39D2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6154" y="5413369"/>
            <a:ext cx="62184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0.00162 L 0.28484 0.00162 C 0.4104 0.00162 0.56525 -0.07963 0.56525 -0.14537 L 0.56525 -0.29213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28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2.59259E-6 L -0.06591 -2.59259E-6 C -0.09495 -2.59259E-6 -0.13077 -0.07153 -0.13077 -0.1294 L -0.13077 -0.25856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1E6893A-48FF-4AC9-B16D-509C141789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35DF89-4FCB-463B-8B7F-D31C7F835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5F4A5812-887F-4EE9-A451-74D37CC63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9EAF0F-15EA-484F-BB09-CC304D45B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528" y="2362123"/>
            <a:ext cx="7852329" cy="110956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DDE307C-12AA-41CB-B25F-E96AAD345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528" y="3526542"/>
            <a:ext cx="7474344" cy="7254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EE9B702-1F83-4DCA-A635-47E98DCF9F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0528" y="4739970"/>
            <a:ext cx="2517866" cy="6462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EA7AA94-C7F2-490D-8C90-342762223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7412" y="4739970"/>
            <a:ext cx="6218459" cy="6462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95FF8C4-5C91-45CA-A62E-0AED47CC11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624" y="5441030"/>
            <a:ext cx="2511770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A5EC13E-8621-418A-B196-66A595CB38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412" y="5441030"/>
            <a:ext cx="621845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4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324 L 0.20253 -0.00324 C 0.29201 -0.00324 0.40232 -0.12176 0.40232 -0.21783 L 0.40232 -0.43241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79" y="-2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5434E-6 -0.00324 L -0.06499 -0.00324 C -0.09417 -0.00324 -0.12998 -0.04791 -0.12998 -0.08425 L -0.12998 -0.16504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99" y="-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DE4BCD3-4581-4F45-B5A2-549468CB1C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8CDD55-C011-40C6-9E1C-CC29C9567E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7">
            <a:hlinkClick r:id="rId5" action="ppaction://hlinksldjump"/>
            <a:extLst>
              <a:ext uri="{FF2B5EF4-FFF2-40B4-BE49-F238E27FC236}">
                <a16:creationId xmlns:a16="http://schemas.microsoft.com/office/drawing/2014/main" id="{06911B25-D00F-4828-924C-E0F970EC186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54523" y="6142965"/>
            <a:ext cx="457509" cy="46506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9BA0C5-3683-4B1E-A41C-30B6003B770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3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535FF3B1-26AC-42A8-9103-9D8209881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8441A9E-6FFF-4AEA-831C-CDDF44E859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12" y="1226379"/>
            <a:ext cx="8919221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79C717-F4D7-4505-B363-F1D6222FA8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6791" y="1965868"/>
            <a:ext cx="10315326" cy="816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8D2FB3-CD81-4E86-B033-39C11AEE5A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3819" y="2161486"/>
            <a:ext cx="2133785" cy="21398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6A9FB2-7402-4441-80EE-9228A42897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5317" y="2719886"/>
            <a:ext cx="4938188" cy="920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1D6A632-77F9-4B89-ACC3-01D17AFDD8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4472" y="3407589"/>
            <a:ext cx="731583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425AB2-758A-44BF-BFA0-999A490214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61303" y="4157886"/>
            <a:ext cx="5066215" cy="90838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5D0825-1EA4-4C90-B538-627826C98F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00664" y="5943600"/>
            <a:ext cx="1024217" cy="75597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D069DC-6FAB-4FA5-8D3E-7F8B536AD1D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36831" y="5870529"/>
            <a:ext cx="411515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C26DD4-230B-4878-826D-DE35D32C70D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95425" y="5105400"/>
            <a:ext cx="479796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515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458861F-D45F-41CC-8E4B-B4F2639988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6B6F57-2D72-40D2-8556-DE241D23EC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2C32682F-24EA-4C53-A60F-F0759C63C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1BFCFB-5C74-460F-90B7-BF822B955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894" y="1828800"/>
            <a:ext cx="10297036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27CEC4-89BD-4142-ABA2-9AC4CD246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8688" y="2735460"/>
            <a:ext cx="7291448" cy="326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1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96663E-D169-4912-A226-647FBB12A8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11D83A-FE86-4CA5-8F90-81B95B46CC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58C80F57-B9E7-4FD2-976A-456FFFF26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13B8D2-01F1-4CDF-9E94-A8CBE911C6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3412" y="1422856"/>
            <a:ext cx="2341067" cy="2353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F717D4-B008-4CE0-BBEB-E280BAFB66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345" y="2099260"/>
            <a:ext cx="4682134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9BE009-7269-4F14-9A9F-8CAE3F23610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8620" y="2667000"/>
            <a:ext cx="731583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9D43D7-8FAB-4F35-B90D-F70729AB43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303" y="3316493"/>
            <a:ext cx="5066215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642B9-F2D6-4E67-AEB4-26C84C9708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8212" y="4309672"/>
            <a:ext cx="1024217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BDA6E1-49D7-4345-B7D3-5ECA84B468A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44960" y="4876800"/>
            <a:ext cx="649889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7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70678FC-FD28-4471-831F-ACD19EADF1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CB3C69-CABE-4BA2-B405-4B7BD366F5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18F6113B-3119-4A8E-BC13-316DF294B7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2644DF6-CB57-49DB-A90E-57C7B73894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0483" y="1570012"/>
            <a:ext cx="1127858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1CA76D-4B5E-4837-89D4-284173E5E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53345" y="2141817"/>
            <a:ext cx="468213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141B3F-6150-45F8-9A49-8AB52FDC83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8620" y="2769389"/>
            <a:ext cx="73158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1B025-EF05-43DD-A81B-868C21399C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1303" y="3487526"/>
            <a:ext cx="5066215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91027D-236C-4088-9A6E-16E1ED72181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8212" y="4355527"/>
            <a:ext cx="1024217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893A3C-42DC-45C9-92B7-7A7EB991E7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3950" y="4858182"/>
            <a:ext cx="571244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1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0EE3C9-543A-429F-82A5-8D64A24AA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37" y="2444435"/>
            <a:ext cx="11150550" cy="12314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0633D9-6CD7-421B-AB34-23A4F8BFB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8" y="3876772"/>
            <a:ext cx="2462997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357701-915C-4506-8A0E-3A472E0446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4908" y="4555394"/>
            <a:ext cx="246299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2B2211-9628-45C8-8205-F873EE3E8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3655" y="5241390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652689" y="3063477"/>
            <a:ext cx="807246" cy="358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DB222A-9F70-4F45-9A69-E1C4FD5A440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A14D0C-96D5-4D1C-9D9E-C117D8E24B8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86F30E31-6806-4584-996E-4A090D065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57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B6D720-2F56-4DF3-9EB8-0D7BB9FBC1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82249F-6582-45EA-9252-CF7A7C42BF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1ADAD5B5-B2C9-4B8B-9A45-554756EE0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F423D3-36F4-4CE3-AABA-707B86D209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7394" y="1691659"/>
            <a:ext cx="1853345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A864E6-6777-478F-84EE-10A56A6742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7394" y="2260787"/>
            <a:ext cx="1725318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50A0F-8043-49D7-9D20-381CD62154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5877" y="3010660"/>
            <a:ext cx="5383235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6896D4-8BE1-4D5E-8363-10BF56BBD5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8151" y="4178692"/>
            <a:ext cx="1024217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4632DCB-553E-4775-87A5-65BA1FF990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72312" y="4798162"/>
            <a:ext cx="544420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EE0097-02E5-4953-B5BF-2E288A8D4F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ECE91B-CD24-49E0-907E-09F47E71C0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4F34A694-7B6B-452C-A4FF-F03DC0626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E05AAD-A3BD-4C2D-A86C-083B5D56B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82778" y="1987738"/>
            <a:ext cx="2749534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53EEA8-DC83-461F-92DB-CD15F39CDC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82778" y="2744833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54515D-C292-442D-9612-3018AA27D1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82778" y="3728779"/>
            <a:ext cx="1024217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DBD721-0786-42EB-BCCF-EA70DE3ED4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89585" y="4478652"/>
            <a:ext cx="780965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7597CB-E1EA-40A4-8458-5717026F10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EB820F-83FF-4DC0-BDFF-46ADABEA52C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D59F592C-59CB-45FC-A5EC-49D225718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AC6682B-1617-4626-9807-1F70ED0248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1012" y="2228371"/>
            <a:ext cx="4237087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89A767-B716-426D-9699-6ED5F67694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012" y="2996146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388EEF-1D34-4547-A0BB-B5C5302AB9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012" y="3876237"/>
            <a:ext cx="1024217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AE197-0421-4A76-94D8-3FF6D305C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3387" y="4450645"/>
            <a:ext cx="518204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8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CA78A79-7DB9-466A-AD6C-A1AFA87329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85C568-12C1-44CB-99C6-A8BDB2A14D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9EF5C811-C5EF-46C9-9404-E776615AF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FFF6EC-A2B2-4CB2-B200-2BBBBB7DF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510" y="2303838"/>
            <a:ext cx="932769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411071-DB32-4586-B658-D377D61987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4771" y="2199394"/>
            <a:ext cx="4237087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C87755-2CFE-4ECD-B374-027B033FA9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4771" y="2996146"/>
            <a:ext cx="5383235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59C32A-8097-437F-A977-0C010C66E4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7943" y="3878637"/>
            <a:ext cx="1024217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F2836B-357A-4C8F-B447-DDD6457BEC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3319" y="4480307"/>
            <a:ext cx="582218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675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1DC4E4-3189-45D9-8FB4-DD61A95EA9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0CDAE-9639-46D4-8885-A5D8ACDAFE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197B1CE3-5952-44B5-8DE1-6C89943F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0C14AB-FB9C-48AA-8409-C947700672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7325" y="2222274"/>
            <a:ext cx="423708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61D46F-FE8C-4280-AF09-FABF5E33AE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8632" y="3042168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9528C8-5601-458C-A5D5-F326257473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8632" y="3971799"/>
            <a:ext cx="1024217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07D6E5-B69A-4809-8859-08003CB7B4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1347" y="4453926"/>
            <a:ext cx="556613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39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DC7466-79C6-4B55-A83E-E188986CC2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82A596-A93A-4AF4-8F05-B37C683C34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144F37BA-EFE8-475E-A814-ECB426403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6AA59B-F028-40B4-9D2F-F2F0163E21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3392" y="2172686"/>
            <a:ext cx="4237087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FA7711-F328-4BB3-89E7-3E86699ED8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632" y="2959997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E2B43-64F7-4849-91D0-692178AA27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0632" y="3806624"/>
            <a:ext cx="1024217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F1CC00-57D6-4DA5-810E-1DB4DAA6A16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06059" y="4361976"/>
            <a:ext cx="396884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9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9284516-70B8-4769-B90E-7CB3EEC7ED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9B8C4B-5AA8-44EB-9698-E95CB21DB1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5EFE30A9-99FE-4E1C-8FA8-BD0B3E130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E5656B-4E12-44FD-AC40-2EB4015C0C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740" y="2270810"/>
            <a:ext cx="4237087" cy="847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E2CDB0-87E8-4FF7-A47C-3FA5EE3712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1740" y="3019590"/>
            <a:ext cx="5383235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A016E4-20EC-42F1-8061-85DF31C358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3189" y="3830665"/>
            <a:ext cx="1024217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936DF8-C70D-4E37-8069-4E694A1EC1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1999" y="4439462"/>
            <a:ext cx="750482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99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125B6B-8F21-449C-8894-D078F0C602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919347-0992-444B-95F3-06C565A9836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202CEA1F-E166-4A4D-8E0B-9DAD1D0DF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CCEF7E-02AE-445C-8C45-42150998CD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690" y="1375543"/>
            <a:ext cx="11577307" cy="12741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0504F9-8B8D-4B69-B4C8-9A51BADE1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1278" y="3189182"/>
            <a:ext cx="6200169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BB8F56-E6F2-48FB-8253-D6CB2E83C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09568" y="3946873"/>
            <a:ext cx="6169687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A268A87-6E35-45E9-B3B9-A9B72602BE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9568" y="4588943"/>
            <a:ext cx="6163590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85989" y="586976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32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06F5961-4641-4AC7-9E84-7A77C9BB9B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489FAF9-78EC-44BE-8B66-EC4A0C4A4F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04FFCF57-B500-419E-AFFE-FE10898D8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1D4EA1-54D9-4758-83CF-CA3347DCA5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4327" y="2907003"/>
            <a:ext cx="6200169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0B54BD-BF34-4200-8A29-445399E19A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9567" y="3693787"/>
            <a:ext cx="616968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6CD49C-5F53-4E9C-9847-753F2F466D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6891" y="4382591"/>
            <a:ext cx="6255038" cy="646232"/>
          </a:xfrm>
          <a:prstGeom prst="rect">
            <a:avLst/>
          </a:prstGeom>
        </p:spPr>
      </p:pic>
      <p:pic>
        <p:nvPicPr>
          <p:cNvPr id="6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85989" y="-299287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47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A88B573-5C64-44E4-BFCC-DCAF18687A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A87C0B-CD9D-4BFC-8086-57061A4641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1C7C99A2-E39E-4373-BAF5-3BB4333C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0E937C-A703-4079-A017-7DF39BE3AD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327" y="3015533"/>
            <a:ext cx="6200169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6D515-CD9E-47BA-9782-3AAD7BCE0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4809" y="3742102"/>
            <a:ext cx="6169687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C09068-D13C-4D0D-9931-15F133AE5F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616" y="4357414"/>
            <a:ext cx="6163590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2189" y="428790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5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E3CE6C-1E10-43D1-B52C-D5539F83D9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3D040B-D04E-4676-AAB9-67D70C0392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2463" y="2296417"/>
            <a:ext cx="5803897" cy="3650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0ECF77-B66C-40DE-90BA-675975400B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AA203E58-CADC-41A3-B825-266100560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91372E-1C4A-446E-84BF-05045A9CC3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758" y="1149017"/>
            <a:ext cx="11144454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FCCE3A-3147-4200-A579-965447E1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835" y="1648932"/>
            <a:ext cx="9858086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6D148EE-8575-45C5-82BA-655C83C12B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2057" y="6041065"/>
            <a:ext cx="244470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0E77E7F-25AE-4977-BFE1-C16325D468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47EF2A-E042-4995-9DE0-616F93C7EF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44B6DE74-50D2-4919-BF78-81239F6A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C08258-4EA6-488F-9415-C9F085FBF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327" y="2964041"/>
            <a:ext cx="6200169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C14CAA-CD15-4E32-8F4D-7CC7A6E361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567" y="3874274"/>
            <a:ext cx="6169687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3475A0-C2AA-46BF-A776-C7A2CCEE16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3911" y="4528994"/>
            <a:ext cx="6163590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2189" y="-129777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8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D03D7B4-6020-4479-A5C3-3E6372556F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AC8726-54F3-44E3-845C-810C6EB182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6A690853-668B-4272-AB19-CD52F5632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F03C59-1E7C-4E5A-9E7D-E878B395B0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4327" y="2980923"/>
            <a:ext cx="6200169" cy="6462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AA5506-D899-4B0B-9379-630AD1AA17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9567" y="3749296"/>
            <a:ext cx="6169687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21353F0-123A-4358-BA5A-8718BB9513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2615" y="4395528"/>
            <a:ext cx="6163590" cy="646232"/>
          </a:xfrm>
          <a:prstGeom prst="rect">
            <a:avLst/>
          </a:prstGeom>
        </p:spPr>
      </p:pic>
      <p:pic>
        <p:nvPicPr>
          <p:cNvPr id="7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62189" y="-236422"/>
            <a:ext cx="807246" cy="85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E63894-CDA4-482F-8C50-1407A4187C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756BF3-FD1C-4409-B3D5-BD762E08CF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6E3C23AA-2D76-48F3-9572-9E3FF3E9F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399A49-7188-4ECC-82EE-8AACF95967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12" y="1551685"/>
            <a:ext cx="8919221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98EC03-A076-4674-9E6B-C0DAF2ED27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3787" y="2634146"/>
            <a:ext cx="10315326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2507D4-B761-44F1-A5DE-8CDABDE4A7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293" y="3407829"/>
            <a:ext cx="10297036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6ADCC0-2360-4A22-9347-F5A0EDDE0D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293" y="3990817"/>
            <a:ext cx="10315326" cy="13107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CBD54E-EAB2-48F4-B690-40859CE9EA7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8074" y="5060523"/>
            <a:ext cx="10297036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63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32C51BA-D31C-48AB-927C-ADE7004E5E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42E6E0-5EFA-464C-82A2-BD1A0C2DEC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10591CB1-69CE-4B9C-9C1E-24263C0EB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707B6D-FA81-4E8A-974D-5BB8BFE7E1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0573" y="1455263"/>
            <a:ext cx="1024217" cy="7559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CD0685-58E8-401E-A512-E787458E42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6904" y="2052195"/>
            <a:ext cx="4060288" cy="1347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10872-C6AA-41A0-B968-0A60A94116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553" y="3264125"/>
            <a:ext cx="4145639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C80A16-0F7C-4200-97E3-6549C43E1A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44790" y="4160376"/>
            <a:ext cx="4060288" cy="1347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46F66F-10B8-4BAD-ABA9-BFE5E06EF97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83411" y="5463815"/>
            <a:ext cx="701100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63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796497-996F-4F9B-84C3-40ED1DB653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120181-2B68-4FC5-8204-A90E7AC1FA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FA127D3A-F4BE-4154-B084-2B6DC734F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49C6EF-28E9-407E-A6DD-4A8583DB6D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6680" y="1795861"/>
            <a:ext cx="4060288" cy="14082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918E64F-0FC9-4D08-B818-45BD5F1ED4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329" y="3060414"/>
            <a:ext cx="4145639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BC7CAD-7FB9-4687-B794-D4F4AD8B72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6680" y="4157767"/>
            <a:ext cx="4060288" cy="14082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1224C0-8E51-4179-8795-BDD3E9CDF1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1329" y="5425610"/>
            <a:ext cx="701100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07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C358B33B-C52F-4747-9CC5-AF8C0D3512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A79C06-A24B-4C93-9FB8-279E9EAD4C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3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0F6D718F-AE76-4200-B8ED-1E7A39CA5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3CA30D-CE07-4692-91A6-CF07D2AAF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98" y="1317388"/>
            <a:ext cx="10839627" cy="816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786907-87C6-4D61-AF87-5666B4BFAF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700" y="2173342"/>
            <a:ext cx="9291109" cy="1176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17251D-20F8-4E99-8DFA-8456EF1D40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4700" y="4572000"/>
            <a:ext cx="9096020" cy="1170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58BA29-0D16-478D-B8E2-2F1C0E641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700" y="3503826"/>
            <a:ext cx="3481118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505A44C-1329-4298-A3CE-BE582B21D8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62679" y="3503826"/>
            <a:ext cx="3481118" cy="64623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DE8A75D-82A3-4E71-A10C-81EFC78A692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5856" y="5901141"/>
            <a:ext cx="3468925" cy="6462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F408DA-90C9-4F32-B493-2CC90AD1D5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80968" y="5894678"/>
            <a:ext cx="3444539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18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3 0.00648 L -0.12698 0.00648 C -0.1826 0.00648 -0.25111 -0.02847 -0.25111 -0.05602 L -0.25111 -0.11806 " pathEditMode="relative" rAng="0" ptsTypes="AAAA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25" y="-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648 L 0.02058 0.00648 C 0.02931 0.00648 0.04025 -0.02778 0.04025 -0.05556 L 0.04025 -0.1176 " pathEditMode="relative" rAng="0" ptsTypes="AAAA">
                                      <p:cBhvr>
                                        <p:cTn id="3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" y="-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EC6E2E9-723F-4F16-AFB0-4175EF152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41" y="4717740"/>
            <a:ext cx="6907367" cy="1170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D46DD94-CE11-4135-B388-DA96120F073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C341E2-D63B-4579-A91E-059EA8569C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64145AF8-E609-43D5-BABF-A83F972DF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C39E4A-203C-4C54-B84C-A333F3575F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023" y="2221123"/>
            <a:ext cx="9291109" cy="11705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9DE8DBF-E439-4532-B229-8F7ED6A537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5104" y="3470286"/>
            <a:ext cx="3481118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0019C-CAAC-4E3B-8905-CFEA97975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8572" y="3470286"/>
            <a:ext cx="3481118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E2D1DBE-7F6D-4B4C-9128-DE5F88BFD1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1200" y="5974695"/>
            <a:ext cx="3468925" cy="6462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518B481-F457-4175-B754-BF7D8A55388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78572" y="5974695"/>
            <a:ext cx="3444539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6C97B-7548-4314-8658-009BBB7549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37644" y="4656774"/>
            <a:ext cx="2304488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55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5574E-6 7.40741E-7 L 0.0194 7.40741E-7 C 0.028 7.40741E-7 0.03881 -0.0287 0.03881 -0.05185 L 0.03881 -0.1037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" y="-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-0.00324 L -0.12503 -0.00324 C -0.18064 -0.00324 -0.24915 -0.03102 -0.24915 -0.05324 L -0.24915 -0.10301 " pathEditMode="relative" rAng="0" ptsTypes="AAAA">
                                      <p:cBhvr>
                                        <p:cTn id="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12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103ED77-391B-4D48-9F41-10A2F25CF5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B5A5EFF-1FDF-4BCC-98E0-B649F34173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B02DBEBD-D980-4E56-897E-C21D0DA1C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23E693-636C-4B5D-881E-899C16842E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736" y="1373567"/>
            <a:ext cx="8919221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5D5291-8655-4D27-9041-38DDCE0B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7646" y="2091282"/>
            <a:ext cx="10303133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35A4EC-977D-47CD-8CF8-0268464DD6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7645" y="2734539"/>
            <a:ext cx="10303133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8C0129-19DD-442C-99A1-0A63BF1D2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7645" y="3602780"/>
            <a:ext cx="2255716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E3A617-B911-4732-A32D-254AE45B64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7645" y="4238419"/>
            <a:ext cx="4151736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16B77-E177-43AA-82DB-8C633E23FD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7645" y="4944071"/>
            <a:ext cx="3298222" cy="8657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C7D6B3-88EF-4B23-A1CD-7242E81E025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47645" y="5621531"/>
            <a:ext cx="2700762" cy="865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123DAA-A2DE-473C-BAC7-662146B4202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0495" y="3629524"/>
            <a:ext cx="2261812" cy="8657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4082A0-9889-4CFF-85E1-1C8CFACA454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0495" y="4259022"/>
            <a:ext cx="4151736" cy="8657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FA1C9D5-B838-4580-93E6-B72A8ADCD6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10495" y="4888520"/>
            <a:ext cx="3316511" cy="8657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E8D73DA-E2BF-49BD-889C-8DBBA6B3299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0495" y="5611293"/>
            <a:ext cx="4383404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4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A04150-49BC-4610-AB76-45BC02770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5809" y="4929341"/>
            <a:ext cx="9297206" cy="9205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E71469-68D8-4AEE-A424-2741D8F6F57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1580419" y="5048904"/>
            <a:ext cx="350928" cy="646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สี่เหลี่ยมผืนผ้า 20"/>
          <p:cNvSpPr/>
          <p:nvPr/>
        </p:nvSpPr>
        <p:spPr>
          <a:xfrm>
            <a:off x="2970212" y="5048904"/>
            <a:ext cx="1219200" cy="646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CBBB6B-F5B7-45C6-AE91-1B7E6B7FDC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6FE3E00F-9866-4381-826C-E9E73BF2F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47B8E0-18B2-4699-8AE1-4BCA28E43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812" y="1575826"/>
            <a:ext cx="809009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7FD045-0DE3-48AB-B82D-FEA4F33465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812" y="2222236"/>
            <a:ext cx="945571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DD8B5F-CFE7-47AA-A2A4-4C38690EB7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5883" y="2849137"/>
            <a:ext cx="10150720" cy="8108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84F65C-18F9-48ED-A40F-3C3AB1AAD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812" y="3343583"/>
            <a:ext cx="9467909" cy="84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34BA6A-70D1-4032-9DDC-D6CE2FD9A70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8571" y="4191000"/>
            <a:ext cx="1018120" cy="74987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CC307B-714C-49D7-A042-C91FC7B1A91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46230" y="5715000"/>
            <a:ext cx="1219306" cy="5364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631680E-A117-40AD-BD82-AB1597829E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70106" y="4669577"/>
            <a:ext cx="1219306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5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1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0EF07F-0128-4F34-8816-A70C972209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0463191-51F4-46FE-96D9-5A361F4B8B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DF9A69E6-7EAF-479A-8EE7-E14AAA7CB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3DDF6D-94E3-4549-964B-CAF67336D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663236"/>
            <a:ext cx="945571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0D007-620A-4250-9CCA-0C5F52C9E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4883" y="2351408"/>
            <a:ext cx="10150720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4EF3E0-4955-468D-9C93-A2B919EDD4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4883" y="2937696"/>
            <a:ext cx="9467909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2C5A19-0FD3-4453-804B-20020945E33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7612" y="3747050"/>
            <a:ext cx="101812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3EB67E-BEC4-470F-BD68-8E09C585D4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3904" y="4371401"/>
            <a:ext cx="8401016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4F9CD4-6E9D-409D-93F2-ACE707A358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065" y="5275547"/>
            <a:ext cx="1002269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35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ACBAAD-01B8-448E-A8E1-B4A40D1D74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3529" y="1447801"/>
            <a:ext cx="7101766" cy="4389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59C1766-77B8-4F10-ACF4-CAA15C82FB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0CB7C-C52A-4345-BC85-BD0812131C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2DBC7069-0253-4977-B578-7858341EC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7C83F1-9538-452C-9B54-301B824105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0304" y="5967726"/>
            <a:ext cx="1908213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51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52A5B44-54CB-4EE7-9603-5B2FC4A6D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B4DFBD-BA8C-45B9-9B15-25BC186301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5E59E4D1-8DA8-4322-9FCF-4920F17F3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00615D-FAAF-4E35-BE5D-703099FD8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1441" y="2068658"/>
            <a:ext cx="9455716" cy="841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B70475-953B-4218-9109-A2A92EF11E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2446" y="2764854"/>
            <a:ext cx="6492803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0E6380-A7A6-4744-ADE6-CBE327A667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445" y="3467147"/>
            <a:ext cx="6492803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B58FB3-B608-417D-BD73-39BEE607D7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72445" y="4191000"/>
            <a:ext cx="8931414" cy="118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49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5940FD-24E7-4C9D-BB3D-668897FCC1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C803A95-1B32-426B-9F18-EDF3F9F0912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E01294F7-B101-41CC-9DEB-8C6A6ECB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0B83FE-7A0C-4B28-A65B-C63E3A982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576" y="1742962"/>
            <a:ext cx="9455716" cy="84741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1F683E-D671-4F21-BAFE-6A66672BE7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533" y="2508528"/>
            <a:ext cx="101812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699C57-8290-4124-A8AA-AB088937C8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4471" y="2950338"/>
            <a:ext cx="5060119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5703E-955C-4892-84F3-1A10D03B29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5877" y="3538658"/>
            <a:ext cx="8035224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EFFCDD-D1CA-498A-A677-BE28CEF618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4471" y="4333341"/>
            <a:ext cx="5895343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C595FD-34CE-474D-97FC-52A8D0BAFE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5877" y="5030902"/>
            <a:ext cx="8035224" cy="81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51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DA75195-18F3-4622-A179-514FFA3CF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930" y="5451386"/>
            <a:ext cx="5962405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C18BB5-AD53-46EB-AA9F-9ABC87F6E03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3" name="คูณ 2"/>
          <p:cNvSpPr/>
          <p:nvPr/>
        </p:nvSpPr>
        <p:spPr>
          <a:xfrm>
            <a:off x="6056312" y="5486400"/>
            <a:ext cx="2400300" cy="772180"/>
          </a:xfrm>
          <a:prstGeom prst="mathMultiply">
            <a:avLst>
              <a:gd name="adj1" fmla="val 837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772D964-F57F-43B7-9119-E8C07B9E50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B38EA6F8-C37E-4D88-BC83-5DF797FB1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426691-5CCE-4A49-8D56-3B9CF3ADD6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812" y="1577505"/>
            <a:ext cx="1841152" cy="841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8C2F0-9300-4657-B5C0-6B245C0437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12" y="2228371"/>
            <a:ext cx="9449619" cy="85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87CE04-417D-408A-8BD2-DB7B9A7A45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2012" y="2864922"/>
            <a:ext cx="7669433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D9CBE6-1BD3-4175-89AC-11096C3D91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812" y="3550057"/>
            <a:ext cx="101812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A83472-A87B-46AA-8B2B-4DF9932BE1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5930" y="3996331"/>
            <a:ext cx="382862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04E39A-83C0-4F25-B227-AE70FFB273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37554" y="4932271"/>
            <a:ext cx="112785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CFAE8F-5CEF-485E-B674-CA26933DD8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2FC651-1DE6-4420-9115-6EE1B2B6EB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77DDB895-B832-40D6-92C7-63F6D5516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C99A6F-E96B-48B1-8011-132A3C2C89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4812" y="1454926"/>
            <a:ext cx="9449619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962370-35BC-4BDA-95FF-4F3077BDA4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012" y="2045099"/>
            <a:ext cx="7669433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071D9AF-3C38-4473-88ED-425D31B54E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012" y="2859318"/>
            <a:ext cx="9467909" cy="1487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CCFDE6-70DA-4665-B1D6-D34D1E2CFD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5586" y="4237818"/>
            <a:ext cx="1018120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A5102-47AF-4513-BF5C-C3E2600490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55970" y="4735327"/>
            <a:ext cx="6876884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88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3D278B-39C4-448A-9CA0-E16BFA1B8F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4C7EDE-D6DB-4785-9F9A-7A1801D9018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400F5325-0A77-4E7B-AC1F-CE6AFE692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400012-5077-4CD1-BBB5-82F147CA74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8347" y="1401990"/>
            <a:ext cx="8138865" cy="1036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E113F1-B8EA-4D76-9032-01DFC27774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2149" y="2159194"/>
            <a:ext cx="9467909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C250756-1ABB-41EF-83EC-1AC06240E1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767" y="2825072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2D98E-2E79-4135-A171-6DE2532C9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46372" y="3344699"/>
            <a:ext cx="7773074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B3A208-4028-4FE0-A476-0E2132F8AE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07105" y="4001542"/>
            <a:ext cx="8035224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BB4CCD-7012-4B51-9099-54E23B63AE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46372" y="4861153"/>
            <a:ext cx="9126503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D921DA-2EE7-4980-A0A3-7ADF47CA10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07105" y="5571452"/>
            <a:ext cx="803522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9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327E85AE-C7CD-47E5-913B-8131D0509E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3C69EE-254E-47A4-8CC3-22DC95FEC6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9FF154C0-544D-4EBD-9815-05BCE203B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E537BD-7282-4F30-809F-25D3DB14D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726" y="1343672"/>
            <a:ext cx="10254361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2BF65F7-5700-44ED-AE2C-CC6604CB9B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848" y="2124616"/>
            <a:ext cx="5681964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9F7D3C-9924-49C0-8088-49933AD213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467" y="3712080"/>
            <a:ext cx="8760711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15CBF3-57DC-47B2-86D6-E30EEE6542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467" y="5233990"/>
            <a:ext cx="7462151" cy="7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BAD049-76B7-45B0-8D34-3F1455B861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290" y="2957030"/>
            <a:ext cx="2219136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500155B-2B14-4AF6-9B69-734C26347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2932" y="2954976"/>
            <a:ext cx="2206943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51B122-5FDB-4FCD-8CB0-561701FBB3D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9290" y="4546385"/>
            <a:ext cx="2213040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BB8A71-D3DF-4E3E-A66B-30AB53AE6E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2931" y="4546385"/>
            <a:ext cx="2206943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1D717C-D266-4F10-8568-CCF96795D87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9290" y="6071394"/>
            <a:ext cx="2213040" cy="640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2768B2-069F-416E-B9CB-4F559977CA8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2931" y="6065297"/>
            <a:ext cx="220694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58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878E-6 -7.40741E-7 L 0.11032 -7.40741E-7 C 0.15981 -7.40741E-7 0.22076 -0.0294 0.22076 -0.05301 L 0.22076 -0.10579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3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428E-6 -3.7037E-6 L 0.18234 -3.7037E-6 C 0.264 -3.7037E-6 0.36481 -0.02939 0.36481 -0.05301 L 0.36481 -0.1057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4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09E-6 -1.48148E-6 L 0.1012 -1.48148E-6 C 0.14652 -1.48148E-6 0.2024 -0.0294 0.2024 -0.05301 L 0.2024 -0.10579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20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8F42E08-C32E-48AC-A3CE-8BE5E3FE41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908" y="3481016"/>
            <a:ext cx="9827604" cy="7254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DCBEE18-A160-4A5A-B5C0-996EA99391F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BCB5BBB-A577-4761-A828-6CE5B27D51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A4062DD3-4702-4A87-90D6-C00990DD46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129674-881A-4A04-B11B-E161382A99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812" y="1896016"/>
            <a:ext cx="9833700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852D54-A9B4-40C6-8A2D-D1B6C48476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2812" y="5080501"/>
            <a:ext cx="7590178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6E4E5-A52C-4662-BC23-03F903B731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2578" y="2738561"/>
            <a:ext cx="2225233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1602ED-46C7-43ED-9A93-2E3E9C6796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09874" y="2738822"/>
            <a:ext cx="2200847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8B8DCF-3715-4435-8F6C-8F655B9B89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578" y="4320386"/>
            <a:ext cx="2188654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6EBEB0-4996-4075-B7F4-4906A2299D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8266" y="4331669"/>
            <a:ext cx="2194750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3029A7-C94A-4820-86D1-3F73FDC36C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9197" y="5938960"/>
            <a:ext cx="2182557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2D7F9B-31F8-41E6-B146-B4FE78D4BC9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08266" y="5938960"/>
            <a:ext cx="221913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7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608E-6 3.7037E-6 L 0.12125 3.7037E-6 C 0.17556 3.7037E-6 0.24251 -0.03125 0.24251 -0.05649 L 0.24251 -0.11297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6" y="-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8273E-6 -3.33333E-6 L 0.17049 -3.33333E-6 C 0.24694 -3.33333E-6 0.34136 -0.02939 0.34136 -0.05301 L 0.34136 -0.10578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6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4832E-7 -2.96296E-6 L 0.10524 -2.96296E-6 C 0.15238 -2.96296E-6 0.2106 -0.0294 0.2106 -0.05301 L 0.2106 -0.10578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24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D4B16F2-8C91-491B-81A5-821B579C08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108DF7-BE8D-4910-8238-6787EA481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211" y="1432086"/>
            <a:ext cx="9042401" cy="51973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051FB1-E937-4BAB-9B48-30461E24D5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00F42562-1186-46CE-BC71-304C3FB25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6E20A9D3-0E07-4BCC-B033-1F257F86D8C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9"/>
          <a:stretch/>
        </p:blipFill>
        <p:spPr>
          <a:xfrm>
            <a:off x="2513011" y="2464108"/>
            <a:ext cx="7846073" cy="810838"/>
          </a:xfrm>
          <a:prstGeom prst="rect">
            <a:avLst/>
          </a:prstGeom>
        </p:spPr>
      </p:pic>
      <p:pic>
        <p:nvPicPr>
          <p:cNvPr id="3" name="Picture 2">
            <a:hlinkClick r:id="rId10" action="ppaction://hlinksldjump"/>
            <a:extLst>
              <a:ext uri="{FF2B5EF4-FFF2-40B4-BE49-F238E27FC236}">
                <a16:creationId xmlns:a16="http://schemas.microsoft.com/office/drawing/2014/main" id="{730E6EA2-2E7B-4136-A07E-03E1EDFF101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809"/>
          <a:stretch/>
        </p:blipFill>
        <p:spPr>
          <a:xfrm>
            <a:off x="2513011" y="3174587"/>
            <a:ext cx="7846074" cy="816935"/>
          </a:xfrm>
          <a:prstGeom prst="rect">
            <a:avLst/>
          </a:prstGeom>
        </p:spPr>
      </p:pic>
      <p:pic>
        <p:nvPicPr>
          <p:cNvPr id="4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2FA1066A-D0C1-4C02-9EA4-B6E5EB42C93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56"/>
          <a:stretch/>
        </p:blipFill>
        <p:spPr>
          <a:xfrm>
            <a:off x="2513011" y="3884130"/>
            <a:ext cx="7881063" cy="1274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3ABE37-5E83-438F-896D-0A13935ECFB9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78452" y="2595488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8FD548-1C1B-4B6F-AC3C-DD21BA43993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78452" y="3281288"/>
            <a:ext cx="659500" cy="685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79DA4AF-BEB5-47DF-8EAA-55FD6FAC4E7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978452" y="3969232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3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773840-E5B2-4520-A39D-8D664051D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263" y="2590800"/>
            <a:ext cx="8577815" cy="3279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63D290-5DEB-4DFA-894E-2C870498D3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67E38E-FC04-44EC-984D-B3FDDE96CC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526074FD-875F-4E6A-A938-8254B0613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E3F808-1BAB-4329-B328-992FF9033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412" y="1522589"/>
            <a:ext cx="10888400" cy="9083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D87A6BF-3837-4B45-B566-00771B6F47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8294" y="3282786"/>
            <a:ext cx="4133446" cy="23715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CCF7A9-120F-4454-905F-EF182FDA7E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4725" y="3355670"/>
            <a:ext cx="4060288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15BEAA41-2F4D-4B60-A36F-EDAD38A69B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692DDAD8-D92B-42ED-9113-807A720C84BE}"/>
              </a:ext>
            </a:extLst>
          </p:cNvPr>
          <p:cNvGrpSpPr/>
          <p:nvPr/>
        </p:nvGrpSpPr>
        <p:grpSpPr>
          <a:xfrm>
            <a:off x="3250724" y="1222217"/>
            <a:ext cx="8938101" cy="5653702"/>
            <a:chOff x="3250724" y="1222217"/>
            <a:chExt cx="8938101" cy="565370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28A79F0-D008-4A57-80C3-A00CE1FE6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40" b="99879" l="355" r="96625">
                          <a14:foregroundMark x1="48902" y1="16231" x2="47255" y2="7752"/>
                          <a14:foregroundMark x1="47255" y1="7752" x2="41634" y2="4748"/>
                          <a14:foregroundMark x1="41634" y1="4748" x2="37661" y2="11410"/>
                          <a14:foregroundMark x1="37661" y1="11410" x2="38808" y2="19186"/>
                          <a14:foregroundMark x1="45139" y1="3464" x2="48498" y2="10053"/>
                          <a14:foregroundMark x1="72287" y1="29821" x2="68976" y2="22166"/>
                          <a14:foregroundMark x1="68976" y1="22166" x2="63275" y2="21754"/>
                          <a14:foregroundMark x1="63275" y1="21754" x2="63275" y2="21754"/>
                          <a14:foregroundMark x1="69864" y1="22166" x2="64260" y2="21948"/>
                          <a14:foregroundMark x1="64260" y1="21948" x2="64212" y2="21948"/>
                          <a14:foregroundMark x1="43120" y1="39801" x2="43835" y2="42133"/>
                          <a14:foregroundMark x1="45412" y1="48970" x2="45233" y2="50701"/>
                          <a14:foregroundMark x1="41101" y1="39801" x2="41780" y2="48740"/>
                          <a14:foregroundMark x1="41780" y1="48740" x2="40407" y2="57195"/>
                          <a14:foregroundMark x1="40407" y1="57195" x2="41295" y2="65891"/>
                          <a14:foregroundMark x1="41295" y1="65891" x2="44331" y2="72529"/>
                          <a14:foregroundMark x1="87742" y1="68072" x2="87710" y2="86289"/>
                          <a14:foregroundMark x1="87710" y1="86289" x2="91295" y2="93144"/>
                          <a14:foregroundMark x1="91295" y1="93144" x2="93249" y2="93144"/>
                          <a14:foregroundMark x1="96479" y1="81444" x2="93782" y2="99079"/>
                          <a14:foregroundMark x1="27390" y1="58939" x2="30636" y2="89559"/>
                          <a14:foregroundMark x1="30636" y1="89559" x2="24839" y2="92926"/>
                          <a14:foregroundMark x1="24839" y1="92926" x2="8818" y2="89559"/>
                          <a14:foregroundMark x1="8818" y1="89559" x2="3876" y2="84884"/>
                          <a14:foregroundMark x1="3876" y1="84884" x2="8899" y2="78270"/>
                          <a14:foregroundMark x1="8899" y1="78270" x2="31557" y2="76357"/>
                          <a14:foregroundMark x1="39616" y1="99734" x2="33301" y2="99927"/>
                          <a14:foregroundMark x1="33301" y1="99927" x2="18944" y2="98837"/>
                          <a14:foregroundMark x1="18944" y1="98837" x2="25113" y2="95082"/>
                          <a14:foregroundMark x1="25113" y1="95082" x2="41505" y2="93992"/>
                          <a14:foregroundMark x1="15019" y1="71899" x2="9383" y2="72238"/>
                          <a14:foregroundMark x1="9383" y1="72238" x2="3714" y2="72093"/>
                          <a14:foregroundMark x1="3714" y1="72093" x2="242" y2="82558"/>
                          <a14:foregroundMark x1="242" y1="82558" x2="2148" y2="91109"/>
                          <a14:foregroundMark x1="2148" y1="91109" x2="11531" y2="95058"/>
                          <a14:foregroundMark x1="371" y1="72529" x2="517" y2="98668"/>
                          <a14:foregroundMark x1="35320" y1="94404" x2="29328" y2="92490"/>
                          <a14:foregroundMark x1="29328" y1="92490" x2="27794" y2="92490"/>
                          <a14:foregroundMark x1="56428" y1="56807" x2="52422" y2="63639"/>
                          <a14:foregroundMark x1="52422" y1="63639" x2="50678" y2="55354"/>
                          <a14:foregroundMark x1="50678" y1="55354" x2="52116" y2="46609"/>
                          <a14:foregroundMark x1="52116" y1="46609" x2="52116" y2="46609"/>
                          <a14:foregroundMark x1="55895" y1="90480" x2="64761" y2="99830"/>
                          <a14:foregroundMark x1="96625" y1="82461" x2="92070" y2="77786"/>
                          <a14:foregroundMark x1="92070" y1="77786" x2="89002" y2="84956"/>
                          <a14:foregroundMark x1="89002" y1="84956" x2="94396" y2="82025"/>
                          <a14:foregroundMark x1="94396" y1="82025" x2="95058" y2="79772"/>
                          <a14:foregroundMark x1="89939" y1="77083" x2="87968" y2="77083"/>
                          <a14:backgroundMark x1="43524" y1="40019" x2="44735" y2="49031"/>
                          <a14:backgroundMark x1="44735" y1="49031" x2="43653" y2="58624"/>
                          <a14:backgroundMark x1="43653" y1="58624" x2="46641" y2="66376"/>
                          <a14:backgroundMark x1="46641" y1="66376" x2="48498" y2="57098"/>
                          <a14:backgroundMark x1="48498" y1="57098" x2="48595" y2="48304"/>
                          <a14:backgroundMark x1="48595" y1="48304" x2="44105" y2="42006"/>
                          <a14:backgroundMark x1="44105" y1="42006" x2="43653" y2="41933"/>
                          <a14:backgroundMark x1="42587" y1="59787" x2="45139" y2="67587"/>
                          <a14:backgroundMark x1="45139" y1="67587" x2="45946" y2="67636"/>
                          <a14:backgroundMark x1="42846" y1="38324" x2="46350" y2="58939"/>
                          <a14:backgroundMark x1="43782" y1="43411" x2="44654" y2="52544"/>
                          <a14:backgroundMark x1="44654" y1="52544" x2="43653" y2="61047"/>
                          <a14:backgroundMark x1="43653" y1="61047" x2="45139" y2="52762"/>
                          <a14:backgroundMark x1="43782" y1="42151" x2="45268" y2="51914"/>
                          <a14:backgroundMark x1="44331" y1="43629" x2="45397" y2="52471"/>
                          <a14:backgroundMark x1="45397" y1="52471" x2="44251" y2="61386"/>
                          <a14:backgroundMark x1="44251" y1="61386" x2="45268" y2="51623"/>
                          <a14:backgroundMark x1="45268" y1="51623" x2="44331" y2="63396"/>
                          <a14:backgroundMark x1="44186" y1="45543" x2="44590" y2="45325"/>
                          <a14:backgroundMark x1="22691" y1="45325" x2="17022" y2="50218"/>
                          <a14:backgroundMark x1="17022" y1="50218" x2="13921" y2="67854"/>
                          <a14:backgroundMark x1="13921" y1="67854" x2="113" y2="66158"/>
                          <a14:backgroundMark x1="23756" y1="46391" x2="19590" y2="51914"/>
                          <a14:backgroundMark x1="44735" y1="44259" x2="46738" y2="54046"/>
                          <a14:backgroundMark x1="44816" y1="43702" x2="46108" y2="52277"/>
                          <a14:backgroundMark x1="46108" y1="52277" x2="46269" y2="52616"/>
                          <a14:backgroundMark x1="67684" y1="18992" x2="66780" y2="183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50724" y="1222217"/>
              <a:ext cx="8938101" cy="565370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2F9F1D4-87A2-4E5D-BA20-D1A67D857596}"/>
                </a:ext>
              </a:extLst>
            </p:cNvPr>
            <p:cNvSpPr/>
            <p:nvPr/>
          </p:nvSpPr>
          <p:spPr>
            <a:xfrm>
              <a:off x="8058846" y="3741233"/>
              <a:ext cx="169166" cy="449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5B1AE8B-80FC-4FD2-AD79-D7F89B591EAB}"/>
                </a:ext>
              </a:extLst>
            </p:cNvPr>
            <p:cNvSpPr/>
            <p:nvPr/>
          </p:nvSpPr>
          <p:spPr>
            <a:xfrm rot="959225">
              <a:off x="8214457" y="3448679"/>
              <a:ext cx="99200" cy="4497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BE33F8BA-6B83-4E24-8D47-27CFAD6FA75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1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C5ED07AB-A544-4561-8A16-8189C138D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F551D52-88B7-4C2C-B72F-6057D2953E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4132" y="1288436"/>
            <a:ext cx="1828959" cy="6462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77A76A-05CD-4376-8CE2-5E242AF78E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58582" y="1328324"/>
            <a:ext cx="2609314" cy="12497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2A0A2E-9609-4DD2-84BE-B411B78F25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7473" y="2240169"/>
            <a:ext cx="3700593" cy="132294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F7F5EB-DAE4-4215-8543-7CF302CB63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65645" y="2984654"/>
            <a:ext cx="3060457" cy="137781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95AA6D-D000-4FDF-8F86-D7A1783F34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2690" y="4080757"/>
            <a:ext cx="381033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3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A7544F1-0074-4007-AC99-CEA1B90359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29264F-0AD9-4BC6-968D-ED1BCCD09B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40" y="1371346"/>
            <a:ext cx="6813944" cy="4542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749740-07E4-43FB-B178-51AB3AB51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305" y="6019800"/>
            <a:ext cx="1908213" cy="81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4AAF9-0BEF-49A4-945A-CA77F4D63E5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0769D8BF-1DDF-4624-A9B4-652852B452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219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3C6E5F9-EFC5-4F2E-8E47-A7ABDBC57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99" y="1755219"/>
            <a:ext cx="10272650" cy="49503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3CCC5C-5357-4C8B-A063-7D4758DDD3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1AF354-ECDE-41EB-88DB-4FF1F13409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26219009-9FED-427C-B8F7-4FF1FA723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3159BE2-D90A-4693-AC0E-D7E320A0492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0924" y="1070618"/>
            <a:ext cx="10888400" cy="9083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5BFD24E-B3D6-447E-8BFE-8F41FADE07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416" y="2370324"/>
            <a:ext cx="4968671" cy="42797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67493D-3F11-40D5-AC43-0205224D52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4412" y="2370324"/>
            <a:ext cx="5108891" cy="360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2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C94E37-3C58-4CF3-8603-A4C477B9AB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1" b="94206" l="9841" r="93814">
                        <a14:foregroundMark x1="64386" y1="89453" x2="62231" y2="94206"/>
                        <a14:foregroundMark x1="62231" y1="94206" x2="60450" y2="89453"/>
                        <a14:foregroundMark x1="60450" y1="89453" x2="60450" y2="88672"/>
                        <a14:foregroundMark x1="88847" y1="85938" x2="90534" y2="85352"/>
                        <a14:foregroundMark x1="88566" y1="69271" x2="93346" y2="65625"/>
                        <a14:foregroundMark x1="93346" y1="65625" x2="89316" y2="65755"/>
                        <a14:foregroundMark x1="91565" y1="29167" x2="93346" y2="28060"/>
                        <a14:foregroundMark x1="93814" y1="27799" x2="92315" y2="2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476265" y="843801"/>
            <a:ext cx="5236294" cy="75379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AEC089-2F58-4F0A-8BF8-1FD4A5C3F34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68215E3-A203-4F8A-9FC2-5C267F1DF21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5B5F7EED-27ED-4F07-B337-AEEA75002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AC31C9-65C5-4D53-9B69-F8856CA3A3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242" y="1332754"/>
            <a:ext cx="1828959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8E5ABA1-9E4F-42DF-82B3-E373237137F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6826" y="2178279"/>
            <a:ext cx="3011685" cy="2060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2AED96-C0A4-478C-847C-8F0B52D898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3313" y="1847998"/>
            <a:ext cx="3200677" cy="182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8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5D0FF19-094B-49E4-BD63-E117ABF664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14" name="สี่เหลี่ยมผืนผ้ามุมมน 13"/>
          <p:cNvSpPr/>
          <p:nvPr/>
        </p:nvSpPr>
        <p:spPr>
          <a:xfrm>
            <a:off x="738698" y="3295208"/>
            <a:ext cx="4573588" cy="1905000"/>
          </a:xfrm>
          <a:prstGeom prst="roundRect">
            <a:avLst>
              <a:gd name="adj" fmla="val 10982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19A490-DBF1-4319-9270-EDB3F9DAD79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12394821-1B75-4207-82DC-83BF01953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7F48E8-CE6B-4FB5-AB0C-80A9F099D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588" y="1254388"/>
            <a:ext cx="10894496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DB1873-AF9C-4E5B-BBEF-7BC675E40F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012" y="2067610"/>
            <a:ext cx="9620322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ED33A1-CDCE-4083-AE55-9DFF15DD80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012" y="2732838"/>
            <a:ext cx="9620322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AB2B7-7686-435E-9008-ACF21FF0D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8886" y="3384274"/>
            <a:ext cx="6187976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0A4B69-324B-4F93-B5F4-10D8DA58DD7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8886" y="3965391"/>
            <a:ext cx="6187976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181D67-3C78-48A4-AB84-266E5FE4BC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8886" y="4553976"/>
            <a:ext cx="618797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4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172CAF-8F0C-42C1-B0F3-3352B73F4E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12" name="สี่เหลี่ยมผืนผ้ามุมมน 11"/>
          <p:cNvSpPr/>
          <p:nvPr/>
        </p:nvSpPr>
        <p:spPr>
          <a:xfrm>
            <a:off x="813758" y="1978966"/>
            <a:ext cx="9014453" cy="4498034"/>
          </a:xfrm>
          <a:prstGeom prst="roundRect">
            <a:avLst>
              <a:gd name="adj" fmla="val 9058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6A64756-56F2-4C2C-9937-B95B0E90E3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04BB429A-D5B8-4B2E-8D03-18B8DFF7A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D42968-9118-403F-B11E-5D172A61A8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608" y="1406702"/>
            <a:ext cx="9620322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723F86-CB95-44D2-BA27-C0441D38F2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58" y="2087032"/>
            <a:ext cx="6187976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11F42F-BBDA-4265-A201-DE971D1303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3758" y="2599293"/>
            <a:ext cx="6187976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95324-6A76-43DD-8838-131EC03155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758" y="3113442"/>
            <a:ext cx="6187976" cy="646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4F8F0E5-B5CB-4D83-919D-845AFA3FB8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3758" y="3616485"/>
            <a:ext cx="6187976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26FF72-B821-4EF1-BD41-E269CA45CF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2792" y="4154431"/>
            <a:ext cx="6187976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A14647-0713-401D-ADFD-68477FC2A9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2792" y="4693195"/>
            <a:ext cx="6187976" cy="6462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536BCA5-2117-44F2-AF1C-7D7590B3706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2792" y="5203116"/>
            <a:ext cx="6187976" cy="6462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87572C5-CA0B-4535-BAC6-50DD433279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2792" y="5760480"/>
            <a:ext cx="10912786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81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A5DF66-62D3-482D-AE34-4B23EBBBC4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23" name="สี่เหลี่ยมผืนผ้ามุมมน 22"/>
          <p:cNvSpPr/>
          <p:nvPr/>
        </p:nvSpPr>
        <p:spPr>
          <a:xfrm>
            <a:off x="836612" y="2210720"/>
            <a:ext cx="5638800" cy="1980279"/>
          </a:xfrm>
          <a:prstGeom prst="roundRect">
            <a:avLst>
              <a:gd name="adj" fmla="val 10982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236F4ED-4EA8-46E6-9865-3AC7985A09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CDCB53D7-517C-4FC2-AD9C-DA953192A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AA863E-F07D-4C8F-A998-32400BE75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12" y="1694915"/>
            <a:ext cx="9620322" cy="6401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1F5AA7-B756-4BF3-BCC2-ED0C51A833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861" y="2286000"/>
            <a:ext cx="6187976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7DFA11-AB58-4AB5-8044-758B90409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3861" y="2892543"/>
            <a:ext cx="6187976" cy="6462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4150F1-FC01-4878-9C2D-0C0459145A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861" y="3512314"/>
            <a:ext cx="618797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5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98D2CA0-64D3-4C0B-A0C5-CE23850D78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BA0AE7-5FE5-4BAF-8DB8-3F0F89CAB4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7C8B3F5E-360E-43A4-8FF7-FF8BC1BAE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1C06CF-2BB4-4FF2-AA4A-A3C55D402F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12" y="1441064"/>
            <a:ext cx="9620322" cy="6889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18336B-4504-488A-9D58-706BA805AA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7172" y="2098975"/>
            <a:ext cx="8114479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1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528"/>
          <a:stretch/>
        </p:blipFill>
        <p:spPr>
          <a:xfrm>
            <a:off x="4417458" y="1577671"/>
            <a:ext cx="3357084" cy="349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447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831375-994F-4CC3-A1DE-D6A93DD966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E20F52-F566-4C21-A0E5-580AFC44B1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688" y="1371600"/>
            <a:ext cx="6623448" cy="4418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62E640-B1DD-476F-86EE-821C6F540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8552" y="5885653"/>
            <a:ext cx="1371719" cy="81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590845-3EB6-4935-8AD0-803420CEF07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F1FC4C13-07DA-4793-8000-358513094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2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9919B16-D9D5-420E-A1D5-D8E5B96C36A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BFBD7F-DE65-4DF3-A3EC-CECFA25258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9711" y="1491458"/>
            <a:ext cx="6629400" cy="442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15763-E361-45B0-8C6D-C97DDFAFB70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16984851-1A3C-442B-B43C-278FD3A53D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CA0B54-C0D0-4957-9C3D-0D90CE244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3022" y="6041065"/>
            <a:ext cx="2322777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22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0C67E1-AB31-48BC-A9B7-3B3BB13FF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180B62-CA27-4495-823A-FD12269425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4698" y="1326835"/>
            <a:ext cx="6879428" cy="4586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E7206E-3D37-43FC-A63C-1B4840BE68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78A78B43-967D-4C3A-A487-35053C439A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26830A-97FF-4EA8-AE0D-73749E0B0B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017" y="6019800"/>
            <a:ext cx="2828789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0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CFDA3-5AAC-4D13-A4D6-D0666E3F4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4182" y="5996767"/>
            <a:ext cx="3060457" cy="816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C5C4C8-4D00-4CBB-9648-B73CB18CCC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8183" y="1341170"/>
            <a:ext cx="6852458" cy="45683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C0AD90-ACEC-4C4E-A360-298FD24F4E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1C5AD9-7C7E-4E02-AF17-5C1EE546A26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65C8FBD3-D701-4351-926B-68B2CFDC5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69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AA9D77-013A-42B0-A83E-2EA6D1F9A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440" y="2745362"/>
            <a:ext cx="4999153" cy="10486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C37E87-17C4-4F13-B708-364B4CD00A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EAAD08-38EB-4BF3-A4C7-2446618D1A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560" y="2915494"/>
            <a:ext cx="3581400" cy="3149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005F0-5067-4E9E-99D9-B5C7F0AC9DD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05891160-879D-48BB-BA75-4CC02626D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472FBAB-DA18-4F42-907A-78AEB17FB7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2185" y="1163841"/>
            <a:ext cx="11144454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E096A4-F0FC-44CF-801B-C41C709E40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5416" y="1783837"/>
            <a:ext cx="9858086" cy="8169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D70D6DA-6E1D-419B-9CF0-0D28D7AC5A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1305" y="4091547"/>
            <a:ext cx="2462997" cy="6462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8CE49D-D8C5-4472-88AD-B4FA1A34E8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10521" y="4776828"/>
            <a:ext cx="2462997" cy="6462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CDECADF-88B4-4ADF-9F5D-CD88D5513F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10520" y="5477728"/>
            <a:ext cx="2462997" cy="646232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52424" y="3228737"/>
            <a:ext cx="807246" cy="3581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633A24-27C0-4F8A-B83D-A435313CE520}"/>
              </a:ext>
            </a:extLst>
          </p:cNvPr>
          <p:cNvSpPr/>
          <p:nvPr/>
        </p:nvSpPr>
        <p:spPr>
          <a:xfrm>
            <a:off x="4875212" y="-1100780"/>
            <a:ext cx="4999153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prstClr val="black"/>
                </a:solidFill>
                <a:latin typeface="PF Catalog" pitchFamily="50" charset="0"/>
              </a:rPr>
              <a:t>You can a take a bird’s-eye picture or video from the sky.</a:t>
            </a:r>
          </a:p>
        </p:txBody>
      </p:sp>
    </p:spTree>
    <p:extLst>
      <p:ext uri="{BB962C8B-B14F-4D97-AF65-F5344CB8AC3E}">
        <p14:creationId xmlns:p14="http://schemas.microsoft.com/office/powerpoint/2010/main" val="12825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3" action="ppaction://hlinksldjump"/>
            <a:extLst>
              <a:ext uri="{FF2B5EF4-FFF2-40B4-BE49-F238E27FC236}">
                <a16:creationId xmlns:a16="http://schemas.microsoft.com/office/drawing/2014/main" id="{6D3EB09A-2C72-45C2-9898-C0A4328E6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414" y="4711133"/>
            <a:ext cx="5924283" cy="1646063"/>
          </a:xfrm>
          <a:prstGeom prst="rect">
            <a:avLst/>
          </a:prstGeom>
        </p:spPr>
      </p:pic>
      <p:pic>
        <p:nvPicPr>
          <p:cNvPr id="21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A6757D9C-A8C7-4ED5-BC0D-EC4D4560D4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1414" y="3579131"/>
            <a:ext cx="5924283" cy="16460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339835-C6C2-4C49-A591-6416A60E04F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7071818" cy="1281113"/>
          </a:xfrm>
          <a:prstGeom prst="rect">
            <a:avLst/>
          </a:prstGeom>
        </p:spPr>
      </p:pic>
      <p:pic>
        <p:nvPicPr>
          <p:cNvPr id="5" name="Picture 31">
            <a:extLst>
              <a:ext uri="{FF2B5EF4-FFF2-40B4-BE49-F238E27FC236}">
                <a16:creationId xmlns:a16="http://schemas.microsoft.com/office/drawing/2014/main" id="{2969F332-83A3-4953-A4CB-218E0349E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6150" y="220664"/>
            <a:ext cx="11506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B9F31A-7A41-459A-A66A-619E78C491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1414" y="2390167"/>
            <a:ext cx="5905998" cy="1646063"/>
          </a:xfrm>
          <a:prstGeom prst="rect">
            <a:avLst/>
          </a:prstGeom>
        </p:spPr>
      </p:pic>
      <p:pic>
        <p:nvPicPr>
          <p:cNvPr id="9" name="Picture 57">
            <a:hlinkClick r:id="rId10" action="ppaction://hlinksldjump"/>
            <a:extLst>
              <a:ext uri="{FF2B5EF4-FFF2-40B4-BE49-F238E27FC236}">
                <a16:creationId xmlns:a16="http://schemas.microsoft.com/office/drawing/2014/main" id="{EA8CB7B6-3788-45E6-B02C-5EE67421B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7BFED1-BA81-4B3E-A646-4BAB50EDCB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1256511"/>
            <a:ext cx="4517528" cy="13473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930A7C-3DE9-408B-8B36-B43CAE563E4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92" y="2876071"/>
            <a:ext cx="976375" cy="974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31BBB23-293F-4DCB-8283-A120FA7A3478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92" y="4070631"/>
            <a:ext cx="976375" cy="974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DE4D1A6-4A7B-4B9C-9603-A67FF9A1324B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1992" y="5265192"/>
            <a:ext cx="976375" cy="97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55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1F30A9C-A229-49A2-A0FD-144C5F79E60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416856-9FDB-4517-9574-A909B99B53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111" y="2057400"/>
            <a:ext cx="5440114" cy="3626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38E492-8F39-420D-957E-FCB835D0CE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EFF628B1-2E7B-4B5A-91D7-60387D079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739FFD-3F8C-4487-AAC5-82A8125573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0722" y="2063541"/>
            <a:ext cx="5127180" cy="15241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8C3E71-E772-4945-BE80-72E290EAC8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6721" y="3870771"/>
            <a:ext cx="2462997" cy="5913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AD1B6A-11D4-4F1C-890C-DCA3D4FAA7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6720" y="4532997"/>
            <a:ext cx="2462997" cy="59136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D6D830-6FEA-449E-8D88-D9EBB06307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6719" y="5195223"/>
            <a:ext cx="2462997" cy="597460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52424" y="2346723"/>
            <a:ext cx="80724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48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F9B1BBC-663F-4F36-A561-CE902ECB2FF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2" y="2413261"/>
            <a:ext cx="5791199" cy="3416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6DFF95F-27BC-4B10-BE94-8C2DB59043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49389D-4592-4E3E-AD41-8A3BE10DD1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6B0CF968-2E7D-4B34-8374-ACE728D23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C309D3-DE1A-44F2-87FD-AF2EEDFA69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6144" y="2413261"/>
            <a:ext cx="5127180" cy="1140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1E08CB-D043-433D-BFE0-56B2303FB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8235" y="3784070"/>
            <a:ext cx="2462997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8BC336-A9D5-40A4-AD2B-341E96C4CF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88234" y="4459814"/>
            <a:ext cx="2462997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B0FAB-63DA-48FF-B957-6E5C6DF463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88233" y="5179703"/>
            <a:ext cx="2462997" cy="646232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44820" y="2943463"/>
            <a:ext cx="80724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7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18CA741-FA68-4AE5-AF0D-1BBFC23566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9DFF1C-6A0A-4F42-93D8-E01C6328BD0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93" y="2143666"/>
            <a:ext cx="5725226" cy="3809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D7F516-32D2-4D8E-93A8-B6CF280F1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ECD422BB-214C-4F0D-B277-F8EF2E4D6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69495DB-9DA7-4BF4-B569-118C2BBEAA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620" y="2143666"/>
            <a:ext cx="4596782" cy="11400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35BB9F-8989-4999-AD92-F264AC279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1524" y="3684541"/>
            <a:ext cx="2462997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3C951E-5808-419D-B8ED-F53805E2E7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7550" y="4413405"/>
            <a:ext cx="2462997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1A59FD-DAC3-4E3E-97DB-6846E70373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47549" y="5138736"/>
            <a:ext cx="2462997" cy="646232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472089" y="2194323"/>
            <a:ext cx="80724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817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1FFE95-133C-49C8-81D9-1D25E6AE60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7DF1B2-77E9-4688-8391-819B0BBF6B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282943">
            <a:off x="2470721" y="2455621"/>
            <a:ext cx="2764922" cy="385012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70DB5E-76E5-4DB5-B930-0F73BC2CDC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9316" y1="63902" x2="37134" y2="67561"/>
                        <a14:foregroundMark x1="40554" y1="14634" x2="55700" y2="23171"/>
                        <a14:foregroundMark x1="55700" y1="23171" x2="79967" y2="24878"/>
                        <a14:foregroundMark x1="47394" y1="11463" x2="86808" y2="18537"/>
                        <a14:foregroundMark x1="86808" y1="18537" x2="94788" y2="23415"/>
                        <a14:foregroundMark x1="42345" y1="12195" x2="49837" y2="10732"/>
                        <a14:foregroundMark x1="49837" y1="10732" x2="80782" y2="17317"/>
                        <a14:foregroundMark x1="43485" y1="11951" x2="51303" y2="10488"/>
                        <a14:foregroundMark x1="51303" y1="10488" x2="81433" y2="17073"/>
                        <a14:foregroundMark x1="81433" y1="17073" x2="81759" y2="17317"/>
                        <a14:foregroundMark x1="95765" y1="22927" x2="97720" y2="34634"/>
                        <a14:foregroundMark x1="97720" y1="34634" x2="97557" y2="37561"/>
                        <a14:foregroundMark x1="96091" y1="23415" x2="97720" y2="34390"/>
                        <a14:foregroundMark x1="97720" y1="34390" x2="97557" y2="36585"/>
                        <a14:foregroundMark x1="95765" y1="23171" x2="97720" y2="34878"/>
                        <a14:foregroundMark x1="97720" y1="34878" x2="97068" y2="38049"/>
                        <a14:foregroundMark x1="95277" y1="20488" x2="97883" y2="31951"/>
                        <a14:foregroundMark x1="97883" y1="31951" x2="97720" y2="37317"/>
                        <a14:foregroundMark x1="95277" y1="21951" x2="98208" y2="33415"/>
                        <a14:foregroundMark x1="98208" y1="33415" x2="96906" y2="38537"/>
                        <a14:foregroundMark x1="40554" y1="13659" x2="48046" y2="10488"/>
                        <a14:foregroundMark x1="48046" y1="10488" x2="61889" y2="12683"/>
                        <a14:foregroundMark x1="95765" y1="23171" x2="97883" y2="34390"/>
                        <a14:foregroundMark x1="97883" y1="34390" x2="97557" y2="38293"/>
                        <a14:foregroundMark x1="96580" y1="38537" x2="95928" y2="32439"/>
                        <a14:foregroundMark x1="96580" y1="38537" x2="84528" y2="16098"/>
                        <a14:foregroundMark x1="84528" y1="16098" x2="71824" y2="18049"/>
                        <a14:backgroundMark x1="34528" y1="24390" x2="39577" y2="49268"/>
                        <a14:backgroundMark x1="39577" y1="49268" x2="35342" y2="59024"/>
                        <a14:backgroundMark x1="35342" y1="59024" x2="60261" y2="74634"/>
                        <a14:backgroundMark x1="60261" y1="74634" x2="69870" y2="90000"/>
                        <a14:backgroundMark x1="29805" y1="60976" x2="30619" y2="60732"/>
                        <a14:backgroundMark x1="76384" y1="56829" x2="84365" y2="58293"/>
                        <a14:backgroundMark x1="84365" y1="58293" x2="88925" y2="53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300000">
            <a:off x="588059" y="2221951"/>
            <a:ext cx="2551920" cy="17012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D4E721-5942-4567-8C2F-6B3BBC41B0B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8AF84C00-B494-4564-ACDD-C9B62BB16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7A3F26-CFFF-46A3-878B-06B1939CE3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3740" y="2197004"/>
            <a:ext cx="5895343" cy="13778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A526C4-D2DA-4375-BA4F-069016A955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21445" y="3712193"/>
            <a:ext cx="3279932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1690B93-834B-49D2-88EE-ED144B399A0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21445" y="4459804"/>
            <a:ext cx="3279932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E4BF35-F6E5-4934-A34F-622974E07E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19857" y="5205925"/>
            <a:ext cx="3279932" cy="646232"/>
          </a:xfrm>
          <a:prstGeom prst="rect">
            <a:avLst/>
          </a:prstGeom>
        </p:spPr>
      </p:pic>
      <p:pic>
        <p:nvPicPr>
          <p:cNvPr id="11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205389" y="1851423"/>
            <a:ext cx="807246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0E5969D7-ACDD-482C-B2C4-C03739F63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879" y="2140541"/>
            <a:ext cx="3182388" cy="16948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1C18CF-06CE-4736-B8C0-4C9928808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700" y="4611347"/>
            <a:ext cx="3182388" cy="17070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E4E67-B356-46B9-A8A7-B4D084642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6723" y="3358959"/>
            <a:ext cx="4255377" cy="217646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60CC17C3-D778-4A51-9F27-F47801B2B04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cxnSp>
        <p:nvCxnSpPr>
          <p:cNvPr id="53" name="Straight Connector 95">
            <a:extLst>
              <a:ext uri="{FF2B5EF4-FFF2-40B4-BE49-F238E27FC236}">
                <a16:creationId xmlns:a16="http://schemas.microsoft.com/office/drawing/2014/main" id="{B9622808-3C97-4A24-8DAB-8588FAA691FF}"/>
              </a:ext>
            </a:extLst>
          </p:cNvPr>
          <p:cNvCxnSpPr>
            <a:cxnSpLocks/>
          </p:cNvCxnSpPr>
          <p:nvPr/>
        </p:nvCxnSpPr>
        <p:spPr>
          <a:xfrm>
            <a:off x="6094234" y="2987518"/>
            <a:ext cx="0" cy="882964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" name="Picture 72">
            <a:extLst>
              <a:ext uri="{FF2B5EF4-FFF2-40B4-BE49-F238E27FC236}">
                <a16:creationId xmlns:a16="http://schemas.microsoft.com/office/drawing/2014/main" id="{334B9D9F-E4BC-4226-88B4-C3428C70EF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74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D7702CD3-3B2E-42E2-932C-39882CF2B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DA0EBA-8024-412D-88F7-83690AF2D1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870" y="1262729"/>
            <a:ext cx="11144454" cy="908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7A56F1-2907-4DFC-840F-48DD5665648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55454" y="1523058"/>
            <a:ext cx="2877561" cy="16948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7D51B7-64DE-493F-A977-E95DEF0386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7941" y="2154504"/>
            <a:ext cx="2877561" cy="16948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FA4310-0142-4C2A-8BF5-51EC492650F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34851" y="3378209"/>
            <a:ext cx="2877561" cy="16948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4C2A4-6AFC-4C59-BEA3-B801204B39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4494" y="4623669"/>
            <a:ext cx="2877561" cy="17070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7C074E-59C3-4202-B0F3-325532C38FB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0018" y="3378200"/>
            <a:ext cx="2851386" cy="1694835"/>
          </a:xfrm>
          <a:prstGeom prst="rect">
            <a:avLst/>
          </a:prstGeom>
        </p:spPr>
      </p:pic>
      <p:cxnSp>
        <p:nvCxnSpPr>
          <p:cNvPr id="37" name="Straight Connector 95">
            <a:extLst>
              <a:ext uri="{FF2B5EF4-FFF2-40B4-BE49-F238E27FC236}">
                <a16:creationId xmlns:a16="http://schemas.microsoft.com/office/drawing/2014/main" id="{D9CF1957-B30F-4B09-A5A9-5001C64569A6}"/>
              </a:ext>
            </a:extLst>
          </p:cNvPr>
          <p:cNvCxnSpPr>
            <a:cxnSpLocks/>
          </p:cNvCxnSpPr>
          <p:nvPr/>
        </p:nvCxnSpPr>
        <p:spPr>
          <a:xfrm flipH="1">
            <a:off x="7504494" y="3581400"/>
            <a:ext cx="376721" cy="487954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95">
            <a:extLst>
              <a:ext uri="{FF2B5EF4-FFF2-40B4-BE49-F238E27FC236}">
                <a16:creationId xmlns:a16="http://schemas.microsoft.com/office/drawing/2014/main" id="{BC3DC077-5381-4FB4-9634-B35FBCC3496E}"/>
              </a:ext>
            </a:extLst>
          </p:cNvPr>
          <p:cNvCxnSpPr>
            <a:cxnSpLocks/>
          </p:cNvCxnSpPr>
          <p:nvPr/>
        </p:nvCxnSpPr>
        <p:spPr>
          <a:xfrm flipH="1">
            <a:off x="7656895" y="4407791"/>
            <a:ext cx="1286379" cy="11334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95">
            <a:extLst>
              <a:ext uri="{FF2B5EF4-FFF2-40B4-BE49-F238E27FC236}">
                <a16:creationId xmlns:a16="http://schemas.microsoft.com/office/drawing/2014/main" id="{EEE935AE-587D-4552-99AF-7DB2193FABE5}"/>
              </a:ext>
            </a:extLst>
          </p:cNvPr>
          <p:cNvCxnSpPr>
            <a:cxnSpLocks/>
          </p:cNvCxnSpPr>
          <p:nvPr/>
        </p:nvCxnSpPr>
        <p:spPr>
          <a:xfrm flipH="1" flipV="1">
            <a:off x="7362917" y="5100342"/>
            <a:ext cx="518298" cy="293373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95">
            <a:extLst>
              <a:ext uri="{FF2B5EF4-FFF2-40B4-BE49-F238E27FC236}">
                <a16:creationId xmlns:a16="http://schemas.microsoft.com/office/drawing/2014/main" id="{875317E2-DB7F-4F14-8984-C89639E706F7}"/>
              </a:ext>
            </a:extLst>
          </p:cNvPr>
          <p:cNvCxnSpPr>
            <a:cxnSpLocks/>
          </p:cNvCxnSpPr>
          <p:nvPr/>
        </p:nvCxnSpPr>
        <p:spPr>
          <a:xfrm flipV="1">
            <a:off x="4265612" y="5127297"/>
            <a:ext cx="598693" cy="337564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95">
            <a:extLst>
              <a:ext uri="{FF2B5EF4-FFF2-40B4-BE49-F238E27FC236}">
                <a16:creationId xmlns:a16="http://schemas.microsoft.com/office/drawing/2014/main" id="{CE1CE4CC-3541-45F1-BE07-22F21621A56B}"/>
              </a:ext>
            </a:extLst>
          </p:cNvPr>
          <p:cNvCxnSpPr>
            <a:cxnSpLocks/>
          </p:cNvCxnSpPr>
          <p:nvPr/>
        </p:nvCxnSpPr>
        <p:spPr>
          <a:xfrm flipV="1">
            <a:off x="3249894" y="4407791"/>
            <a:ext cx="1015719" cy="8949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95">
            <a:extLst>
              <a:ext uri="{FF2B5EF4-FFF2-40B4-BE49-F238E27FC236}">
                <a16:creationId xmlns:a16="http://schemas.microsoft.com/office/drawing/2014/main" id="{28460295-4E35-466A-BC05-A0F57DA47B4B}"/>
              </a:ext>
            </a:extLst>
          </p:cNvPr>
          <p:cNvCxnSpPr>
            <a:cxnSpLocks/>
          </p:cNvCxnSpPr>
          <p:nvPr/>
        </p:nvCxnSpPr>
        <p:spPr>
          <a:xfrm>
            <a:off x="4097957" y="3581400"/>
            <a:ext cx="449367" cy="374628"/>
          </a:xfrm>
          <a:prstGeom prst="line">
            <a:avLst/>
          </a:prstGeom>
          <a:ln w="28575" cap="rnd">
            <a:solidFill>
              <a:srgbClr val="0070C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11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9CD2B1A7-C0DD-4707-8552-FF7FA5AB48F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807F764-29F5-4C52-8A9D-EE2A73A6AA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D2D485-1301-48B6-98C3-37FD0B0FD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496" y="2609030"/>
            <a:ext cx="11357832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A4AA4F-D5AE-4C04-93DE-FD9884662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484" y="3421717"/>
            <a:ext cx="11357832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6E1171-A5BD-4C8F-8FB8-88D30D5E7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143" y="4243242"/>
            <a:ext cx="11363929" cy="731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C0D03-DE82-47FB-BA82-BD68758FD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1142" y="5069115"/>
            <a:ext cx="11363929" cy="72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4BAFAA-946A-4CC6-A9D7-52158CC072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3484" y="5911198"/>
            <a:ext cx="11363929" cy="7254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D5F687-5A6A-4B36-8551-85AD6AC3ED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568" y="1955231"/>
            <a:ext cx="1981372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B60618-8EE0-4F81-BB0E-0EA09F11CD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9704" y="1955231"/>
            <a:ext cx="2011854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A393C8-D495-48F2-A733-BC0D54B8E9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86473" y="1955231"/>
            <a:ext cx="2011854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96DE030-C176-4261-873F-859A3FB0CEC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173242" y="1955231"/>
            <a:ext cx="1981372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5E0E07-ABC6-4740-B585-0132BBFB1B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32857" y="1955231"/>
            <a:ext cx="1981372" cy="646232"/>
          </a:xfrm>
          <a:prstGeom prst="rect">
            <a:avLst/>
          </a:prstGeom>
        </p:spPr>
      </p:pic>
      <p:pic>
        <p:nvPicPr>
          <p:cNvPr id="32" name="Picture 57">
            <a:hlinkClick r:id="rId15" action="ppaction://hlinksldjump"/>
            <a:extLst>
              <a:ext uri="{FF2B5EF4-FFF2-40B4-BE49-F238E27FC236}">
                <a16:creationId xmlns:a16="http://schemas.microsoft.com/office/drawing/2014/main" id="{401AFC2B-CC6E-4C94-99F3-B4BF8B9F3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2336A8-E1D9-4B51-8C08-C0673C4069D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0412" y="1240465"/>
            <a:ext cx="8096190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7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501E-7 4.07407E-6 L 0.05014 4.07407E-6 C 0.07254 4.07407E-6 0.10029 0.02916 0.10029 0.05277 L 0.10029 0.1057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14" y="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9823E-6 4.07407E-6 L 0.15447 4.07407E-6 C 0.22363 4.07407E-6 0.30894 0.0618 0.30894 0.11203 L 0.30894 0.22407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47" y="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37744E-8 4.07407E-6 L -0.05692 4.07407E-6 C -0.08244 4.07407E-6 -0.1137 0.09444 -0.1137 0.17129 L -0.1137 0.34259 " pathEditMode="relative" rAng="0" ptsTypes="AAAA">
                                      <p:cBhvr>
                                        <p:cTn id="5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2" y="1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3879E-6 4.07407E-6 L 0.0405 4.07407E-6 C 0.0586 4.07407E-6 0.08101 0.12662 0.08101 0.22986 L 0.08101 0.45972 " pathEditMode="relative" rAng="0" ptsTypes="AAAA">
                                      <p:cBhvr>
                                        <p:cTn id="6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1" y="2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0524E-6 4.07407E-6 L 0.01198 4.07407E-6 C 0.01732 4.07407E-6 0.02396 0.16273 0.02396 0.2949 L 0.02396 0.59004 " pathEditMode="relative" rAng="0" ptsTypes="AAAA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8" y="2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2F11A7FD-A24F-492A-968E-36661532FD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D33333C-6A57-499A-997C-3C5BF5B41971}"/>
              </a:ext>
            </a:extLst>
          </p:cNvPr>
          <p:cNvGrpSpPr/>
          <p:nvPr/>
        </p:nvGrpSpPr>
        <p:grpSpPr>
          <a:xfrm>
            <a:off x="962250" y="1295400"/>
            <a:ext cx="10264322" cy="5139142"/>
            <a:chOff x="962250" y="1236357"/>
            <a:chExt cx="10264322" cy="5139142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BA16F99-1215-498F-A0DA-D56DC92484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2222" b="100000" l="9039" r="100000">
                          <a14:foregroundMark x1="10904" y1="70556" x2="15638" y2="35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70012" y="1236357"/>
              <a:ext cx="2895600" cy="747313"/>
            </a:xfrm>
            <a:prstGeom prst="rect">
              <a:avLst/>
            </a:prstGeom>
          </p:spPr>
        </p:pic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AB359B4-FC97-4620-8291-51B6FB6A4800}"/>
                </a:ext>
              </a:extLst>
            </p:cNvPr>
            <p:cNvSpPr/>
            <p:nvPr/>
          </p:nvSpPr>
          <p:spPr>
            <a:xfrm>
              <a:off x="962250" y="1886448"/>
              <a:ext cx="10264322" cy="4489051"/>
            </a:xfrm>
            <a:prstGeom prst="roundRect">
              <a:avLst/>
            </a:prstGeom>
            <a:solidFill>
              <a:srgbClr val="E2F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01E32151-EE21-4391-B541-DFD4D188BA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7" action="ppaction://hlinksldjump"/>
            <a:extLst>
              <a:ext uri="{FF2B5EF4-FFF2-40B4-BE49-F238E27FC236}">
                <a16:creationId xmlns:a16="http://schemas.microsoft.com/office/drawing/2014/main" id="{87400F5E-1AA2-43F5-B7D4-BC2900022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9" action="ppaction://hlinksldjump"/>
            <a:extLst>
              <a:ext uri="{FF2B5EF4-FFF2-40B4-BE49-F238E27FC236}">
                <a16:creationId xmlns:a16="http://schemas.microsoft.com/office/drawing/2014/main" id="{B9B1A7C2-2634-46BE-BCC9-186E3EE3943D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69"/>
          <a:stretch/>
        </p:blipFill>
        <p:spPr>
          <a:xfrm>
            <a:off x="2055812" y="2119087"/>
            <a:ext cx="8417294" cy="810838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2EB1039C-396C-4BA8-947B-C35ECA517A6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6"/>
          <a:stretch/>
        </p:blipFill>
        <p:spPr>
          <a:xfrm>
            <a:off x="2055812" y="2748956"/>
            <a:ext cx="8421149" cy="816935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2737F107-0A3B-4589-93DF-9FF30B9B35B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66"/>
          <a:stretch/>
        </p:blipFill>
        <p:spPr>
          <a:xfrm>
            <a:off x="2055812" y="3417734"/>
            <a:ext cx="7773028" cy="816935"/>
          </a:xfrm>
          <a:prstGeom prst="rect">
            <a:avLst/>
          </a:prstGeom>
        </p:spPr>
      </p:pic>
      <p:pic>
        <p:nvPicPr>
          <p:cNvPr id="5" name="Picture 4">
            <a:hlinkClick r:id="rId15" action="ppaction://hlinksldjump"/>
            <a:extLst>
              <a:ext uri="{FF2B5EF4-FFF2-40B4-BE49-F238E27FC236}">
                <a16:creationId xmlns:a16="http://schemas.microsoft.com/office/drawing/2014/main" id="{434FD8F1-0132-4577-B71A-2E98A3680070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11"/>
          <a:stretch/>
        </p:blipFill>
        <p:spPr>
          <a:xfrm>
            <a:off x="2055812" y="4112596"/>
            <a:ext cx="8413450" cy="816935"/>
          </a:xfrm>
          <a:prstGeom prst="rect">
            <a:avLst/>
          </a:prstGeom>
        </p:spPr>
      </p:pic>
      <p:pic>
        <p:nvPicPr>
          <p:cNvPr id="7" name="Picture 6">
            <a:hlinkClick r:id="rId17" action="ppaction://hlinksldjump"/>
            <a:extLst>
              <a:ext uri="{FF2B5EF4-FFF2-40B4-BE49-F238E27FC236}">
                <a16:creationId xmlns:a16="http://schemas.microsoft.com/office/drawing/2014/main" id="{90C66879-3E3B-45A2-AD5F-623DA5736159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96"/>
          <a:stretch/>
        </p:blipFill>
        <p:spPr>
          <a:xfrm>
            <a:off x="2051604" y="5431465"/>
            <a:ext cx="7773028" cy="816935"/>
          </a:xfrm>
          <a:prstGeom prst="rect">
            <a:avLst/>
          </a:prstGeom>
        </p:spPr>
      </p:pic>
      <p:pic>
        <p:nvPicPr>
          <p:cNvPr id="8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id="{079E0BEC-7E5F-465E-BDE6-803A90D12BCA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25"/>
          <a:stretch/>
        </p:blipFill>
        <p:spPr>
          <a:xfrm>
            <a:off x="2055812" y="4772031"/>
            <a:ext cx="8421149" cy="816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04E773-A3F7-4844-BD2E-3C0ADDBF4692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29" y="2229164"/>
            <a:ext cx="659500" cy="685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900004-CC08-4994-BAEF-BFD3C379C3AF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30" y="2861936"/>
            <a:ext cx="659500" cy="6859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0D4052-534A-451A-B3DA-DC2C6F15751B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29" y="3536259"/>
            <a:ext cx="659500" cy="6859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7592DE-0853-4351-B60E-DBC576E71B5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30" y="4169031"/>
            <a:ext cx="659500" cy="685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BD4284-0CD1-4D06-A1A8-CEE36C6709A1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29" y="4881492"/>
            <a:ext cx="659500" cy="6859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01ADD1-4B50-4DE5-85D7-D11C819DD4F5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490430" y="5514264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5402EDF-5E3E-4FB7-A711-5E87F78E65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D2A99C-5301-4019-9A12-BE2D3C8C7BE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1F40A144-8A65-448C-8F1E-A9C3A8E556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541417-DBAD-4B8A-9379-2E59FB1BA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4212" y="1491956"/>
            <a:ext cx="8919221" cy="9083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9948A-A494-4CC0-9CA3-3DFD94D0B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612" y="2446470"/>
            <a:ext cx="6462320" cy="87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71A587-FB79-4FDE-A3C3-3F03F827DB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7795" y="3173935"/>
            <a:ext cx="9352075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2F95CD-3917-4099-85C3-E487C47A8F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17612" y="3892295"/>
            <a:ext cx="1310754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99DAB5-49AA-41CD-BB23-5B68B6597F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24386" y="4532231"/>
            <a:ext cx="834005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10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AB1863A-6944-46EA-93AE-688658A6EE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FFB846-1A7A-4517-AF4A-3AA6AF13651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5901771C-1EB5-485E-BF1C-6557E5AEB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77F3AB-DD64-473F-BD83-810C9AD4C2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799920"/>
            <a:ext cx="9364268" cy="16399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B8FD9E-F5F7-45E7-B627-E42CC0CFC1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8815" y="3481319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6C41BF-D13B-435C-AB4A-8E947FACED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53260" y="4028679"/>
            <a:ext cx="3682303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9D1A1A-8711-4B70-9D8F-72BFB5C6D0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13039" y="4904619"/>
            <a:ext cx="396274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9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AA7FB67-2BAD-46CB-B394-5794516339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0ADFE9-6832-4463-A777-78D2A53633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D3679633-504E-4F4B-8AEF-7ABF37A0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13104B-E4D3-4F5E-984F-993E81725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2246854"/>
            <a:ext cx="9364268" cy="12071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DC660-7A6A-4451-8B23-3E701514DF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0324" y="3492045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202A97-D98F-40B4-8587-484A6AE09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1804" y="4038600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0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A90135-14EC-4588-95AE-BBD9E8506D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42E084F-4490-4C66-B3E1-1483CD2C3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767" y="1298687"/>
            <a:ext cx="8797290" cy="53100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8827350-D05E-408A-9DC8-0AF6AC089B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EDD16E20-1E7A-4CC9-9DDC-1A4F6FE5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rId8" action="ppaction://hlinksldjump"/>
            <a:extLst>
              <a:ext uri="{FF2B5EF4-FFF2-40B4-BE49-F238E27FC236}">
                <a16:creationId xmlns:a16="http://schemas.microsoft.com/office/drawing/2014/main" id="{41581A30-BBE9-435C-9FC3-EB37957E3E5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60" r="37126"/>
          <a:stretch/>
        </p:blipFill>
        <p:spPr>
          <a:xfrm>
            <a:off x="2360613" y="2272583"/>
            <a:ext cx="5181600" cy="816935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7B3A989-1961-448F-B926-59D9A811BD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2" r="49712"/>
          <a:stretch/>
        </p:blipFill>
        <p:spPr>
          <a:xfrm>
            <a:off x="2360613" y="3020532"/>
            <a:ext cx="3733799" cy="816935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  <a:extLst>
              <a:ext uri="{FF2B5EF4-FFF2-40B4-BE49-F238E27FC236}">
                <a16:creationId xmlns:a16="http://schemas.microsoft.com/office/drawing/2014/main" id="{3BD29636-5BB9-4DCB-A8B4-DE90406397F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3" r="34931"/>
          <a:stretch/>
        </p:blipFill>
        <p:spPr>
          <a:xfrm>
            <a:off x="2360613" y="3759601"/>
            <a:ext cx="4952999" cy="816935"/>
          </a:xfrm>
          <a:prstGeom prst="rect">
            <a:avLst/>
          </a:prstGeom>
        </p:spPr>
      </p:pic>
      <p:pic>
        <p:nvPicPr>
          <p:cNvPr id="9" name="Picture 8">
            <a:hlinkClick r:id="rId14" action="ppaction://hlinksldjump"/>
            <a:extLst>
              <a:ext uri="{FF2B5EF4-FFF2-40B4-BE49-F238E27FC236}">
                <a16:creationId xmlns:a16="http://schemas.microsoft.com/office/drawing/2014/main" id="{7140223E-C6C7-4F76-B592-740AAD1B845E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00" r="43267"/>
          <a:stretch/>
        </p:blipFill>
        <p:spPr>
          <a:xfrm>
            <a:off x="2360613" y="4505724"/>
            <a:ext cx="4267199" cy="8169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FE8D803-ABF7-4892-BD0D-055AC7594EA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26052" y="2371493"/>
            <a:ext cx="659500" cy="6859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574C86-1773-4B2E-8AA5-60D2D8E4C5E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26052" y="3121458"/>
            <a:ext cx="659500" cy="685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EE376C-8576-4E45-BC6A-FF4C0B4F006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26052" y="3881203"/>
            <a:ext cx="659500" cy="685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E82C2A-6AF3-426B-B980-89ACEC1370EA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65368" flipH="1">
            <a:off x="1826052" y="4631168"/>
            <a:ext cx="659500" cy="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1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2AABAAB-570A-425E-B206-ECE773C3BC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D0BDA6-83F0-42E7-9AD4-A60A481F9E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F5D62E87-276E-48C2-A692-95293EC6F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010ADD-1F53-4B45-BE4A-CD7087497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710078"/>
            <a:ext cx="2962913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AD5D6A-81CF-46A2-B8DE-8F28F2BC4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5394" y="2362587"/>
            <a:ext cx="8718036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30574D-0230-4E41-B4CD-6487C1CCB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2012" y="3027289"/>
            <a:ext cx="5017443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37B8E6-4167-43DC-8367-80DA4B47B72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5394" y="3838127"/>
            <a:ext cx="8736325" cy="8169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D3BF12-A5D8-4B05-B8CE-18F9F19D09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32012" y="4540785"/>
            <a:ext cx="5590517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FD1EA-1A36-478F-B156-A334C9628E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5394" y="5344980"/>
            <a:ext cx="10260457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9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761692-5D3C-4F7A-B36E-143E8A8C1D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488F57-A1B7-4DF8-8F3B-7093177BAF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5C98AF3D-43E4-47E6-B4F1-89FAEFF68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61EF8C-97C5-4A3E-A2C6-65683C59F1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0155" y="1905000"/>
            <a:ext cx="2962913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CF1053-C344-4D77-8578-207E0BA982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2342" y="2577491"/>
            <a:ext cx="10040982" cy="8108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E9B3D2-036E-4FC6-A4B1-396655FD86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3469" y="3275850"/>
            <a:ext cx="10040982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46FA92-76C3-46E2-89E3-931D63BE9C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6612" y="4035836"/>
            <a:ext cx="1310754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5D7593-94A5-4D1E-BAC7-5BC54686BB6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7350" y="4624296"/>
            <a:ext cx="733412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4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3B70EA-917A-4B78-B53E-0C1E6ABEA3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8E6A21-CD3F-4C5F-9797-1C4BBB7D6A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7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2B2993F3-DB25-4778-B8CE-2A29AEBF85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4CBA1-BE68-40E1-AA5F-4F81587AA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249" y="1718426"/>
            <a:ext cx="2962913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4B6917-557E-4289-AD98-B1C3F3BB18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1641" y="2361510"/>
            <a:ext cx="9358171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75457A-836C-469E-93CD-EBF3804137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641" y="3081885"/>
            <a:ext cx="920576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320A06-EEC4-4D18-95C8-B3A4177829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2203" y="3767269"/>
            <a:ext cx="8596105" cy="816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22A6B-DE07-4C52-A8C7-BFF167F691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1641" y="4425374"/>
            <a:ext cx="131075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1D574F-0464-4953-8224-AF1CD57FF94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64522" y="4958738"/>
            <a:ext cx="7059780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04AD3C-5B36-4373-B826-66F0E4E1FCB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32363" y="3040347"/>
            <a:ext cx="8955800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86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5E5E669-4E87-4916-8B99-21C811E61AD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4A12FCF-0434-4260-AF11-1578E07B5F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5B900882-78BA-44CF-9B18-13E75B16A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009518-6990-41CD-AEED-194B52ECE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812" y="2515522"/>
            <a:ext cx="8596105" cy="8108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575AB4-4E3E-47C3-B166-6C171297A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435" y="3401179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CF4028-32CD-4668-9A04-078CA0ADF0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5580" y="3962400"/>
            <a:ext cx="515766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9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DEB04A-4E83-4D38-9F87-B1AE4D9EA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958" y="4282805"/>
            <a:ext cx="4340728" cy="920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E1B562-57C1-44A4-9970-8A6422648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6544" y="5630236"/>
            <a:ext cx="4645555" cy="8596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22568A-C7CD-4494-BCD5-E54705B4B7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6704012" y="4382214"/>
            <a:ext cx="1196561" cy="646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สี่เหลี่ยมผืนผ้า 10"/>
          <p:cNvSpPr/>
          <p:nvPr/>
        </p:nvSpPr>
        <p:spPr>
          <a:xfrm>
            <a:off x="3981979" y="5688995"/>
            <a:ext cx="1560620" cy="6469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D85D8D4-EC06-466F-A733-5033749456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95B88417-57B1-4C22-91AB-E00A5DC4F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B61728-4E1E-40D5-ABD4-AB6558A848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012" y="1423538"/>
            <a:ext cx="8919221" cy="908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CF584B-D040-4C3D-A4E5-34A6B3E3E9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1362" y="2250092"/>
            <a:ext cx="6462320" cy="877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D449D7-8B6A-452B-9D7B-8F30B6A84EF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1362" y="2998546"/>
            <a:ext cx="10583573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9152EC-A99D-4743-BBD6-07F53E4451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81362" y="3794617"/>
            <a:ext cx="1310754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E350E8-BC38-4883-8F04-8E5648E851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83217" y="4800600"/>
            <a:ext cx="8474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8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39EEC54-4D4B-4FBD-85E0-E1E7607AB27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42376C5-21E9-49A3-A6AA-FEEF4250B9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996D97B7-AA96-49C2-A963-85BF7A6ED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3FE8B8-407A-43B6-B5A8-5954F0ADE7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90" y="1496027"/>
            <a:ext cx="935207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4C0E4E-BE52-499D-9EFB-A1191E9A4B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1371" y="2067094"/>
            <a:ext cx="1024217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684309-4FE2-4DE9-BCC6-DE52457D74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5536" y="2017021"/>
            <a:ext cx="9370364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B27FC7-34D8-47FB-B339-BB292F8302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35890" y="2776634"/>
            <a:ext cx="9352075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B20874-B6F9-4BE8-AB70-78BF97694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35543" y="3336660"/>
            <a:ext cx="9364268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18AF9F-28E3-495D-BC56-99615656CA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5543" y="3874840"/>
            <a:ext cx="9364268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38ED78-ED6B-4629-8715-A8AFC252E9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35543" y="4461877"/>
            <a:ext cx="9364268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CD1998-076D-4319-89C4-064D11F6927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35543" y="5039793"/>
            <a:ext cx="9364268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4D94444-E465-4680-A120-45E73C6C865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35543" y="5577549"/>
            <a:ext cx="9364268" cy="798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12BCCE-A3BD-46FF-B057-FFF4C094093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1169" y="6143625"/>
            <a:ext cx="936426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5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112C05-CC4F-4AC7-862D-921F9AED34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A8CBE6-74DC-41D5-8E47-D4C0FF8A6B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0DCEB99B-D23A-42E5-9746-DCC0EA357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28F21DB-3052-4575-8CD7-99BE72EB5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12" y="1691929"/>
            <a:ext cx="935207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68C8988-04DF-4395-A4B2-5217F7FDDB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7988" y="2323487"/>
            <a:ext cx="9370364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EAFA808-42B5-46C7-8D9E-E9CA077569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1843" y="2914798"/>
            <a:ext cx="9370364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B0AE1-DAE5-428A-AF42-7C87C4E3BC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7988" y="3512916"/>
            <a:ext cx="9370364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DB8DCA-D59C-4348-9BA4-ECB8A59BE89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7988" y="4065372"/>
            <a:ext cx="9370364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CF2AD1-F9C0-4143-A4F6-5F531747D8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7988" y="4663490"/>
            <a:ext cx="9370364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618023-F9AD-4283-8F35-221AC7CABB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7988" y="5257800"/>
            <a:ext cx="9370364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60A5D40-6ABA-4BB8-ABE8-43674E8179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60C0FB-6C89-4A9B-85D8-322071DD74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91587680-9624-4002-9E5C-5127F331B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536640-B4CD-44F0-9271-687A7559E0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3246" y="1546751"/>
            <a:ext cx="9370364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418AFC-B4A7-466C-953E-E7073DC99C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97" y="2079543"/>
            <a:ext cx="936426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748CC2-552E-4B61-A051-C227EADEA7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09497" y="2620349"/>
            <a:ext cx="9370364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95EAA6-F161-44D0-A45C-3EEF30AFA4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03401" y="3185974"/>
            <a:ext cx="9370364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1C4659-C7C8-4B27-82F7-EBEE472835B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3246" y="3748816"/>
            <a:ext cx="9370364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44FE4F-7026-471B-9632-4534A3C1DA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3246" y="4362746"/>
            <a:ext cx="9980017" cy="7986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ECDCD0-60E1-4896-9157-2E7117B7CF0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17612" y="5090360"/>
            <a:ext cx="9352075" cy="7803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C3C7EA-16CC-4748-8CFF-6DDCDFFEB82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9129" y="5663742"/>
            <a:ext cx="1024217" cy="7498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285520-A6B8-424E-90D7-30A8926ED52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10127" y="5596058"/>
            <a:ext cx="937036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5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35DBF4-9C4E-44E3-A30A-B1428E1D74D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CB55FEA-1054-468A-8FC3-C40B86DE184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5788B73E-44BC-4CBB-8B6F-A3B0F62D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4AB6F3C-8598-4F0D-BF0B-396BA7CAAD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701" y="2045406"/>
            <a:ext cx="935207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55020C-C7B6-48F2-A42C-466A46A33B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2760" y="2601737"/>
            <a:ext cx="9370364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B085A0-4DE2-4025-BBFE-17C245694D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7501" y="3164165"/>
            <a:ext cx="9370364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F9441E-1AC5-4FD5-A166-5909944C477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2413" y="3762668"/>
            <a:ext cx="10108044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0B57EA-5990-4C2D-846B-14EE3B81BD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7968" y="4524805"/>
            <a:ext cx="9352075" cy="78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57B7E8-F637-419B-997E-FCFA6EBF59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52183" y="5111520"/>
            <a:ext cx="1024217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4ED88B-2A3B-41E8-B503-850CCF6F86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54301" y="5064490"/>
            <a:ext cx="936426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6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BFB2267-2233-4A22-9330-8AB01E0437C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53B20D-6155-4B4B-BD50-31945A87BF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C350C998-64D4-4B50-87A3-8EB2C55729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E71B1B-3149-4E42-971D-1808BDE016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425" y="1636254"/>
            <a:ext cx="935207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399B71-BBC8-445B-B730-327848E0CF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4330" y="2345680"/>
            <a:ext cx="1024217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0784B0-0D38-450C-8A36-ADBAAA361E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2354" y="2651289"/>
            <a:ext cx="5944115" cy="920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3893AB-D8A6-4D64-BEE2-3A3BD9A156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4330" y="3807638"/>
            <a:ext cx="932769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C78FD3-1BD3-4729-8B9F-2E1996D5792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12108" y="3748636"/>
            <a:ext cx="7364606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CB969D-A7CC-447A-80C3-97FB15631F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4329" y="4497299"/>
            <a:ext cx="1024217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66EE8C-4B44-46DD-A3B2-B685245A31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83306" y="5138299"/>
            <a:ext cx="739508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5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4FA77BF-F00B-4223-8902-2B7A80B2F4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4A4475-22E8-4C98-B6B4-8219C071BC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7364" y="2405282"/>
            <a:ext cx="5434095" cy="36230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758208E8-C349-4992-8A29-A8000D73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0C5B31-6377-4BC5-807F-6A6C11768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758" y="1182240"/>
            <a:ext cx="11144454" cy="9144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2962DD-4FC6-4BA7-8ED3-1606695A8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64" y="1688251"/>
            <a:ext cx="11729721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390A2DA-F3FF-4E48-B3DD-5A73409C33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6616" y="6041065"/>
            <a:ext cx="1688738" cy="816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926981-4BB9-4D4D-BC58-9F01D44A737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D255E4C-2A73-4962-B15D-963D7D6AD8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A4AF020-069B-44AA-ABE4-1B775F0E53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8271C375-8BEF-45C1-A9C0-21438E095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EA5169-1D3E-4112-A679-612BF554D9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662" y="1643952"/>
            <a:ext cx="9352075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BEE9EC-A49F-4ABF-959A-4F7118A8E7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1892" y="2325915"/>
            <a:ext cx="1024217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26E1F7-8336-46B3-8BCB-F90C6508B1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0508" y="2851141"/>
            <a:ext cx="7187807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6AAEBD-F0F3-4B4C-B4EB-F6D31704D3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7684" y="4090586"/>
            <a:ext cx="932769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38B55-82EE-47EE-A257-B1AEA4364C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32012" y="4050727"/>
            <a:ext cx="7364606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429A7-819A-401B-BF46-B9E44C8860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0823" y="4797234"/>
            <a:ext cx="1024217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95B1A4-A4E3-4A12-B543-AC0EB7D1E4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924" y="5388872"/>
            <a:ext cx="865097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88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09C2E0-4271-4342-8316-F7C12608C1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AEFF1-CA80-4CED-8AD8-7EB2DDB845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BF508D79-3116-4EDC-AE79-5D7F86F70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9AB05C-7D03-4E88-A4B8-066F8089F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326" y="1816802"/>
            <a:ext cx="9358171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25D5C1-DE31-4AFC-AC64-8D317536F1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4464" y="2450254"/>
            <a:ext cx="1024217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6BFB70-34B2-4256-9675-71DA6A5A8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9428" y="2412791"/>
            <a:ext cx="9370364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6A132-F764-4DAE-859A-4BF74597A1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4464" y="3003949"/>
            <a:ext cx="932769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AD8E4-C621-4C02-8F89-2CFCA46406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6215" y="2957005"/>
            <a:ext cx="7364606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3968C6-C65B-4634-BBB4-1ADC1BD5BC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94325" y="3846020"/>
            <a:ext cx="9358171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2DEC8E-AABB-4E10-88BE-BB1FE3226E1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14464" y="4575336"/>
            <a:ext cx="1024217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AD1F38-0F9F-41F9-ABA5-677EE67D0E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22439" y="5099201"/>
            <a:ext cx="694394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97E961-5CE8-4EAF-871D-7E39FEF0CD1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3286B2-F58E-4C84-A2F5-AC1FE9E8F5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D0C305DB-7538-4B10-9DF3-0C91C6884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6D61B4-2000-48CB-A27F-EAE104AF5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3172" y="2147817"/>
            <a:ext cx="10620152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89A218-D5C7-4205-BD4F-0E9E62CBA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12" y="2670978"/>
            <a:ext cx="10638442" cy="12254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B20EB20-EFA1-4B4D-B11F-A6D0806C8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4812" y="3938474"/>
            <a:ext cx="1024217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1B6C8-AB2A-4C9F-AE30-79DB26C381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6037" y="4419541"/>
            <a:ext cx="6236749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D32CC08-9141-4F85-A109-9BACDBC954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BE4B87-C7E4-4C5F-A782-E970B5649C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8FD29923-1D23-4AB5-9769-0709F950E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282AC0-D2ED-447B-9E0F-AEBCFC7C2C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871396"/>
            <a:ext cx="6462320" cy="871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B3A949-2945-46BD-B6C8-D409AC0C0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6910" y="2607367"/>
            <a:ext cx="9370364" cy="12193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4646E0-7B28-4B63-B3D7-9182BCE17D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373" y="3739830"/>
            <a:ext cx="1310754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ABE992-45C7-4C1B-8D37-3BCFF264D0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8629" y="4342110"/>
            <a:ext cx="515156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599530-3C8B-4846-A997-CE35DDA270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06435" y="5201721"/>
            <a:ext cx="516376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6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AF408C2-5955-4CB6-AAC5-90B5E395AB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8790C5D-D8B7-4628-900C-9BF22A3227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F657BBEF-93E7-4BD9-9A7E-9EC4005DA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AF8C90-B415-4E9F-9286-39E82492B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552796"/>
            <a:ext cx="9352075" cy="8047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4D1F58-38FF-4E49-945A-2459EF7900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4924" y="3339848"/>
            <a:ext cx="1310754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703808-5F18-40C1-9D10-97E3AB7965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3040" y="3886200"/>
            <a:ext cx="396274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3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6854323-A7BA-4C39-AB7E-D66E66F292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DA7DEE-E50C-4F1D-AD8E-64A949ADA8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F26888BE-D79A-4E50-B75A-270DBF776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7446AD-BDDA-4B94-9BC6-58E1414774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2393761"/>
            <a:ext cx="9352075" cy="786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F64FC3-1A9C-41C0-AC22-5DD71543D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5855" y="3131915"/>
            <a:ext cx="9851990" cy="7559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2AC555-2B28-47A5-ABFB-0E70DE1047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3379" y="3786121"/>
            <a:ext cx="1310754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192848-475F-405D-A841-2B97B3C518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2617" y="4343400"/>
            <a:ext cx="616359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0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473DFCD-10AA-4FB9-91AF-31E50A1341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78F92C-305A-431E-9A87-B247E28E35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8355B5B2-2D97-41C8-9367-B3A2D88F9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963721-18F1-4AE3-9250-C19459BD2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692484"/>
            <a:ext cx="935207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932B35-76A5-41F8-8916-BF930EB75A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12" y="2303285"/>
            <a:ext cx="1310754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0D6A82-3F5C-4EB8-B3B2-AC280CFAFB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3616" y="2900176"/>
            <a:ext cx="9321592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80D0D4-6039-44EB-8256-371B1F47E7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9012" y="4045812"/>
            <a:ext cx="1438781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D56473-BAD5-4F80-BBB9-09965293C3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1346" y="4020301"/>
            <a:ext cx="7364606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9DC5CA-32BC-4066-BD40-FCBD341E44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0012" y="4686543"/>
            <a:ext cx="1310754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C40E56-E4BB-4371-8289-FED0C6391E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7756" y="5249144"/>
            <a:ext cx="106933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3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9B65328-477F-4515-9B12-6D4D5DE631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E16B6E-19AC-492A-9993-79515C321A4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3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47CA28B5-389B-41AA-86EB-9F7CDBD3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74617E-8290-4198-8FEF-C991C1FC79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2509" y="1349635"/>
            <a:ext cx="10924979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31895B-AEAD-4E95-B8B8-BC1BC997A2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6440" y="1918404"/>
            <a:ext cx="101812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837F29-2C50-42C0-BD94-FEAC2098DD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8792" y="1853869"/>
            <a:ext cx="6218459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3409EE-A23D-4BE9-8E9A-4CAAA79978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16440" y="2432131"/>
            <a:ext cx="1438781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5B8618-73EC-45F7-AADF-FF02E64419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0493" y="2385376"/>
            <a:ext cx="881558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DEB040-8A57-47CC-B132-0C7C7A97705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2509" y="3202643"/>
            <a:ext cx="9352075" cy="78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ECCDAB-BE55-41D9-9CC4-2BECA0E1BA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0847" y="3781497"/>
            <a:ext cx="9370364" cy="7986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8FA2B-EDAF-4738-99B5-7F8420879F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15169" y="4297908"/>
            <a:ext cx="1438781" cy="755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3DC4BE-90AE-4560-94C3-D47018CFE5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024901" y="4260906"/>
            <a:ext cx="8815580" cy="74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B7ACB7-8CBE-41F1-901B-0EB4394695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00847" y="4788095"/>
            <a:ext cx="9370364" cy="798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15289A4-C591-49AC-B550-D541916444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600847" y="5338883"/>
            <a:ext cx="9370364" cy="8047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8E76C1-6E96-40AA-B121-40F3D901937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15169" y="5870910"/>
            <a:ext cx="1438781" cy="7498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C245A4D-C67F-45E8-B5AF-2687786ADEE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986290" y="5811787"/>
            <a:ext cx="88094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2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0128C22-D05B-4395-B5F9-28F38FEBCD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0E3798-D088-49F4-8F2A-9725DD0558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F303FB1E-E5F7-4098-80BB-8396386C5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F719F6-6441-48BC-AE97-4F1BB754B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847" y="1888937"/>
            <a:ext cx="9370364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C80D21-B3DD-490D-8CEE-8A4F3354E1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847" y="2548563"/>
            <a:ext cx="9370364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03A3B6-9C9B-452C-A670-D90DE01E24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00847" y="3197619"/>
            <a:ext cx="9364268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C6D254-D192-407F-838A-6D52019BBA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4751" y="3833476"/>
            <a:ext cx="9364268" cy="7986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AD54EB-1BAB-48CB-AD79-520A6DD3F4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94751" y="4491392"/>
            <a:ext cx="9364268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6C2085-A355-4C09-985B-55854C67379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94751" y="5149308"/>
            <a:ext cx="9364268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5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E63E58-9312-487B-85E8-96A1A832D4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5B831B7-3B71-4029-A633-F5ECCE02D3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C796F3F0-F375-4CD4-B8E5-AEEF75DD9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0B8DF8-371F-434D-A8EC-AE107B84D0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259" y="1795714"/>
            <a:ext cx="6663506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6F9186-63E2-4DB1-A036-508D4DDD5C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0088" y="2468277"/>
            <a:ext cx="101812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5916DC-0686-4D06-92DA-E9F371307A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5453" y="2904987"/>
            <a:ext cx="3657917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550D06-FD6A-457B-814F-F309719B9D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01000" y="4049200"/>
            <a:ext cx="4450466" cy="780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7BB454-2B24-4C6D-9B73-5723F2C697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83683" y="4603253"/>
            <a:ext cx="10406774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52044B-9F7E-4463-BEDE-F37BEC3A46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06184" y="5290226"/>
            <a:ext cx="1012024" cy="7559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2624C01-9550-49F0-A50C-8D6B39D65E5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84412" y="5241454"/>
            <a:ext cx="6224555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F1D098-AC00-4594-9FF6-E8D4EFE99B9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F7D936-1AB5-43BD-8F36-E190C9FAA6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393DC-DEE2-42E5-8786-4ECA78EE4C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2612" y="1600200"/>
            <a:ext cx="594360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7DC13E39-9F40-48B9-855D-D6A52FB1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B99103-DA5C-47D6-AC67-93CA7A2384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1008" y="5735157"/>
            <a:ext cx="1566808" cy="81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8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FBE1AFC-C024-408E-B9D3-14C905FCACD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2F363CE-ED26-45D7-8E52-BF7D9BD9B46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A9322582-0411-4F58-BBCB-78A3F833A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94D882-0C29-4FBB-8501-49D64C309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412" y="1525327"/>
            <a:ext cx="9352075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4E2F1-CD43-4639-8011-6BD0CEE66B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1496" y="2027249"/>
            <a:ext cx="8949704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C653EC-E14B-495B-83AA-44E7B1F86E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1496" y="2690583"/>
            <a:ext cx="9364268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71E8B2-48EC-4E0D-A80A-6FA461A050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4658" y="3326918"/>
            <a:ext cx="1310754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752EF2-0546-4DB9-933F-92D0D3A0E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5445" y="3822265"/>
            <a:ext cx="6437934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DAF2D0-180B-478F-8141-BD687300001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105" y="4766604"/>
            <a:ext cx="1438781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C240B-96F1-4265-8095-422A998224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69941" y="5342662"/>
            <a:ext cx="624894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7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CA1CEC-A49F-49A5-AE7F-0F7CC9FAF8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E88C56-04C5-4F57-9ED5-0A56B32B75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1CCEE529-ABBB-48C1-8ACD-AF9F6F984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D4B354-B9F1-438F-B0D3-34126447E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212" y="1703909"/>
            <a:ext cx="6663506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D582E6-87C2-4B60-BCA6-DA8AFB8A16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68539" y="2277143"/>
            <a:ext cx="9851990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08297EA-C162-4C19-ACEF-1E1418E90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68539" y="2973728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8A5E2C-BF25-416F-8345-6894A2BDB0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6952" y="3487626"/>
            <a:ext cx="839492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AB1338-F3EB-4566-AEDD-1B90DBA6FD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5212" y="4583028"/>
            <a:ext cx="4450466" cy="780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1C82C9-C302-44B7-9B82-90E3A1C4EB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68539" y="5154091"/>
            <a:ext cx="10181202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9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04E97A-05BD-4E73-8920-A57E03ED5B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E191A7-ECB3-4C1E-92F3-C2B2FED6FB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F65B4EBF-E0C3-455B-8F6C-BB08E6A0B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A38BB2-A7E1-42AB-B060-046FE2B55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412" y="2453480"/>
            <a:ext cx="6663506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4E3DF98-2BDA-4CFC-839A-9485793928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5882" y="3081885"/>
            <a:ext cx="9851990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5E015F-C6DA-4245-BCFB-7BD464C4C9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1092" y="3856785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B3EED4-1840-4AB6-9164-3BB139FFA5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9594" y="4515032"/>
            <a:ext cx="502963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1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7B95E3-5DA3-49B9-9D98-F2348B3777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30FF3-CDF4-4425-8487-FE10A6237A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212116CE-CE70-47DA-8BB3-D599BDCF2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D2FAF8-E5B9-4143-AD69-61892F51E7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412" y="2191981"/>
            <a:ext cx="6663506" cy="7803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18D9BA1-F9D5-4605-9486-08E9BC9DF9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7601" y="2952664"/>
            <a:ext cx="101812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42600E0-064F-4E29-8941-E593518A1A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2115" y="3429000"/>
            <a:ext cx="4115157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A80FF-32BF-4786-BC1F-871CC9933B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43452" y="4476120"/>
            <a:ext cx="1438781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A6E01A-603B-428F-920B-85F78DFD13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1476" y="4419600"/>
            <a:ext cx="7364606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A72256F-3CBA-4C02-BCA5-9F48E8F0B2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C15200-291D-4A41-927C-7A07330D7BA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AA637142-235F-4BAA-A2CC-60C7FD5BA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04AF66-EAE9-4AA0-B430-676E232E7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55" y="1584722"/>
            <a:ext cx="11181033" cy="8169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02E6B5B-921F-4486-81E5-D868C69D2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8328" y="2861299"/>
            <a:ext cx="7388992" cy="10059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42C6AA-B064-4A4E-95F4-056746F7D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2684" y="4084298"/>
            <a:ext cx="7315834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BDDEA0-1225-4510-B3C2-51B690C40E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48127" y="4758560"/>
            <a:ext cx="7315834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A7626BC-5F35-4E7B-839D-10D558477F0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4907" y="5432822"/>
            <a:ext cx="7315834" cy="646232"/>
          </a:xfrm>
          <a:prstGeom prst="rect">
            <a:avLst/>
          </a:prstGeom>
        </p:spPr>
      </p:pic>
      <p:pic>
        <p:nvPicPr>
          <p:cNvPr id="8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4089" y="176484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024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1EE7BD-C1DE-4635-B275-43F7FF51FA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2F9586-4E43-4B5E-BC03-2F88837313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7DF3B89D-AA50-43BD-ABC1-6E6DF03E3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0038B1-A725-4FA4-83A6-50C7C5E76D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302" y="2492262"/>
            <a:ext cx="7340220" cy="1005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BEE0E5-D485-4D9A-B295-158D20E6C9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495" y="3745913"/>
            <a:ext cx="731583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9F58BC-5F68-4A6D-A92D-A09A8D458F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5" y="4436967"/>
            <a:ext cx="7315834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22F985-A95C-4C26-AA68-EEC9170608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95" y="5128021"/>
            <a:ext cx="7315834" cy="646232"/>
          </a:xfrm>
          <a:prstGeom prst="rect">
            <a:avLst/>
          </a:prstGeom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47889" y="-136924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36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BBB16E-F35F-4844-B828-3D3A9EF249F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E7CF8A-8AFB-4A83-92EF-B7F5208E6B9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993AC426-45CC-48CF-9717-BA7AC343E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F5E0235-0958-4F46-91D8-1B088C8275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2896" y="2497279"/>
            <a:ext cx="8023031" cy="1005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345601-70AD-4665-8E43-C0F757C9FB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494" y="3790121"/>
            <a:ext cx="731583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F95243-CAD6-42BB-84DE-4EEC3C68C8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4" y="4459071"/>
            <a:ext cx="7315834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624C44-BA47-4A71-993E-4FDD69B5C6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94" y="5129589"/>
            <a:ext cx="7315834" cy="646232"/>
          </a:xfrm>
          <a:prstGeom prst="rect">
            <a:avLst/>
          </a:prstGeom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4089" y="544711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93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69F3C0-A0C2-4CE4-9F61-826E4D4F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9785A9-8C07-4224-8DB5-4ED792A83A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C3D765E0-435B-40C7-A66F-EBAE77784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7ECDC1-7038-4778-AC48-DDFE115DFD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302" y="2479038"/>
            <a:ext cx="7340220" cy="1182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CEA55F-DF41-46FC-92CB-499CD8DFE4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495" y="3783119"/>
            <a:ext cx="731583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B134E9-6410-4587-B751-8F9388CDC2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5" y="4454576"/>
            <a:ext cx="7315834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58120-9AD3-4B4A-8564-519CFCEF42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95" y="5126033"/>
            <a:ext cx="7315834" cy="646232"/>
          </a:xfrm>
          <a:prstGeom prst="rect">
            <a:avLst/>
          </a:prstGeom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4089" y="594123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F13FC1-4599-4C59-8BF9-B8D694A69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59564D-01F0-4B65-B81D-EE4D154589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87213122-D598-45EB-A93F-816C3DD7C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4FBE41-30DC-448F-9E72-A2362CFB04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7435" y="2553106"/>
            <a:ext cx="8333954" cy="10059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CFDD5A-7547-4CE8-91E2-A1CC497FE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6495" y="3769127"/>
            <a:ext cx="7315834" cy="6462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83715C-CCCF-4CAC-8451-CF519D8493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36495" y="4431651"/>
            <a:ext cx="7315834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7B01B-D3C5-42CF-B9BB-E4AF1450C7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6495" y="5094175"/>
            <a:ext cx="7315834" cy="646232"/>
          </a:xfrm>
          <a:prstGeom prst="rect">
            <a:avLst/>
          </a:prstGeom>
        </p:spPr>
      </p:pic>
      <p:pic>
        <p:nvPicPr>
          <p:cNvPr id="13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24089" y="-797289"/>
            <a:ext cx="807246" cy="967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0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1A2813-CE7F-4248-B7FB-321976B44D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9526FA-DC5C-4BAA-A1B6-C6A4C31B3E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055FF484-1A37-4556-AA13-95C5CC94D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7A1E39-FCE5-4B2D-A567-6DEE43417D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495" y="1387521"/>
            <a:ext cx="8919221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FD60B8-664C-420C-9477-A7BF60AE4B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612" y="2357355"/>
            <a:ext cx="6541575" cy="8718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8962D6-1564-4989-956D-3677244CA4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8681" y="3543171"/>
            <a:ext cx="351769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1875F5-CF89-4BF3-BC6D-32E174EC7C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8681" y="4283940"/>
            <a:ext cx="4206605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BB089E-E0BA-4F9C-843F-24D15677F7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74812" y="4876800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377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2A3EB2A-0BE3-46CC-A0BE-2F17C9D141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4388" y="1600200"/>
            <a:ext cx="5920048" cy="3951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57">
            <a:hlinkClick r:id="rId3" action="ppaction://hlinksldjump"/>
            <a:extLst>
              <a:ext uri="{FF2B5EF4-FFF2-40B4-BE49-F238E27FC236}">
                <a16:creationId xmlns:a16="http://schemas.microsoft.com/office/drawing/2014/main" id="{E2324BC7-B686-4CE5-AD90-63D389C32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027A8F-B37C-4BE7-99A7-5A7F86E8AE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029" y="5735157"/>
            <a:ext cx="1816765" cy="8169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70BCAA-A9AB-4BF5-9766-3808F4D32D1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1B9C4-ADAF-42C6-A62E-C1D7B20BB32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3E7633-F25A-4CA2-8BE9-273F87462A6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06D078-439D-4CE2-A7C6-D1B55A8543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7870CF80-5DB1-4D30-B111-9BD657C73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F0EEAB-8672-44C4-8FD4-703B96C83E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028783"/>
            <a:ext cx="3639627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89E0679-350C-43A5-A4D0-46A1DA10CA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810" y="2903780"/>
            <a:ext cx="4889416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98DABC-E8FB-491C-8CB3-6B6EA7255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12" y="3589500"/>
            <a:ext cx="6645216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1F08CA-B8C4-46D6-9900-B0689E917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8794" y="4320072"/>
            <a:ext cx="6907367" cy="841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A7EF61-7B5E-457F-81E2-D90C986C46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4549" y="5032354"/>
            <a:ext cx="690736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BFE1DEB-512F-4243-90D9-AD2A7C6BCB7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E455A0-2321-4EAF-B4D0-7E9490C325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0981CA97-326C-4354-A570-6FBACA900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B4174E-CDBC-4242-AD86-956838E58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0229" y="1669722"/>
            <a:ext cx="7346317" cy="914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7047F2-E761-4BD3-BE6F-692C5B34A8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6497" y="2554155"/>
            <a:ext cx="4188315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E60431-636F-4118-A3E5-54F1139B7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8108" y="2477213"/>
            <a:ext cx="6645216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03483F-8D9F-4DAE-968A-EC4575208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6497" y="3352800"/>
            <a:ext cx="4669941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ACBABB-363B-4EA2-A90F-BF9D253527B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89612" y="3292518"/>
            <a:ext cx="6645216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D73F45-3E17-4E34-A43E-5A9130BDCB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6497" y="4092281"/>
            <a:ext cx="2664183" cy="7986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C12073-B6D3-4B6A-BE7E-ABAB2943800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07306" y="4035327"/>
            <a:ext cx="6645216" cy="8596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0BEAC6-28A6-426D-8436-47F416702D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96497" y="4842776"/>
            <a:ext cx="3481118" cy="8047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4B4B77-47E5-4742-836C-0620FB644A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46612" y="4785437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16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1BC2FA1-1FF0-4BDC-B09C-0454AE7519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B0BDB2-6FEA-4141-8035-D2FD7D8819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C76E4A93-E7E0-47B9-9370-A95AC43FE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D77EA9-AC48-495A-A3FB-DD1AD9EC1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958699"/>
            <a:ext cx="2889754" cy="7986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BDA6DE-3FEC-4892-9F1F-D71DCD9B79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60812" y="1897733"/>
            <a:ext cx="664521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9952B0-7A4D-4672-830D-A2CC874EC6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812" y="2819400"/>
            <a:ext cx="7968163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47DF29-3559-40CD-8B17-C566A1F068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508" y="3369441"/>
            <a:ext cx="6645216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10906-41D6-4D44-A3D1-B0BA47B1A6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3812" y="4245157"/>
            <a:ext cx="4950381" cy="7986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73E93-D4B0-4B2C-B046-A1AA7220C59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4532" y="4184191"/>
            <a:ext cx="6334293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10D669-7203-4584-959B-D4FC92958BA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3812" y="5188607"/>
            <a:ext cx="3676207" cy="8108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B450E6-B078-491C-B1E3-C95A27465D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36429" y="5126083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525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E43A09-FB01-4DF2-BD58-20EEAFD4DF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0DD09-6EFF-4676-97F5-4E02611F013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64F1B39F-FEB5-4BB8-9BA3-C9BE3B557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719936F-7B40-4A94-8DF1-F60CC0926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481864"/>
            <a:ext cx="6492803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7FF924-51DA-4951-B2AD-BB863F21A8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0919" y="3284726"/>
            <a:ext cx="8090093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1540B9-C0E4-40DC-8BC9-0C60211D81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4812" y="3923468"/>
            <a:ext cx="664521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55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4BABE43-AEBA-4C80-8E36-54EEE4DDC7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4B300A-58FE-4724-BE60-8849E0469E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CFD8EE84-DC9D-4DD7-917B-B3107E234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D676E7-78F9-44A8-B628-7774C33B53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575486"/>
            <a:ext cx="8077900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8C5AF8-0686-456C-A587-387B1BB28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4812" y="3249093"/>
            <a:ext cx="8090093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BA754F-50B0-4DDE-8F2C-3A4C4CBB45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6988" y="4057268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276CD-A12F-4FF2-AACC-44C1C60AE5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727" y="4504490"/>
            <a:ext cx="602337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3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C52481B-D52D-459D-AED4-7DE7F72F013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1E7E5E-E583-4FC9-A8BD-4F31C8AB4C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0919" y="2438400"/>
            <a:ext cx="8090093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B96B06-BFC2-4259-8206-5231F5D87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4812" y="3048000"/>
            <a:ext cx="8096190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D1BD00-8EB5-4B28-A0BE-A40D0024A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931" y="3776116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58E4A8-AF9D-4EAF-9B32-8459E1ABD5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9516" y="4364407"/>
            <a:ext cx="6882981" cy="9205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C223AEE-6A14-4A1D-98DA-D8192085D0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8" action="ppaction://hlinksldjump"/>
            <a:extLst>
              <a:ext uri="{FF2B5EF4-FFF2-40B4-BE49-F238E27FC236}">
                <a16:creationId xmlns:a16="http://schemas.microsoft.com/office/drawing/2014/main" id="{7D6CD119-63BE-4433-96A3-11A5CCF3B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185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52FB39-19BF-4E5E-B830-83ABC109D1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9979B8-35A8-4050-B5E4-E6CF772CEF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A82EACF2-BF9B-4E58-8189-544C6E965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3D85BC-B314-4603-A11D-34487F2090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879893"/>
            <a:ext cx="8077900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5A9389-2582-4D87-9739-74AF48A57D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1012" y="2609420"/>
            <a:ext cx="664521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B40B67B-3CC0-4BE5-AA8F-CE0736D3B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012" y="3303870"/>
            <a:ext cx="8852159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1E0DD-F3D2-4B46-B3A2-941D455C2D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1012" y="4088754"/>
            <a:ext cx="1018120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9E0DBB-21A9-4ACE-9E6B-5CEFE702709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671" y="4614577"/>
            <a:ext cx="565148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7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31F5B90-352B-4FC0-9DE3-48E383595B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542DFB-90FE-4318-87AD-4BF5959F67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B0A20710-6CBB-446D-96BF-3A595EAB4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3D3E845-A664-472D-B7F3-6BDD93C20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2386876"/>
            <a:ext cx="8852159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162D15-5071-4E6B-9463-FA8D067A8C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2539" y="3081885"/>
            <a:ext cx="664521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44AB8C-96B0-4336-9BA5-9FC8383F3B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6564" y="3941496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7DA679-9F68-4B05-8C1A-928E73A98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9475" y="4630409"/>
            <a:ext cx="794987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04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16B4BA7-EF94-4717-B265-7E7DBECC5F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8BAB538-AD11-4FA6-B6A0-5655092EFD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7CB2D12B-CDC3-4A9E-8A2F-005057E25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ABFE4D-7E86-48BD-90C3-9EA58E0F80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311" y="1766624"/>
            <a:ext cx="10833531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1684FD-A43A-471E-B374-D027483019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5785" y="2719296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AB8276-037D-4C36-9E7E-D151B7487F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1008" y="3318957"/>
            <a:ext cx="8766808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A6B2C3-4464-4028-9245-14351D35A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9196" y="4114965"/>
            <a:ext cx="6090432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2FED62-BA6A-4A5D-AA3A-0BE7F72AEB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1186" y="4801235"/>
            <a:ext cx="7986452" cy="8596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60D5AF1-9490-4F83-94F6-92F158A306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9196" y="5620878"/>
            <a:ext cx="609043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83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99F0078-8D4A-48A9-BF86-2C81A39598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41E3E2E-8933-4307-8E93-6E6DE4C9504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B0BA29F2-A5F6-4333-B082-5050895F8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BA49CB7-FBA7-4C8B-9B6D-A42B16F9BC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983966"/>
            <a:ext cx="8077900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A936A6-14B5-4142-B0A3-3ACE8A6205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332" y="2715693"/>
            <a:ext cx="885215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C9D8EA-7F23-43CF-9AF7-071C15C0C8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332" y="3529074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F0FB9-0C0A-4F12-B104-8E97A86FE4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954" y="4128946"/>
            <a:ext cx="612091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7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A6CE98-44CC-4BDA-B6BF-C688C325A5C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073294-D7DC-43BE-B38B-0D444BD25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459" y="2386775"/>
            <a:ext cx="9266723" cy="1219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B3E66C-24E4-4F3D-ADE9-11E2828A9E5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6" action="ppaction://hlinksldjump"/>
            <a:extLst>
              <a:ext uri="{FF2B5EF4-FFF2-40B4-BE49-F238E27FC236}">
                <a16:creationId xmlns:a16="http://schemas.microsoft.com/office/drawing/2014/main" id="{45CC6A62-D979-4C0F-9FC6-04541AB84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4948A2-E628-458F-B347-43B7CA56B9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4212" y="1400883"/>
            <a:ext cx="9858086" cy="8169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3D001A-495B-488E-AA67-613339CF68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62912" y="3904946"/>
            <a:ext cx="2462997" cy="64623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8276CA3-5B52-4795-8202-6A49841DE8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62911" y="4582001"/>
            <a:ext cx="2462997" cy="6462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F79D54-A35A-43A1-AE35-F2F4DC9928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61323" y="5259056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76489" y="3779163"/>
            <a:ext cx="807246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98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5A1A313-D69E-4EB1-8381-3261BBA500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6068CF-35F1-44FF-AA75-4C406CB3B0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FCBDB9DB-E6F6-4B19-A735-761BE1713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7D8F5C-F68B-4804-859A-6ABB2C53F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379560"/>
            <a:ext cx="8077900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595796-44AF-466E-8642-63CDEE34A3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8332" y="2051925"/>
            <a:ext cx="885215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68EE95-C591-4AF3-A129-77CA32A50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8332" y="2882642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1F0C-DE70-41FD-9E5A-BBC00ED9B6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0821" y="3428569"/>
            <a:ext cx="512718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EC8FEC-2BFA-4030-B8D7-E05477A8E25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2172" y="4145010"/>
            <a:ext cx="682811" cy="792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7D0CA30-2AE7-4A64-A9E6-77509267A6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4848" y="4181219"/>
            <a:ext cx="6218459" cy="7559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03E53D-4930-4A96-B1A5-137C5F6BA9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30821" y="4942347"/>
            <a:ext cx="5505165" cy="8596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73EE595-8AD0-4471-BAB5-1790BA5479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53443" y="5686274"/>
            <a:ext cx="682811" cy="7925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26D81A-4CDF-47E7-8C3C-660570750AF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94848" y="5714062"/>
            <a:ext cx="6218459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9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162E03-CF33-4B64-B703-B23DBDF93E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6E38A0-6640-426A-BB68-FDC6030D9B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92C97DE2-76C9-4DCC-8874-97981E0FC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E97205-A837-4C3A-BF9E-EC91FFB9E6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896" y="2408212"/>
            <a:ext cx="1847248" cy="7498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C44467-C14C-496E-BEFE-C0596B2F5D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5625" y="2294448"/>
            <a:ext cx="8852159" cy="14997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C2E775-5961-4A3B-9F74-FE48D3D2E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3389" y="3766980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52A7AC-098D-4892-8EB5-A825096C61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0822" y="4405172"/>
            <a:ext cx="5127180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3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8640A0A-902F-4E3E-9CF3-D6AE8FB21EB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CB1778-AD83-45A5-A6CA-829D67761B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FC1929FF-E795-41BE-9E14-5F155F34C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3D5EACA-55AB-421C-8BE4-79B0AFDBF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612" y="1636431"/>
            <a:ext cx="6492803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99F3759-9604-4148-A695-4D90B21BE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3311" y="2423932"/>
            <a:ext cx="8090093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11E765-DCB9-4332-B556-2BD0719EFA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3311" y="3251341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4C65B8-6500-4DB9-A79A-4C9A94D61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3531" y="3956013"/>
            <a:ext cx="8321761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3E1D3C-3846-487A-9490-F0FD79316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2345" y="4875342"/>
            <a:ext cx="8724132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7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D39E6B9-26F1-4794-B5E2-971CA09685C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F802DA-6461-4739-A4F2-E7A94628B87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E604D433-0753-4A0C-BD44-0E336AEC1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625AEE-D119-4FD4-8971-F693EDE2D7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6903" y="1378765"/>
            <a:ext cx="8077900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ACF421-85F7-4D41-9CBC-E002D275FE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1582" y="1983617"/>
            <a:ext cx="8096190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E4CCCA-648D-47ED-83C0-6283BD391F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6903" y="2610602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CD1FF5-512F-47A0-831E-9C9D4B2AD8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903" y="3283694"/>
            <a:ext cx="9955631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08441B-A31D-4FC5-B93C-13C1F263F4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17823" y="4214715"/>
            <a:ext cx="101812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96FBA9-CCB3-400B-AA45-27FC8A7598F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29128" y="4696903"/>
            <a:ext cx="6730567" cy="13900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71CDBE-962C-464A-8B3B-E98841DDAF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9195" y="6068983"/>
            <a:ext cx="609043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E67230B-0638-4257-93F4-3D79B4F224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D5FF2D3-A3A8-40EF-B4A0-35BF8CAA40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126127D0-49C2-498B-9452-587B9EADF3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1680AF-3066-4622-B626-CC5C7F537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3724" y="1235547"/>
            <a:ext cx="8077900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30FDEA-C797-4AAB-8247-A52B6C9124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3724" y="1789662"/>
            <a:ext cx="809619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B8E23D4-A8D6-4BB5-BF50-EF7329F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6213" y="2428791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BD596-EA58-4A64-A6F4-D947E7FD97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213" y="3105641"/>
            <a:ext cx="8096190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3E115D-6E43-4147-9D70-E3DB0B19DE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6213" y="3796633"/>
            <a:ext cx="9272820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1BA63B-91DA-4FE9-9544-8E0967348F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46213" y="4594558"/>
            <a:ext cx="1018120" cy="74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52E296-9BAC-4C2E-AF2A-BD0BBCEEC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1025" y="5164475"/>
            <a:ext cx="10406774" cy="9205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B28622-2C55-4261-B11B-AD1358735E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46148" y="6019800"/>
            <a:ext cx="6096528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35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47DAE51-5F0C-44FF-8D51-1E43A32343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E5DD8-3C94-48E7-AA18-54EF9EE468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DFFD6368-4658-4C5C-8C4E-7CE35530B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81FF72-0536-4CAA-A1A0-8BFCF134FD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104" y="2482819"/>
            <a:ext cx="10034886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D79450-8FB5-4657-BC62-413BB343515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9104" y="3354625"/>
            <a:ext cx="1018120" cy="74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3581B6-F336-49B0-9149-D6F9D99BD9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06520" y="3886464"/>
            <a:ext cx="617578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89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CCE5D1-4355-457D-8229-A5985B5C17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BECBBB-5913-4EEA-8B14-D65172FC757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0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9F311B60-0223-4420-BB1C-4689B25DE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6E8A4F-5B3A-4E8B-BCF8-7CC1154145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9104" y="1913888"/>
            <a:ext cx="10034886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969C0A-9675-4A35-8861-CEAF12BA8D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1787" y="2538481"/>
            <a:ext cx="881558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C92927-CED7-407B-B3E6-FF95CE77C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2959" y="3459909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BAA55A-4562-419B-85CB-DF7F3C78825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5961" y="4062525"/>
            <a:ext cx="965690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99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2CD1A92-58AF-49DF-9BB5-F4BCB166DA5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6E96B8-0F09-4525-BB8D-8A353325E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BB6EDFAC-81A6-4F32-8680-2A58C8548C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FCF8FF-70D4-46E5-8240-37A48BFFA0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6612" y="1582815"/>
            <a:ext cx="6492803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32DC13-C138-4878-90BF-F1D027656B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0222" y="2545042"/>
            <a:ext cx="807790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1AB548-0FF7-4D6E-9C68-09E4995130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947" y="3241190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FBE031-DF07-4240-92A8-0362A1CFF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0947" y="3906496"/>
            <a:ext cx="8096190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B13067-123D-4BA0-B623-A336849E8D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0222" y="4837292"/>
            <a:ext cx="1018120" cy="755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9E5288-E39F-4169-97E9-24A368C7ED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08044" y="5475368"/>
            <a:ext cx="9772735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B63DAD8-58EF-46E3-BC5B-4B2BF94FAD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E996A0-2016-4DB0-8D89-5BC5AB2AC9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9C0A7053-06EA-4DA9-A28F-B39520C04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6E259C-E9FE-4FD1-8314-7EE4E0424C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6647" y="2102037"/>
            <a:ext cx="8096190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D4D1AC-6A5E-4D1B-9BCC-DC81BF6729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1388" y="2820946"/>
            <a:ext cx="8096190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569EDC-8CBE-4078-A7F4-F9140BB7B9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1388" y="3862881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2DDD2D-FDA6-438B-86A2-6395891FEE0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5459" y="4405562"/>
            <a:ext cx="6590347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2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AD66A5-404A-42F1-8F39-4CE9BC0909F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470222-85C6-4D13-AD2D-BC8C4D5893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FC4B5D16-8769-4061-B859-99BCA8902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E3FBC9-7518-42B2-B5D0-8FDE93D6F3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222" y="1776892"/>
            <a:ext cx="8077900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281939-9D32-410C-BCEF-258F824ECB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932" y="2444930"/>
            <a:ext cx="8096190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DA94D1-9D17-4C71-8F87-1BC2B3D440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6673" y="3069772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DAD562-4878-4CC1-BD52-A471FC7420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6673" y="4108904"/>
            <a:ext cx="1018120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54ED8E-19D6-4E64-AB4A-DDC7F056BB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5377" y="4784027"/>
            <a:ext cx="7078069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88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887612-113D-446D-8DC2-36C1A82B0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566" y="2383559"/>
            <a:ext cx="8443692" cy="11766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F0F324-FF74-4402-A064-CB4F5DCE5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833" y="3777534"/>
            <a:ext cx="2462997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AE9E9E-510E-43CF-8B03-B07D67150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1833" y="4504273"/>
            <a:ext cx="246299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06A821-EB42-4787-9788-A68D9EE46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245" y="5231012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00289" y="3036689"/>
            <a:ext cx="807246" cy="3581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ADA370-452E-49B4-A266-35F08F67EDE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2EB2243-336E-4196-BE87-B229E4DB215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CBBBA6B5-48CE-416D-A503-D6D7AE735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259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6B5A74D-C99B-4677-BA65-6FC7BE668A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CDA44C-6694-45DD-BEBE-23E72E3732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F68EABE0-C2CA-4C3C-8415-CCF70264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46140B-0C50-4589-812C-342E5F9003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912" y="2063330"/>
            <a:ext cx="8096190" cy="865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F6C651-45F9-4ED7-8C99-46D1721E3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8438" y="2776189"/>
            <a:ext cx="8096190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9AD0E21-DE44-4D1E-93EC-A9E548088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0931" y="3794744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5A312A-41B9-4A81-B1CD-8FFF30F5F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6342" y="4354755"/>
            <a:ext cx="6956139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7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5FAE9FC-32E7-4F9E-99B0-1B9423AC38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B460D3-445C-4A48-BB4E-6965792AEC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2DAC0A01-3085-4764-A8BD-289F77D6C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6FB119-C3AE-4EA9-8793-8EFCD8D06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631" y="1272011"/>
            <a:ext cx="6492803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B43DFB-C0C4-421A-A27F-2F128F42F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7301" y="1940773"/>
            <a:ext cx="8077900" cy="853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CC65A9-575F-4727-91C5-3DF9DD7AFF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0448" y="2572444"/>
            <a:ext cx="8096190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20919-D10E-40D0-80A9-A8D25B8B25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1885" y="3254897"/>
            <a:ext cx="8096190" cy="8657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AE4B2-22B6-4F90-893B-7B31602474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8063" y="3918664"/>
            <a:ext cx="8090093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3090E7-982F-440A-8027-2CEE6F2C2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32816" y="4748813"/>
            <a:ext cx="1018120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F3ABBF-30D7-42F5-81D8-70B35019BC5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3353" y="5267653"/>
            <a:ext cx="9102117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8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E050CC-01D7-4368-9CF5-4A888DD1273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E18AA2-E88B-4E24-9DEB-E71832EDCB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C39066DB-102D-4819-B090-8AE615CB05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7FF059-49E7-479F-A4DD-9CF7FB557E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059" y="1391017"/>
            <a:ext cx="8077900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D1EABD-C65F-4316-9499-FCF30E1F79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304" y="1982472"/>
            <a:ext cx="5956308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3E5876-A46E-4BBB-9B41-0578749046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2492" y="2679127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DB21CC-0023-4167-9197-BDA1DDEE16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59441" y="3102914"/>
            <a:ext cx="4669941" cy="920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190848-888F-441B-B530-39F57DE6DF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1210" y="4233157"/>
            <a:ext cx="7559695" cy="8657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836F6-0332-4993-B6C2-0EA6C9ADDE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41210" y="4921644"/>
            <a:ext cx="1018120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426F6B-D43E-4085-A780-833F3935FA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7129" y="5516583"/>
            <a:ext cx="7614564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0A892791-0353-41E8-866D-EBB2A814DC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C0CB32D-44AC-427B-8F3F-698206001A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D8E066E6-D057-4AB7-9B38-5440B9313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410654F-C7EF-4F1A-9AA5-4DCCB3CF36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386" y="1289876"/>
            <a:ext cx="10254361" cy="8169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DD99C59-3DB8-41EC-AAB6-4F7ED5CDD8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430" y="2102406"/>
            <a:ext cx="7498730" cy="725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8AF4B0-1D2D-4162-99EC-8E54872E1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430" y="3657763"/>
            <a:ext cx="6962235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F3361-EDC2-4ECB-B10D-AE46FEA4C1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6430" y="5233564"/>
            <a:ext cx="9754445" cy="7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3B33FC-15A9-4CB1-8654-A6A2E2EBCD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9290" y="2895600"/>
            <a:ext cx="2219136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AC26A0-0652-47CA-8667-07D819A89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2932" y="2897546"/>
            <a:ext cx="2206943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F18F4A-08D4-4FB0-A5A5-9C272DBC430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2338" y="4459168"/>
            <a:ext cx="2213040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38D71C-F70E-448D-9750-EDEEE12C52D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62932" y="4459168"/>
            <a:ext cx="2206943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2174F6-E7B4-40AA-A790-9D0F81CC2B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2338" y="6031321"/>
            <a:ext cx="2213040" cy="640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CDEAC9-2B39-428A-B0CF-DA149AAC37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362932" y="6028272"/>
            <a:ext cx="2206943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17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878E-6 -2.96296E-6 L 0.1602 -2.96296E-6 C 0.23209 -2.96296E-6 0.32079 -0.0294 0.32079 -0.05301 L 0.32079 -0.10578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33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09E-6 -2.22222E-6 L -0.05131 -2.22222E-6 C -0.07437 -2.22222E-6 -0.10263 -0.0294 -0.10263 -0.05301 L -0.10263 -0.10578 " pathEditMode="relative" rAng="0" ptsTypes="AA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0878E-6 4.07407E-6 L 0.07593 4.07407E-6 C 0.10993 4.07407E-6 0.15199 -0.0294 0.15199 -0.05301 L 0.15199 -0.10579 " pathEditMode="relative" rAng="0" ptsTypes="AAAA"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3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3E9A6AC-EFE8-4658-BFC1-4D8E4B9A20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9E2920A-A94F-4842-A7AB-DF4492A9F8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4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2784A580-ADAF-485E-B461-115AB1EEC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499D1D-1CE9-4091-8A0E-5313364688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1219" y="1910595"/>
            <a:ext cx="10540898" cy="725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A0E8D9-05B8-4313-95D9-2BF1DAF8F9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219" y="3487866"/>
            <a:ext cx="10351905" cy="725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D04C2D-E201-4BFE-911B-A63BCAC6F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1219" y="5040264"/>
            <a:ext cx="10272650" cy="7254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F7467-5CB2-4AB9-9B95-19CFE5EB1B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250" y="2667000"/>
            <a:ext cx="2225233" cy="646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936111-0771-44DE-B4F7-17CF662B5E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458" y="2667000"/>
            <a:ext cx="2200847" cy="6462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7B5343-43F8-4172-B72B-5045047F37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539" y="4279365"/>
            <a:ext cx="2188654" cy="646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3348662-B199-4A9B-A8EF-E020540088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9458" y="4267200"/>
            <a:ext cx="2194750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DCB94D7-2B7B-4244-9D5A-20238E383C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9250" y="5818065"/>
            <a:ext cx="2182557" cy="6462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BA580F4-537F-4540-8E65-B3A8ACCC9F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5072" y="5824771"/>
            <a:ext cx="2219136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608E-6 3.7037E-7 L 0.10875 3.7037E-7 C 0.15746 3.7037E-7 0.2175 -0.02616 0.2175 -0.04722 L 0.2175 -0.09421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75" y="-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059E-6 -2.96296E-6 L 0.18077 -2.96296E-6 C 0.26165 -2.96296E-6 0.36155 -0.02754 0.36155 -0.04977 L 0.36155 -0.0993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8" y="-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15E-7 -3.7037E-7 L 0.31362 -3.7037E-7 C 0.45402 -3.7037E-7 0.62725 -0.0294 0.62725 -0.05301 L 0.62725 -0.10579 " pathEditMode="relative" rAng="0" ptsTypes="AAAA"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2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1A9A5CC-111D-4849-BAFB-3CCDD9436D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3CB9BA-2D2E-43E4-B39B-9AFD4442DE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16B75786-F1B7-4801-864C-C121F12B5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4BCBB39-699B-45B6-BE33-E2315D2FE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0401" y="1263112"/>
            <a:ext cx="8919221" cy="9144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DF32FBA-5E1C-4178-A308-7AB42D640D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857" y="1913242"/>
            <a:ext cx="10303133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46E76D-3357-4B05-8031-9099ED91C6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0441" y="2552195"/>
            <a:ext cx="10284843" cy="8535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FCB19-CCAB-4F3A-BEA2-D4D7CCACD1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60440" y="3145402"/>
            <a:ext cx="10284843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74052F-902B-44DA-A150-FFB03C4923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0439" y="3784067"/>
            <a:ext cx="10284843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16AA88-A446-4E43-A73C-81BF3182B1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0439" y="4416973"/>
            <a:ext cx="10284843" cy="8474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81D596B-9139-4334-9C63-45254AE0197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84438" y="5204274"/>
            <a:ext cx="10004403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82524E-074C-4C9B-82FB-03E5839A1B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0439" y="5818042"/>
            <a:ext cx="683420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45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53A9E53-26C3-4795-BA72-720BFCA814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0858FD-9AE4-4324-AF2C-3AF03D037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B677144D-AC41-4CAE-9A4F-849B0AA063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B5EE30-9C1E-4644-B4F9-7AC3171F30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8130" y="1870467"/>
            <a:ext cx="8071804" cy="841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6D013D-2E03-43D1-8B08-A29B4DFD01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3521" y="2536980"/>
            <a:ext cx="8077900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C9F82-D558-4DD8-8511-29FB5B8AAD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3521" y="3221783"/>
            <a:ext cx="8077900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99E77CE-51D1-408F-B585-2151280691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6903" y="3909865"/>
            <a:ext cx="8077900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7B6CE6-636B-4131-900B-7681968021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23521" y="4569718"/>
            <a:ext cx="8077900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CB6872-F034-4767-9BEA-61B40C756B6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3521" y="5282750"/>
            <a:ext cx="8077900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58B49A-2191-4562-A004-606D710657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3E2B3F-2ADF-4F67-BEBE-409EF538D9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763E2CE3-DCCA-4186-84B4-568C59AAF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5D2C0E-1762-46AF-BD69-6AD88BB788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616" y="1482906"/>
            <a:ext cx="8090093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359FE4-4471-4C41-AFA1-D7114B553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6212" y="2359224"/>
            <a:ext cx="4170025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344E82-D85E-4E3D-AEB4-4F44282511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2412" y="3235542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6B7E35-7496-43C9-AB99-1E4E637DC4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3243" y="3788589"/>
            <a:ext cx="2042337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96EE35-8A4E-4256-B6F4-12218969930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6237" y="4512119"/>
            <a:ext cx="847417" cy="92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854A98-95EF-488A-8E8C-B42F1E7B3E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4995" y="5243745"/>
            <a:ext cx="2578832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6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FE0993-9AFB-4B41-958D-F6F6C00032F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F463298-D2C7-42C7-84B9-2B23FFCF5A2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EDEF62F8-30C2-4014-8E21-E1A91EABB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0006AA-37FA-47AA-9CA0-F891146EC2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7643" y="1433023"/>
            <a:ext cx="1420491" cy="8413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3D382B-FF19-491E-962C-C671C516F5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8818" y="1483195"/>
            <a:ext cx="7212193" cy="11949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6D5C71-A1DE-4DA7-B346-CB0BE8A1C4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8817" y="2515809"/>
            <a:ext cx="7212193" cy="804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F9F354-EDEB-4684-B4F4-7574AD5204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8816" y="3110966"/>
            <a:ext cx="7748688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49D968-8C51-4FD1-9F93-F56FAC4EA5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8815" y="3725721"/>
            <a:ext cx="7742591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D4B19D-1CD5-47E4-8FF3-C6792497AC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4353" y="4526946"/>
            <a:ext cx="1018120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F5FEAE-75D6-4CD6-BFA9-69428CD3C3B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4606" y="5063191"/>
            <a:ext cx="8059611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228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0DE75AB-AD06-41B1-96E3-F102679DDB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35A56A-9A3C-430D-A6FB-34A9F6CA24D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9056F371-F5BB-4A23-8AD2-9AB424971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57BD6E-EEDC-465E-8CE9-32578905C62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451"/>
          <a:stretch/>
        </p:blipFill>
        <p:spPr>
          <a:xfrm>
            <a:off x="1378839" y="1929419"/>
            <a:ext cx="5448682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E2A5A9-E03A-48AB-BDF3-EADEDC8C27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1012" y="2563293"/>
            <a:ext cx="9467909" cy="8657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A1300-B97E-475C-912F-585BCFCC1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2992" y="3391932"/>
            <a:ext cx="1018120" cy="7498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D5817E-9D89-401D-83BA-94CA164F500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73243" y="3938907"/>
            <a:ext cx="2042337" cy="859611"/>
          </a:xfrm>
          <a:prstGeom prst="rect">
            <a:avLst/>
          </a:prstGeom>
        </p:spPr>
      </p:pic>
      <p:sp>
        <p:nvSpPr>
          <p:cNvPr id="2" name="คูณ 1"/>
          <p:cNvSpPr/>
          <p:nvPr/>
        </p:nvSpPr>
        <p:spPr>
          <a:xfrm>
            <a:off x="6348112" y="4077414"/>
            <a:ext cx="357936" cy="570786"/>
          </a:xfrm>
          <a:prstGeom prst="mathMultiply">
            <a:avLst>
              <a:gd name="adj1" fmla="val 112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B1607-FB7C-40B4-ABFE-27F6588063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37549" y="4575380"/>
            <a:ext cx="847417" cy="9205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1670DE-941A-4E45-A806-1AC32D279CE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73243" y="5308425"/>
            <a:ext cx="20423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6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8D3178-DE7D-4974-811D-BC2B1609C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743" y="3867809"/>
            <a:ext cx="2456901" cy="646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F27418-9BE4-4F01-B9CB-C53CF61D4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212" y="4575712"/>
            <a:ext cx="2462997" cy="646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57A0DEF-4F9F-4595-92E2-A5D4E03C7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2913" y="5288701"/>
            <a:ext cx="2462997" cy="646232"/>
          </a:xfrm>
          <a:prstGeom prst="rect">
            <a:avLst/>
          </a:prstGeom>
        </p:spPr>
      </p:pic>
      <p:pic>
        <p:nvPicPr>
          <p:cNvPr id="10" name="Picture 41">
            <a:extLst>
              <a:ext uri="{FF2B5EF4-FFF2-40B4-BE49-F238E27FC236}">
                <a16:creationId xmlns:a16="http://schemas.microsoft.com/office/drawing/2014/main" id="{28F1AA3A-01B5-4AB0-9A26-17B05AE2AA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576489" y="2346723"/>
            <a:ext cx="807246" cy="358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62FD2A-4630-4AF5-A901-2741573F8DD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D70F2B-654C-41D4-B05D-1BE386D953C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5" name="Picture 57">
            <a:hlinkClick r:id="rId9" action="ppaction://hlinksldjump"/>
            <a:extLst>
              <a:ext uri="{FF2B5EF4-FFF2-40B4-BE49-F238E27FC236}">
                <a16:creationId xmlns:a16="http://schemas.microsoft.com/office/drawing/2014/main" id="{2E68FCB3-10B6-4345-A30D-41830D773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3CBD43-D4CF-4961-8C21-3D08C70257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810" y="2367347"/>
            <a:ext cx="10181202" cy="123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2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FA2E28B-F912-4891-B779-5A28F0DD7D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46C84F-9FFA-4E11-B332-144F745D366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4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8093D4B0-2F07-4C5F-9DE5-0F50AAF624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2CBBC7-9015-4290-8C6D-C8E486018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8838" y="1590718"/>
            <a:ext cx="946790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17A5063-EA35-4511-82A9-FF18C2CEDE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7212" y="2225319"/>
            <a:ext cx="946790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C8A7D6-669C-453D-B358-5B702892C7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612" y="3032579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B3D14-DD62-4F3C-BC9A-413A73E37D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73243" y="3701442"/>
            <a:ext cx="2042337" cy="859611"/>
          </a:xfrm>
          <a:prstGeom prst="rect">
            <a:avLst/>
          </a:prstGeom>
        </p:spPr>
      </p:pic>
      <p:sp>
        <p:nvSpPr>
          <p:cNvPr id="10" name="คูณ 9"/>
          <p:cNvSpPr/>
          <p:nvPr/>
        </p:nvSpPr>
        <p:spPr>
          <a:xfrm>
            <a:off x="6382198" y="3848814"/>
            <a:ext cx="357936" cy="570786"/>
          </a:xfrm>
          <a:prstGeom prst="mathMultiply">
            <a:avLst>
              <a:gd name="adj1" fmla="val 1127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7B5661-38BB-4A05-B032-5FF83D0806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93807" y="4305561"/>
            <a:ext cx="847417" cy="92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9FDD69-7995-40E9-80F9-33D0B27FC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91623" y="5017800"/>
            <a:ext cx="2042337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98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5B7CB83-D319-458C-A8B0-A7DDC02CE57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2EE42C-858D-4BED-86E3-CA82E52078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CD83629A-3417-4173-A44D-4FB6E2D4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7336777-0DEC-469A-A038-4DA06DD19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2412" y="1590718"/>
            <a:ext cx="9467909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8B0ED6-23B2-4A4B-AB8A-D79180F5ED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078" y="2214758"/>
            <a:ext cx="946790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CE6B0E-0E9F-4FE7-B3A2-93E15E437B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2412" y="2916752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72B82B-8D3F-482F-B50D-6532A203C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5106" y="3701442"/>
            <a:ext cx="2438611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A2985D-E3C4-4AC5-8BC9-F801E71264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61012" y="4346706"/>
            <a:ext cx="847417" cy="920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194736-EFAA-4F73-8FF9-3124B7B48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5106" y="5105400"/>
            <a:ext cx="243861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35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9E8DD40-D0D3-47AD-9C34-5F7CF520B3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796830-02A5-4484-9EF4-B7CA57C702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BF5A117E-9B56-45EE-B2F0-30B07856E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20077D6-8435-4738-8C19-1D09967123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802" y="1372478"/>
            <a:ext cx="9449619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9BD335-4F61-4122-BB1F-27D43007E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7357" y="1999582"/>
            <a:ext cx="1005927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043F87-E8E4-412C-A7F3-F0C26F7FD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5223" y="2044110"/>
            <a:ext cx="7212193" cy="119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FBFA20-CC90-4C82-AEF5-926CB57DE3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25415" y="2968680"/>
            <a:ext cx="1030313" cy="847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9C3621-0302-4F98-9272-FDCFC17AB4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5222" y="3026288"/>
            <a:ext cx="7212193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08460C-8C50-4D85-A650-D24D52BB95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45802" y="3851560"/>
            <a:ext cx="1018120" cy="74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344477C-A818-4733-9ECF-4B7B0A4C79A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70211" y="4515446"/>
            <a:ext cx="3255546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A8804D-3336-4090-8B1E-D0A07644715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25757" y="4545928"/>
            <a:ext cx="1761897" cy="79864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8BD853-681B-4895-998A-570B56ED21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955728" y="5405539"/>
            <a:ext cx="4048095" cy="8596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A3E5021-C6ED-443C-A0CE-0FB3D0B339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69534" y="5436021"/>
            <a:ext cx="2036240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7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47B2CBD-D1B0-41A5-8AD2-DC2279AA1E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F969EE3-FE4E-43D7-8ED8-334E24481F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1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5575A982-8EE6-4240-A88A-0B32DC438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CEC2BF5-6599-4074-9581-3A5BD76099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4297" y="1371600"/>
            <a:ext cx="9449619" cy="8535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19017E3-334F-4DD4-A12B-7CB60015FF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2924" y="2095992"/>
            <a:ext cx="9437426" cy="8047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0F599C-8549-4751-B0C0-A8A5A5FAB6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2924" y="2765586"/>
            <a:ext cx="9467909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A7CE6-A2E4-452A-B5EE-14AC69FD35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4947" y="3456832"/>
            <a:ext cx="10223878" cy="8047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2692D-D04A-4063-BAAE-34ECD3C2A1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2924" y="4138209"/>
            <a:ext cx="8096190" cy="12132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A4E1E4-A3A0-4856-BB79-4DF1F9E8B7C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2924" y="5202385"/>
            <a:ext cx="9467909" cy="8047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C3E57-19D1-42D7-BA5E-FBDBFD0E8F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2924" y="5892906"/>
            <a:ext cx="9437426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9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A24895-87B3-43BC-9B27-93EFBFEC6E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9733A4-5203-4E1F-82EA-0D1C22E3136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2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CE105399-B434-4B45-A8D0-9DA4EAB18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BD7678-A2CD-43CB-A42A-7A05C8B24F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7058" y="1752600"/>
            <a:ext cx="9467909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FC157A-C9EB-4BAC-91A2-39942F6E0D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5459" y="2411805"/>
            <a:ext cx="10223878" cy="798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1308F4-589F-4BA0-9F27-4B825F00B8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2659" y="3038814"/>
            <a:ext cx="9772735" cy="11827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EF3D48-725D-4940-A346-D3D7DE55D6A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77058" y="4076004"/>
            <a:ext cx="9467909" cy="8047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D8ECF-997E-45CF-87FB-F0F5AC039E3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2659" y="4695045"/>
            <a:ext cx="9437426" cy="798645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CC08DEDA-B011-4CA6-8416-C01DD376D8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40588" y="5340399"/>
            <a:ext cx="9467909" cy="798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22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41E3986-CB3F-47A1-8B00-CC30892B12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79B280-872B-407F-B610-BB48BD524C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5" action="ppaction://hlinksldjump"/>
            <a:extLst>
              <a:ext uri="{FF2B5EF4-FFF2-40B4-BE49-F238E27FC236}">
                <a16:creationId xmlns:a16="http://schemas.microsoft.com/office/drawing/2014/main" id="{15ACD787-6E5B-4BE7-8873-A094811F4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63233C-0A1B-4BBC-80BD-30159936A0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0275" y="1752600"/>
            <a:ext cx="10223878" cy="7986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EBB83B0-666A-4E1F-ADE2-806BFCD12F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5117" y="2388978"/>
            <a:ext cx="9772735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13F485-FF4A-4840-8C61-69C880E692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116" y="3087276"/>
            <a:ext cx="9772735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A1C305-4D8E-4354-BF25-C54AE5480A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7309" y="3775229"/>
            <a:ext cx="9467909" cy="1219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65ECD8-E757-44F2-A81B-B75E4ED6C5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012" y="4994535"/>
            <a:ext cx="1719221" cy="7376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426667-DD74-4C1D-ACE1-1E643D8A9F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64062" y="5062552"/>
            <a:ext cx="8291279" cy="6889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756F527-219F-4F61-96C3-6BD0C81509D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64062" y="5591615"/>
            <a:ext cx="8291279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0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E8C209F-AC4A-474F-A47F-1CD19AF3DE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C444B2-5A1C-4158-8D6F-42FC99E2DA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22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0B9E4BB8-1E58-40B7-B8FE-3B82C1D8F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0D0A3AD-67AA-4312-BAA7-1AA03E8A1D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6845" y="1271557"/>
            <a:ext cx="8090093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E48887-7142-40C2-9676-44C58737E3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6554" y="1927926"/>
            <a:ext cx="9455716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139F80-5619-41FB-8B13-A66BDB369C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2890" y="2567464"/>
            <a:ext cx="920576" cy="847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4B34B-87A0-40C2-B6FF-CE18A7946A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41503" y="2569389"/>
            <a:ext cx="9467909" cy="859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1510AB-FD63-4EB5-89E1-64CB0B2FC4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3383" y="3443922"/>
            <a:ext cx="1018120" cy="749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6FA42A-8C6F-4417-875F-0E805825CE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3138" y="3873103"/>
            <a:ext cx="4450466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108F12-008C-4200-8EE2-2E8E7FD73A3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5714" y="4522869"/>
            <a:ext cx="5901439" cy="8047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B3A9D8-D0F5-4925-9273-542BB8FF89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87754" y="5195254"/>
            <a:ext cx="5517358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DB3E9CB-EA48-40BE-AB42-B8074978699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5713" y="5826583"/>
            <a:ext cx="2469094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05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D94ABBEA-05A7-4D04-9CFB-002FFB7029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2ABF65E-5566-46DB-A684-D33ADE174C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8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2AA71D93-1F09-4E28-B4BA-7AB1285DB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01180C-FDB0-4496-AA68-7F1A07F29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6579" y="1287109"/>
            <a:ext cx="9455716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8BD722-AFF5-453B-8FFA-B225A247AC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8015" y="1922881"/>
            <a:ext cx="1005927" cy="8474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1425A9-840B-45C8-8E49-FFCF35B214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3780" y="1916783"/>
            <a:ext cx="8553429" cy="8596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FB1AFDE-C076-44AA-B517-DC77D53BEC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8015" y="2567464"/>
            <a:ext cx="920576" cy="8474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8FC8C38-B751-4FCF-B8EF-9776145D486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23780" y="2563999"/>
            <a:ext cx="9467909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376890-C138-45F2-A7A3-88B83DCA65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5660" y="3499164"/>
            <a:ext cx="1018120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322E4A-DAAD-4A5D-9483-13007A55DD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07229" y="4135489"/>
            <a:ext cx="597459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5B10A3-6676-4F57-B53A-FEF0E0DD58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72312" y="4944652"/>
            <a:ext cx="5444200" cy="8596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C34D0C-3007-479D-8AA3-CEFF8879269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61389" y="5729968"/>
            <a:ext cx="606604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DE263B3-C316-47EA-9BBC-E0C09397169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B6D9B98-23DE-4D80-90C8-B0A8E12EAA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16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1594C4F5-79F4-4454-905A-55E56B82C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494E5D-B0CE-44BF-A5C1-B35756EC90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161" y="1888069"/>
            <a:ext cx="10095851" cy="859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88AC07-BEB0-478E-B2DD-617D55D2D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890" y="2649031"/>
            <a:ext cx="855342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796741-4A4B-46E2-B5E1-A201EE9DCB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1161" y="3575464"/>
            <a:ext cx="1018120" cy="755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71C50B-E197-45E9-8B9C-DB0F08A64E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82727" y="4207632"/>
            <a:ext cx="6023370" cy="13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10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F358DC-098A-4D79-AF79-2431D8B1EA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30818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81BFFA-2C40-4AEE-8E6A-7BFA9EFECB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747" y="221315"/>
            <a:ext cx="1150741" cy="320040"/>
          </a:xfrm>
          <a:prstGeom prst="rect">
            <a:avLst/>
          </a:prstGeom>
        </p:spPr>
      </p:pic>
      <p:pic>
        <p:nvPicPr>
          <p:cNvPr id="9" name="Picture 57">
            <a:hlinkClick r:id="rId4" action="ppaction://hlinksldjump"/>
            <a:extLst>
              <a:ext uri="{FF2B5EF4-FFF2-40B4-BE49-F238E27FC236}">
                <a16:creationId xmlns:a16="http://schemas.microsoft.com/office/drawing/2014/main" id="{A2AD1644-5165-4B22-B578-3CC05009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53990" y="6143625"/>
            <a:ext cx="458669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A1A0B3-1A06-4112-8967-5D275A0EB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812" y="1940977"/>
            <a:ext cx="10412870" cy="14997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F358DC-815F-47BE-8918-3FF1919DC3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2890" y="3231550"/>
            <a:ext cx="8553429" cy="86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EA0B28-27AE-4A32-B116-FBE9771355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09219" y="4279327"/>
            <a:ext cx="1018120" cy="7498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A2FD31-754A-492A-ACE7-5BDF65A7BF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23709" y="4840345"/>
            <a:ext cx="7541406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53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70</Words>
  <Application>Microsoft Office PowerPoint</Application>
  <PresentationFormat>Custom</PresentationFormat>
  <Paragraphs>58</Paragraphs>
  <Slides>146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146</vt:i4>
      </vt:variant>
    </vt:vector>
  </HeadingPairs>
  <TitlesOfParts>
    <vt:vector size="153" baseType="lpstr">
      <vt:lpstr>PF Catalog</vt:lpstr>
      <vt:lpstr>Angsana New</vt:lpstr>
      <vt:lpstr>Cordia New</vt:lpstr>
      <vt:lpstr>TH Sarabun New</vt:lpstr>
      <vt:lpstr>Calibri</vt:lpstr>
      <vt:lpstr>Arial</vt:lpstr>
      <vt:lpstr>ชุดรูปแบบของ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Poranee Tatsanasaengsoon</dc:creator>
  <cp:lastModifiedBy>Patchanok Nitangkorn</cp:lastModifiedBy>
  <cp:revision>373</cp:revision>
  <dcterms:created xsi:type="dcterms:W3CDTF">2023-03-28T08:57:56Z</dcterms:created>
  <dcterms:modified xsi:type="dcterms:W3CDTF">2023-06-21T02:14:45Z</dcterms:modified>
</cp:coreProperties>
</file>