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7DC350B-24C0-41B3-AB92-F2223AAF2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8551CAC-2662-4CF5-8A49-53A25EB72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C37DD7B-88B8-4569-AA79-149A915C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4F9D505-047B-485E-A57B-EBDE5580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BCD69D3-FDB9-4495-AD4A-60C6842F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771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D30E49-95AB-4AE4-A756-DFA9758D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262460A0-6140-46A4-AE8F-3CC340C63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187E623-5BA2-4C46-882F-CFF57D78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486E5DB-90FE-4811-8385-BF79FD47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F5D46A4-8184-4E00-A848-10B87A01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521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52E07AFD-706F-4EE9-ABE8-E13E3CB69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04C51A9-C599-488C-8354-4AD2EF4B6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B7C899B-3316-4410-8CFD-92A7DD86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D99C136-F828-4AB6-96ED-B14FBA82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AF11139-C02C-46AD-BD3A-C646DA8F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6261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684BA0C-DE9C-4823-8A04-C1612882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F6CAF04-3CBA-4D86-AEA1-F3A0275DB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D6602F8-B137-4397-9B6B-9FC88B1D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B7AB299-BE19-4F8F-9357-6AA562E6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0B3EBEE-A9FE-4886-840E-34EFF3DB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409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40787A0-DE1D-4387-B27B-42717C6A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EFE50D4-BD4A-49EA-8AD2-5F3AB5E05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C5A875A-0D76-4C4F-B2F7-D13922BD0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BC87F91-0AEC-4DD0-8D64-24CF050F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AAD6633-5B35-462B-8FFB-26D9B2CD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778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D1ABFF7-A2C2-4D42-83BB-042EC09C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54BC467-1D32-4472-8DB6-2E560DA7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C012A20-02E3-4D12-94DF-1B9EA0283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955F638-F55D-43B4-8657-D982CAF33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83946F5-79F2-45EE-95FD-C903DC3C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B9FE8C8-012E-4949-9313-36339C248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439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DEA8E95-05A0-4EC9-94D2-7BBB3EFAC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329A534-1928-4C94-845C-32A2D902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33F8917-A741-45C0-8EFF-928EA7A24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34CB3311-7FAE-4914-A65D-86D068122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2ED2719D-18B8-4539-AFF8-ECF387260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17F71C41-D479-45BD-92D0-3971EAE48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E663DB70-D5A8-42E7-81E6-47DA9CEB5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45E0867E-20CF-48A4-8E1B-0B6341D8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70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F1FBC78-AAE5-4BE3-AF01-D9157AC6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AAE59B-FF20-46A9-9F37-274C9C25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CE2B8BC1-ACA3-471E-B88B-D7D2C3C7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65BFC83-CF56-4B05-8FEB-3012DC6D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483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82B8B62B-716B-4CE4-8BA3-068F9861B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A44FE610-C44A-4E15-97C3-261CD58B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8DD1315-FEA7-44A5-B837-DEBF6169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965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922479B-6DDD-4F28-8A86-0EECC490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250AB9F-0C5B-4583-8BB4-51D91E231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FD9F32B-7F4E-4FA4-BEDB-244F2FF84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4CB38A0-84E0-40FD-BFC3-7D31C925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54297ED-950C-489F-B726-F3F9BCC77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D35F1B4-DCE1-4638-9894-B648C2D00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4268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5FCEB64-E00E-4AD3-A978-B4495012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997B1BAF-5CE1-4341-8137-DA03F2CC1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9D33A20-4B9D-4728-B45D-C9AC717BB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583FF4B-A693-4F3F-BD08-A1BCF0F8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C42F562-95AE-481A-9B39-9AD3C42EC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D536101-18EA-4F08-9BA5-C254692F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716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31C4E72C-1D06-43D0-B7B3-2BCEF3F3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8D98FDF-3540-41A5-9868-CE28DB168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4D60AF3-71ED-49F0-B0C1-F947EFA2A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0E3D-7040-4135-88B0-17904DA9132C}" type="datetimeFigureOut">
              <a:rPr lang="th-TH" smtClean="0"/>
              <a:t>22/01/64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CCBE53D-CC16-497C-A708-65356704E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5C8E2B6-0B03-430F-AEE8-E19F9E677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5F10D-5869-4CF3-AA7C-CFD4B7699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571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A837569-C895-4637-B5AD-48849C87A2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D38A26A3-18C4-401E-A266-B2FA879292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61FEEB2-5206-4350-9E22-61E6057EC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666"/>
          <a:stretch/>
        </p:blipFill>
        <p:spPr>
          <a:xfrm>
            <a:off x="2221282" y="-10337"/>
            <a:ext cx="7507898" cy="68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75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01A12A0-6DA9-411F-AD5D-CF255812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163DCF7-9EEA-4E3B-AD42-3EFC75DDA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726CA8F-EA0D-44CC-80A3-138BEBC98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81"/>
          <a:stretch/>
        </p:blipFill>
        <p:spPr>
          <a:xfrm>
            <a:off x="3135875" y="0"/>
            <a:ext cx="592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1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966FA3E-6EE1-4A14-9D58-8B58181FB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6681CC5-5EDC-4879-8E77-FCFA4DCD9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DFFA489-781C-4DAD-A061-ED0A51B67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08"/>
          <a:stretch/>
        </p:blipFill>
        <p:spPr>
          <a:xfrm>
            <a:off x="3131585" y="0"/>
            <a:ext cx="5928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7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BF897FD-8531-4378-8233-A6AC3DA3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3EE7EAA-3275-46EB-8B2A-290D8C421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B0921D3-966F-4996-80EB-BE43376CF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6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4EB53A3-55E7-40B4-B526-30731AB7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8FDFFC9-0103-4D61-8C26-ADAABDB81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E6C8879-C3B6-4459-B3F1-12747E8F7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81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00E8637-C787-4D1F-9628-E9374A1D5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7AEFC5D-9713-452E-A21F-FC7C36006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DF48221-BC91-43E4-8DCA-677461391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39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556F28-992C-474A-B6F6-D5B1CE6C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4AE25B0-A05D-4231-8967-8EC6FB455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A2A7652-7891-45E1-A4DB-1075ED526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52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183F2E-1A25-4957-A917-BD24617E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253EE01-CC73-4E91-A0C6-FAE344819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1A6FF2-4F8D-4534-9B59-A3188D5B0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50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4956797-E951-4678-AFE2-8C469598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4AE05EC-CEFC-44EC-8426-99D848342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27E09D1-D920-4E63-B668-8666CEBDD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69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0050F2C-F03B-4750-9B8D-FC78FEDB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DB99DAD-25B3-481A-AEAE-BAD433C1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398CB11-CD2A-4995-90C9-C3A4812B9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3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83146B-606B-45C3-811B-1312BB22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228E387-E745-4EFE-A91E-EBD77187E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2C3D288-C561-46D4-B265-5CA4F80FC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4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CDC64EC-675F-441F-8787-76F12C9C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2B71839-85AC-4B3C-80CA-C8376DFEB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59CCA21-EF75-4A94-9D2D-92A7B783F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69"/>
          <a:stretch/>
        </p:blipFill>
        <p:spPr>
          <a:xfrm>
            <a:off x="3309253" y="0"/>
            <a:ext cx="5573494" cy="684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18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29D8A4A-01AE-4945-B06D-88913F4B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AC8E533-B388-4176-BC67-BC64EFC85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A1BB11C-58D3-42BD-A45E-662EE967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EF3179-B125-4AAF-B54E-D0DDE816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757ADD-2EFF-4A06-A578-4CDE83E61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AE7DE2F-FC61-4B10-900C-BFD23AB18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8110" y="0"/>
            <a:ext cx="5715780" cy="686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23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6383105-6AC6-489F-ACAF-1B98DB73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4B28031-BBE0-4C5D-9555-9D167EA7D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7D3E774-5F10-4714-9A87-6A6B84158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239439" y="0"/>
            <a:ext cx="57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14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84D766C-E1DD-4299-9A53-B9141311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832F9D3-507A-4DFF-A655-79B15AA78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98F2833-2131-4718-902D-FD4DB2F38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460341" y="0"/>
            <a:ext cx="5271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06868EB-DC1B-4911-909B-7BD5B00E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2867810-6B0B-45DE-988D-5CF1AEA5F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BAE07B6-945B-4E82-A72C-FAA43B058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460341" y="0"/>
            <a:ext cx="5271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79D4D03-9B80-4306-9C40-A568B0E6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79CD5E8-403E-42E0-88ED-E2E4E4DCF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09E8426-5CFC-4E0F-B8BD-CA35450B7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460341" y="0"/>
            <a:ext cx="5271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7F160F2-273D-46DA-A437-730ACAEE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1D50637-57F9-4C33-9055-910192C00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933E375-D66C-44CF-8BB7-0E63C5247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460341" y="0"/>
            <a:ext cx="5271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55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411BAA8-79A4-4602-8B7C-33BF44582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CA69555-E3B6-4C2A-98BE-E3CAA7583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05B0A4E-4528-4747-B5D1-34F2B51B0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3462675" y="0"/>
            <a:ext cx="5266649" cy="685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24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D67E7FE-37F7-42B9-8EDE-DB128B0A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551590E-8F40-423B-A1EC-EAF042311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0C07605-1CEB-4F21-ACB5-EA4A11D92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08"/>
          <a:stretch/>
        </p:blipFill>
        <p:spPr>
          <a:xfrm>
            <a:off x="3630891" y="-3896"/>
            <a:ext cx="4930217" cy="61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1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FA8A46E-5D3D-4148-A57E-A091A262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EDA5B70-A3EC-4FAE-AFD8-41C7056A0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2BFB6C-A985-484A-BB68-671C1D0AF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359"/>
          <a:stretch/>
        </p:blipFill>
        <p:spPr>
          <a:xfrm>
            <a:off x="56831" y="0"/>
            <a:ext cx="12078338" cy="686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9117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แบบจอกว้าง</PresentationFormat>
  <Paragraphs>0</Paragraphs>
  <Slides>22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3</cp:revision>
  <dcterms:created xsi:type="dcterms:W3CDTF">2021-01-22T03:39:18Z</dcterms:created>
  <dcterms:modified xsi:type="dcterms:W3CDTF">2021-01-22T03:59:54Z</dcterms:modified>
</cp:coreProperties>
</file>