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sldIdLst>
    <p:sldId id="257" r:id="rId2"/>
    <p:sldId id="557" r:id="rId3"/>
    <p:sldId id="425" r:id="rId4"/>
    <p:sldId id="315" r:id="rId5"/>
    <p:sldId id="444" r:id="rId6"/>
    <p:sldId id="581" r:id="rId7"/>
    <p:sldId id="582" r:id="rId8"/>
    <p:sldId id="583" r:id="rId9"/>
    <p:sldId id="558" r:id="rId10"/>
    <p:sldId id="559" r:id="rId11"/>
    <p:sldId id="584" r:id="rId12"/>
    <p:sldId id="563" r:id="rId13"/>
    <p:sldId id="564" r:id="rId14"/>
    <p:sldId id="320" r:id="rId15"/>
    <p:sldId id="565" r:id="rId16"/>
    <p:sldId id="566" r:id="rId17"/>
    <p:sldId id="567" r:id="rId18"/>
    <p:sldId id="568" r:id="rId19"/>
    <p:sldId id="569" r:id="rId20"/>
    <p:sldId id="570" r:id="rId21"/>
    <p:sldId id="571" r:id="rId22"/>
    <p:sldId id="572" r:id="rId23"/>
    <p:sldId id="573" r:id="rId24"/>
    <p:sldId id="574" r:id="rId25"/>
    <p:sldId id="575" r:id="rId26"/>
    <p:sldId id="576" r:id="rId27"/>
    <p:sldId id="577" r:id="rId28"/>
    <p:sldId id="578" r:id="rId29"/>
    <p:sldId id="579" r:id="rId30"/>
    <p:sldId id="580" r:id="rId31"/>
  </p:sldIdLst>
  <p:sldSz cx="12192000" cy="6858000"/>
  <p:notesSz cx="6858000" cy="9144000"/>
  <p:embeddedFontLst>
    <p:embeddedFont>
      <p:font typeface="TH Sarabun New" panose="020B0500040200020003" pitchFamily="34" charset="-34"/>
      <p:regular r:id="rId33"/>
      <p:bold r:id="rId34"/>
      <p:italic r:id="rId35"/>
      <p:boldItalic r:id="rId36"/>
    </p:embeddedFont>
    <p:embeddedFont>
      <p:font typeface="TH SarabunPSK" panose="020B0500040200020003" pitchFamily="34" charset="-34"/>
      <p:regular r:id="rId37"/>
      <p:bold r:id="rId38"/>
      <p:italic r:id="rId39"/>
      <p:boldItalic r:id="rId40"/>
    </p:embeddedFont>
    <p:embeddedFont>
      <p:font typeface="Cordia New" panose="020B0304020202020204" pitchFamily="34" charset="-34"/>
      <p:regular r:id="rId41"/>
      <p:bold r:id="rId42"/>
      <p:italic r:id="rId43"/>
      <p:boldItalic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ttigar Ngamkitpinyo" initials="NN" lastIdx="1" clrIdx="0">
    <p:extLst>
      <p:ext uri="{19B8F6BF-5375-455C-9EA6-DF929625EA0E}">
        <p15:presenceInfo xmlns:p15="http://schemas.microsoft.com/office/powerpoint/2012/main" userId="S-1-5-21-1862214254-68184406-774723137-11542" providerId="AD"/>
      </p:ext>
    </p:extLst>
  </p:cmAuthor>
  <p:cmAuthor id="2" name="Suthathip Wang-amnuayporn" initials="SW" lastIdx="9" clrIdx="1">
    <p:extLst>
      <p:ext uri="{19B8F6BF-5375-455C-9EA6-DF929625EA0E}">
        <p15:presenceInfo xmlns:p15="http://schemas.microsoft.com/office/powerpoint/2012/main" userId="S-1-5-21-1862214254-68184406-774723137-15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1719C"/>
    <a:srgbClr val="31C34D"/>
    <a:srgbClr val="63B755"/>
    <a:srgbClr val="7CC270"/>
    <a:srgbClr val="57AB49"/>
    <a:srgbClr val="2DB143"/>
    <a:srgbClr val="005FAF"/>
    <a:srgbClr val="00617D"/>
    <a:srgbClr val="006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97" autoAdjust="0"/>
    <p:restoredTop sz="88869" autoAdjust="0"/>
  </p:normalViewPr>
  <p:slideViewPr>
    <p:cSldViewPr snapToGrid="0">
      <p:cViewPr varScale="1">
        <p:scale>
          <a:sx n="84" d="100"/>
          <a:sy n="84" d="100"/>
        </p:scale>
        <p:origin x="912" y="2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8FF6A-411F-4524-BB35-299496434CA0}" type="datetimeFigureOut">
              <a:rPr lang="th-TH" smtClean="0"/>
              <a:t>15/09/64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CC139-2196-4081-8DDD-6AEECA114EA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1719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CC139-2196-4081-8DDD-6AEECA114EA2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421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CC139-2196-4081-8DDD-6AEECA114EA2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9701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CC139-2196-4081-8DDD-6AEECA114EA2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2151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CC139-2196-4081-8DDD-6AEECA114EA2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1568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CC139-2196-4081-8DDD-6AEECA114EA2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6142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CC139-2196-4081-8DDD-6AEECA114EA2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1440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CC139-2196-4081-8DDD-6AEECA114EA2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98907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CC139-2196-4081-8DDD-6AEECA114EA2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4738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CC139-2196-4081-8DDD-6AEECA114EA2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5144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CC139-2196-4081-8DDD-6AEECA114EA2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343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CC139-2196-4081-8DDD-6AEECA114EA2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5214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สไลด์ชื่อเรื่อง">
    <p:bg>
      <p:bgPr>
        <a:solidFill>
          <a:srgbClr val="0061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1857372"/>
            <a:ext cx="12192000" cy="1285885"/>
          </a:xfrm>
          <a:solidFill>
            <a:schemeClr val="dk2">
              <a:alpha val="48000"/>
            </a:schemeClr>
          </a:solidFill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>
            <a:lvl1pPr algn="ctr">
              <a:defRPr sz="6000" b="1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r>
              <a:rPr lang="en-US" smtClean="0"/>
              <a:t>Click to edit Master title style</a:t>
            </a:r>
            <a:endParaRPr lang="th-TH" dirty="0"/>
          </a:p>
        </p:txBody>
      </p:sp>
      <p:sp>
        <p:nvSpPr>
          <p:cNvPr id="8" name="สี่เหลี่ยมผืนผ้า 7"/>
          <p:cNvSpPr/>
          <p:nvPr userDrawn="1"/>
        </p:nvSpPr>
        <p:spPr>
          <a:xfrm>
            <a:off x="1" y="3143247"/>
            <a:ext cx="7844709" cy="1021557"/>
          </a:xfrm>
          <a:prstGeom prst="rect">
            <a:avLst/>
          </a:prstGeom>
          <a:solidFill>
            <a:srgbClr val="E70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/>
          </a:p>
        </p:txBody>
      </p:sp>
      <p:sp>
        <p:nvSpPr>
          <p:cNvPr id="9" name="เครื่องหมายบั้ง 8"/>
          <p:cNvSpPr/>
          <p:nvPr userDrawn="1"/>
        </p:nvSpPr>
        <p:spPr>
          <a:xfrm rot="18957933">
            <a:off x="436103" y="5293896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10" name="เครื่องหมายบั้ง 9"/>
          <p:cNvSpPr/>
          <p:nvPr userDrawn="1"/>
        </p:nvSpPr>
        <p:spPr>
          <a:xfrm rot="18957933">
            <a:off x="936169" y="4793830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11" name="วงรี 10"/>
          <p:cNvSpPr/>
          <p:nvPr userDrawn="1"/>
        </p:nvSpPr>
        <p:spPr>
          <a:xfrm>
            <a:off x="1928794" y="4429132"/>
            <a:ext cx="428628" cy="428628"/>
          </a:xfrm>
          <a:prstGeom prst="ellipse">
            <a:avLst/>
          </a:prstGeom>
          <a:noFill/>
          <a:ln w="158750" cap="rnd" cmpd="dbl">
            <a:solidFill>
              <a:schemeClr val="accent5">
                <a:lumMod val="40000"/>
                <a:lumOff val="60000"/>
                <a:alpha val="11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th-TH" sz="2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รูปภาพ 11" descr="Asset 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7293" y="6351549"/>
            <a:ext cx="1600565" cy="2921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กลุ่ม 12"/>
          <p:cNvGrpSpPr/>
          <p:nvPr userDrawn="1"/>
        </p:nvGrpSpPr>
        <p:grpSpPr>
          <a:xfrm rot="167987">
            <a:off x="7750074" y="2613665"/>
            <a:ext cx="1714512" cy="1714512"/>
            <a:chOff x="5582394" y="2367692"/>
            <a:chExt cx="1989223" cy="1989223"/>
          </a:xfrm>
        </p:grpSpPr>
        <p:sp>
          <p:nvSpPr>
            <p:cNvPr id="14" name="สี่เหลี่ยมผืนผ้า 13"/>
            <p:cNvSpPr/>
            <p:nvPr userDrawn="1"/>
          </p:nvSpPr>
          <p:spPr>
            <a:xfrm rot="18768870">
              <a:off x="5582394" y="2367692"/>
              <a:ext cx="1989223" cy="1989223"/>
            </a:xfrm>
            <a:prstGeom prst="rect">
              <a:avLst/>
            </a:prstGeom>
            <a:noFill/>
            <a:ln w="28575" cmpd="sng">
              <a:solidFill>
                <a:schemeClr val="accent5">
                  <a:lumMod val="40000"/>
                  <a:lumOff val="60000"/>
                  <a:alpha val="1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  <p:sp>
          <p:nvSpPr>
            <p:cNvPr id="15" name="สี่เหลี่ยมผืนผ้า 14"/>
            <p:cNvSpPr/>
            <p:nvPr userDrawn="1"/>
          </p:nvSpPr>
          <p:spPr>
            <a:xfrm rot="18768870">
              <a:off x="5711782" y="2492660"/>
              <a:ext cx="1730970" cy="1730970"/>
            </a:xfrm>
            <a:prstGeom prst="rect">
              <a:avLst/>
            </a:prstGeom>
            <a:noFill/>
            <a:ln w="28575" cmpd="sng">
              <a:solidFill>
                <a:schemeClr val="accent5">
                  <a:lumMod val="40000"/>
                  <a:lumOff val="60000"/>
                  <a:alpha val="1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  <p:sp>
          <p:nvSpPr>
            <p:cNvPr id="16" name="สี่เหลี่ยมผืนผ้า 15"/>
            <p:cNvSpPr/>
            <p:nvPr userDrawn="1"/>
          </p:nvSpPr>
          <p:spPr>
            <a:xfrm rot="18768870">
              <a:off x="5880081" y="2636533"/>
              <a:ext cx="1432522" cy="1432522"/>
            </a:xfrm>
            <a:prstGeom prst="rect">
              <a:avLst/>
            </a:prstGeom>
            <a:noFill/>
            <a:ln w="28575" cmpd="sng">
              <a:solidFill>
                <a:schemeClr val="accent5">
                  <a:lumMod val="40000"/>
                  <a:lumOff val="60000"/>
                  <a:alpha val="1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  <p:sp>
          <p:nvSpPr>
            <p:cNvPr id="17" name="สี่เหลี่ยมผืนผ้า 16"/>
            <p:cNvSpPr/>
            <p:nvPr userDrawn="1"/>
          </p:nvSpPr>
          <p:spPr>
            <a:xfrm rot="18768870">
              <a:off x="6047026" y="2801829"/>
              <a:ext cx="1129193" cy="1129193"/>
            </a:xfrm>
            <a:prstGeom prst="rect">
              <a:avLst/>
            </a:prstGeom>
            <a:noFill/>
            <a:ln w="28575" cmpd="sng">
              <a:solidFill>
                <a:schemeClr val="accent5">
                  <a:lumMod val="40000"/>
                  <a:lumOff val="60000"/>
                  <a:alpha val="1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  <p:sp>
          <p:nvSpPr>
            <p:cNvPr id="18" name="สี่เหลี่ยมผืนผ้า 17"/>
            <p:cNvSpPr/>
            <p:nvPr userDrawn="1"/>
          </p:nvSpPr>
          <p:spPr>
            <a:xfrm rot="18768870">
              <a:off x="6226179" y="2956885"/>
              <a:ext cx="811402" cy="811402"/>
            </a:xfrm>
            <a:prstGeom prst="rect">
              <a:avLst/>
            </a:prstGeom>
            <a:noFill/>
            <a:ln w="28575" cmpd="sng">
              <a:solidFill>
                <a:schemeClr val="accent5">
                  <a:lumMod val="40000"/>
                  <a:lumOff val="60000"/>
                  <a:alpha val="1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  <p:sp>
          <p:nvSpPr>
            <p:cNvPr id="19" name="สี่เหลี่ยมผืนผ้า 18"/>
            <p:cNvSpPr/>
            <p:nvPr userDrawn="1"/>
          </p:nvSpPr>
          <p:spPr>
            <a:xfrm rot="18768870">
              <a:off x="6387501" y="3127243"/>
              <a:ext cx="501961" cy="501961"/>
            </a:xfrm>
            <a:prstGeom prst="rect">
              <a:avLst/>
            </a:prstGeom>
            <a:noFill/>
            <a:ln w="28575" cmpd="sng">
              <a:solidFill>
                <a:schemeClr val="accent5">
                  <a:lumMod val="40000"/>
                  <a:lumOff val="60000"/>
                  <a:alpha val="1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  <p:sp>
          <p:nvSpPr>
            <p:cNvPr id="20" name="สี่เหลี่ยมผืนผ้า 19"/>
            <p:cNvSpPr/>
            <p:nvPr userDrawn="1"/>
          </p:nvSpPr>
          <p:spPr>
            <a:xfrm rot="18768870">
              <a:off x="6542623" y="3281691"/>
              <a:ext cx="207688" cy="207688"/>
            </a:xfrm>
            <a:prstGeom prst="rect">
              <a:avLst/>
            </a:prstGeom>
            <a:noFill/>
            <a:ln w="28575" cmpd="sng">
              <a:solidFill>
                <a:schemeClr val="accent5">
                  <a:lumMod val="40000"/>
                  <a:lumOff val="60000"/>
                  <a:alpha val="1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</p:grpSp>
      <p:pic>
        <p:nvPicPr>
          <p:cNvPr id="22" name="รูปภาพ 21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208" y="352508"/>
            <a:ext cx="1050591" cy="1177200"/>
          </a:xfrm>
          <a:prstGeom prst="rect">
            <a:avLst/>
          </a:prstGeom>
        </p:spPr>
      </p:pic>
      <p:sp>
        <p:nvSpPr>
          <p:cNvPr id="23" name="รูปแบบอิสระ 22"/>
          <p:cNvSpPr/>
          <p:nvPr userDrawn="1"/>
        </p:nvSpPr>
        <p:spPr>
          <a:xfrm>
            <a:off x="0" y="5944560"/>
            <a:ext cx="857010" cy="913440"/>
          </a:xfrm>
          <a:custGeom>
            <a:avLst/>
            <a:gdLst>
              <a:gd name="connsiteX0" fmla="*/ 99403 w 857010"/>
              <a:gd name="connsiteY0" fmla="*/ 0 h 913440"/>
              <a:gd name="connsiteX1" fmla="*/ 857010 w 857010"/>
              <a:gd name="connsiteY1" fmla="*/ 12768 h 913440"/>
              <a:gd name="connsiteX2" fmla="*/ 844241 w 857010"/>
              <a:gd name="connsiteY2" fmla="*/ 770375 h 913440"/>
              <a:gd name="connsiteX3" fmla="*/ 696271 w 857010"/>
              <a:gd name="connsiteY3" fmla="*/ 913440 h 913440"/>
              <a:gd name="connsiteX4" fmla="*/ 462919 w 857010"/>
              <a:gd name="connsiteY4" fmla="*/ 913440 h 913440"/>
              <a:gd name="connsiteX5" fmla="*/ 471822 w 857010"/>
              <a:gd name="connsiteY5" fmla="*/ 385187 h 913440"/>
              <a:gd name="connsiteX6" fmla="*/ 0 w 857010"/>
              <a:gd name="connsiteY6" fmla="*/ 377236 h 913440"/>
              <a:gd name="connsiteX7" fmla="*/ 0 w 857010"/>
              <a:gd name="connsiteY7" fmla="*/ 96108 h 913440"/>
              <a:gd name="connsiteX8" fmla="*/ 99403 w 857010"/>
              <a:gd name="connsiteY8" fmla="*/ 0 h 91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40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1" y="913440"/>
                </a:lnTo>
                <a:lnTo>
                  <a:pt x="462919" y="913440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4" name="รูปแบบอิสระ 23"/>
          <p:cNvSpPr/>
          <p:nvPr userDrawn="1"/>
        </p:nvSpPr>
        <p:spPr>
          <a:xfrm rot="2655654">
            <a:off x="2716594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 sz="2800"/>
          </a:p>
        </p:txBody>
      </p:sp>
      <p:sp>
        <p:nvSpPr>
          <p:cNvPr id="25" name="รูปแบบอิสระ 24"/>
          <p:cNvSpPr/>
          <p:nvPr userDrawn="1"/>
        </p:nvSpPr>
        <p:spPr>
          <a:xfrm>
            <a:off x="2186956" y="5911352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/>
          </a:p>
        </p:txBody>
      </p:sp>
      <p:sp>
        <p:nvSpPr>
          <p:cNvPr id="26" name="ชื่อเรื่องรอง 2"/>
          <p:cNvSpPr>
            <a:spLocks noGrp="1"/>
          </p:cNvSpPr>
          <p:nvPr>
            <p:ph type="subTitle" idx="1" hasCustomPrompt="1"/>
          </p:nvPr>
        </p:nvSpPr>
        <p:spPr>
          <a:xfrm>
            <a:off x="0" y="3429564"/>
            <a:ext cx="7844710" cy="614370"/>
          </a:xfrm>
        </p:spPr>
        <p:txBody>
          <a:bodyPr>
            <a:no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 smtClean="0"/>
              <a:t>ชื่อวิทยากร</a:t>
            </a:r>
            <a:endParaRPr lang="th-TH" dirty="0"/>
          </a:p>
        </p:txBody>
      </p:sp>
      <p:pic>
        <p:nvPicPr>
          <p:cNvPr id="27" name="รูปภาพ 26" descr="Asset 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8012121">
            <a:off x="-698659" y="2531113"/>
            <a:ext cx="1397318" cy="1308398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857010" y="5956567"/>
            <a:ext cx="74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ลิขสิทธิ์ของ สสวท. ใช้เพื่อการศึกษาเท่านั้นโดยอ้างอิงผู้จัดทำ ห้ามนำส่วนหนึ่งส่วนใดของไฟล์นำเสนอนี้ไปใช้เพื่อการพาณิชย์ โดยเด็ดขาด</a:t>
            </a:r>
          </a:p>
        </p:txBody>
      </p:sp>
    </p:spTree>
    <p:extLst>
      <p:ext uri="{BB962C8B-B14F-4D97-AF65-F5344CB8AC3E}">
        <p14:creationId xmlns:p14="http://schemas.microsoft.com/office/powerpoint/2010/main" val="2775579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 descr="Asset 5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7975125">
            <a:off x="-651742" y="2517188"/>
            <a:ext cx="1397318" cy="1308398"/>
          </a:xfrm>
          <a:prstGeom prst="rect">
            <a:avLst/>
          </a:prstGeom>
        </p:spPr>
      </p:pic>
      <p:sp>
        <p:nvSpPr>
          <p:cNvPr id="7" name="รูปแบบอิสระ 6"/>
          <p:cNvSpPr/>
          <p:nvPr userDrawn="1"/>
        </p:nvSpPr>
        <p:spPr>
          <a:xfrm>
            <a:off x="-1" y="5953270"/>
            <a:ext cx="857010" cy="913438"/>
          </a:xfrm>
          <a:custGeom>
            <a:avLst/>
            <a:gdLst>
              <a:gd name="connsiteX0" fmla="*/ 99403 w 857010"/>
              <a:gd name="connsiteY0" fmla="*/ 0 h 913438"/>
              <a:gd name="connsiteX1" fmla="*/ 857010 w 857010"/>
              <a:gd name="connsiteY1" fmla="*/ 12768 h 913438"/>
              <a:gd name="connsiteX2" fmla="*/ 844241 w 857010"/>
              <a:gd name="connsiteY2" fmla="*/ 770375 h 913438"/>
              <a:gd name="connsiteX3" fmla="*/ 696273 w 857010"/>
              <a:gd name="connsiteY3" fmla="*/ 913438 h 913438"/>
              <a:gd name="connsiteX4" fmla="*/ 462919 w 857010"/>
              <a:gd name="connsiteY4" fmla="*/ 913438 h 913438"/>
              <a:gd name="connsiteX5" fmla="*/ 471822 w 857010"/>
              <a:gd name="connsiteY5" fmla="*/ 385187 h 913438"/>
              <a:gd name="connsiteX6" fmla="*/ 0 w 857010"/>
              <a:gd name="connsiteY6" fmla="*/ 377236 h 913438"/>
              <a:gd name="connsiteX7" fmla="*/ 0 w 857010"/>
              <a:gd name="connsiteY7" fmla="*/ 96108 h 913438"/>
              <a:gd name="connsiteX8" fmla="*/ 99403 w 857010"/>
              <a:gd name="connsiteY8" fmla="*/ 0 h 91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38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3" y="913438"/>
                </a:lnTo>
                <a:lnTo>
                  <a:pt x="462919" y="913438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rgbClr val="0061AF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8" name="วงรี 7"/>
          <p:cNvSpPr/>
          <p:nvPr userDrawn="1"/>
        </p:nvSpPr>
        <p:spPr>
          <a:xfrm>
            <a:off x="1928794" y="4429134"/>
            <a:ext cx="428628" cy="428628"/>
          </a:xfrm>
          <a:prstGeom prst="ellipse">
            <a:avLst/>
          </a:prstGeom>
          <a:noFill/>
          <a:ln w="158750" cap="rnd" cmpd="dbl">
            <a:solidFill>
              <a:srgbClr val="0061AF">
                <a:alpha val="11000"/>
              </a:srgb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th-TH" sz="2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รูปภาพ 9" descr="ipstlogo blu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8598" y="6286520"/>
            <a:ext cx="436804" cy="436804"/>
          </a:xfrm>
          <a:prstGeom prst="rect">
            <a:avLst/>
          </a:prstGeom>
        </p:spPr>
      </p:pic>
      <p:sp>
        <p:nvSpPr>
          <p:cNvPr id="11" name="TextBox 4"/>
          <p:cNvSpPr txBox="1"/>
          <p:nvPr userDrawn="1"/>
        </p:nvSpPr>
        <p:spPr>
          <a:xfrm>
            <a:off x="857224" y="6304867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>
                <a:solidFill>
                  <a:srgbClr val="0061A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สถาบันส่งเสริมการสอนวิทยาศาสตร์และเทคโนโลยี</a:t>
            </a:r>
            <a:endParaRPr lang="th-TH" sz="2000" dirty="0">
              <a:solidFill>
                <a:srgbClr val="0061AF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เครื่องหมายบั้ง 11"/>
          <p:cNvSpPr/>
          <p:nvPr userDrawn="1"/>
        </p:nvSpPr>
        <p:spPr>
          <a:xfrm rot="18957933">
            <a:off x="436103" y="5293898"/>
            <a:ext cx="1071570" cy="1071570"/>
          </a:xfrm>
          <a:prstGeom prst="chevron">
            <a:avLst/>
          </a:prstGeom>
          <a:solidFill>
            <a:srgbClr val="0061A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13" name="เครื่องหมายบั้ง 12"/>
          <p:cNvSpPr/>
          <p:nvPr userDrawn="1"/>
        </p:nvSpPr>
        <p:spPr>
          <a:xfrm rot="18957933">
            <a:off x="936169" y="4793832"/>
            <a:ext cx="1071570" cy="1071570"/>
          </a:xfrm>
          <a:prstGeom prst="chevron">
            <a:avLst/>
          </a:prstGeom>
          <a:solidFill>
            <a:srgbClr val="0061AF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14" name="รูปแบบอิสระ 13"/>
          <p:cNvSpPr/>
          <p:nvPr userDrawn="1"/>
        </p:nvSpPr>
        <p:spPr>
          <a:xfrm>
            <a:off x="2186956" y="5911352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/>
          </a:p>
        </p:txBody>
      </p:sp>
      <p:sp>
        <p:nvSpPr>
          <p:cNvPr id="15" name="รูปแบบอิสระ 14"/>
          <p:cNvSpPr/>
          <p:nvPr userDrawn="1"/>
        </p:nvSpPr>
        <p:spPr>
          <a:xfrm rot="2655654">
            <a:off x="2716594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 sz="2800"/>
          </a:p>
        </p:txBody>
      </p:sp>
      <p:sp>
        <p:nvSpPr>
          <p:cNvPr id="6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143135"/>
          </a:xfr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th-TH" sz="320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defRPr lang="th-TH" sz="280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2pPr>
            <a:lvl3pPr>
              <a:defRPr lang="th-TH" sz="240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3pPr>
          </a:lstStyle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mtClean="0"/>
              <a:t>Edit Master text styles</a:t>
            </a:r>
          </a:p>
          <a:p>
            <a:pPr marL="342900" lvl="1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mtClean="0"/>
              <a:t>Second level</a:t>
            </a:r>
          </a:p>
          <a:p>
            <a:pPr marL="342900" lvl="2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43849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เค้าโครงแบบกำหนดเอง">
    <p:bg>
      <p:bgPr>
        <a:solidFill>
          <a:srgbClr val="0061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รูปภาพ 16" descr="Asset 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012121">
            <a:off x="-698659" y="2531113"/>
            <a:ext cx="1397318" cy="1308398"/>
          </a:xfrm>
          <a:prstGeom prst="rect">
            <a:avLst/>
          </a:prstGeom>
        </p:spPr>
      </p:pic>
      <p:sp>
        <p:nvSpPr>
          <p:cNvPr id="16" name="รูปแบบอิสระ 15"/>
          <p:cNvSpPr/>
          <p:nvPr userDrawn="1"/>
        </p:nvSpPr>
        <p:spPr>
          <a:xfrm>
            <a:off x="0" y="5944560"/>
            <a:ext cx="857010" cy="913440"/>
          </a:xfrm>
          <a:custGeom>
            <a:avLst/>
            <a:gdLst>
              <a:gd name="connsiteX0" fmla="*/ 99403 w 857010"/>
              <a:gd name="connsiteY0" fmla="*/ 0 h 913440"/>
              <a:gd name="connsiteX1" fmla="*/ 857010 w 857010"/>
              <a:gd name="connsiteY1" fmla="*/ 12768 h 913440"/>
              <a:gd name="connsiteX2" fmla="*/ 844241 w 857010"/>
              <a:gd name="connsiteY2" fmla="*/ 770375 h 913440"/>
              <a:gd name="connsiteX3" fmla="*/ 696271 w 857010"/>
              <a:gd name="connsiteY3" fmla="*/ 913440 h 913440"/>
              <a:gd name="connsiteX4" fmla="*/ 462919 w 857010"/>
              <a:gd name="connsiteY4" fmla="*/ 913440 h 913440"/>
              <a:gd name="connsiteX5" fmla="*/ 471822 w 857010"/>
              <a:gd name="connsiteY5" fmla="*/ 385187 h 913440"/>
              <a:gd name="connsiteX6" fmla="*/ 0 w 857010"/>
              <a:gd name="connsiteY6" fmla="*/ 377236 h 913440"/>
              <a:gd name="connsiteX7" fmla="*/ 0 w 857010"/>
              <a:gd name="connsiteY7" fmla="*/ 96108 h 913440"/>
              <a:gd name="connsiteX8" fmla="*/ 99403 w 857010"/>
              <a:gd name="connsiteY8" fmla="*/ 0 h 91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40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1" y="913440"/>
                </a:lnTo>
                <a:lnTo>
                  <a:pt x="462919" y="913440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8" name="TextBox 4"/>
          <p:cNvSpPr txBox="1"/>
          <p:nvPr userDrawn="1"/>
        </p:nvSpPr>
        <p:spPr>
          <a:xfrm>
            <a:off x="857224" y="6323646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สถาบันส่งเสริมการสอนวิทยาศาสตร์และเทคโนโลยี</a:t>
            </a:r>
            <a:endParaRPr lang="th-TH" sz="2000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9" name="เครื่องหมายบั้ง 18"/>
          <p:cNvSpPr/>
          <p:nvPr userDrawn="1"/>
        </p:nvSpPr>
        <p:spPr>
          <a:xfrm rot="18957933">
            <a:off x="436103" y="5293896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20" name="เครื่องหมายบั้ง 19"/>
          <p:cNvSpPr/>
          <p:nvPr userDrawn="1"/>
        </p:nvSpPr>
        <p:spPr>
          <a:xfrm rot="18957933">
            <a:off x="936169" y="4793830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pic>
        <p:nvPicPr>
          <p:cNvPr id="21" name="รูปภาพ 20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989" y="6328920"/>
            <a:ext cx="375919" cy="421222"/>
          </a:xfrm>
          <a:prstGeom prst="rect">
            <a:avLst/>
          </a:prstGeom>
        </p:spPr>
      </p:pic>
      <p:sp>
        <p:nvSpPr>
          <p:cNvPr id="22" name="รูปแบบอิสระ 21"/>
          <p:cNvSpPr/>
          <p:nvPr userDrawn="1"/>
        </p:nvSpPr>
        <p:spPr>
          <a:xfrm rot="2655654">
            <a:off x="2716594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 sz="2800"/>
          </a:p>
        </p:txBody>
      </p:sp>
      <p:sp>
        <p:nvSpPr>
          <p:cNvPr id="23" name="รูปแบบอิสระ 22"/>
          <p:cNvSpPr/>
          <p:nvPr userDrawn="1"/>
        </p:nvSpPr>
        <p:spPr>
          <a:xfrm>
            <a:off x="2186956" y="5911352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/>
          </a:p>
        </p:txBody>
      </p:sp>
      <p:sp>
        <p:nvSpPr>
          <p:cNvPr id="24" name="วงรี 23"/>
          <p:cNvSpPr/>
          <p:nvPr userDrawn="1"/>
        </p:nvSpPr>
        <p:spPr>
          <a:xfrm>
            <a:off x="1928794" y="4429132"/>
            <a:ext cx="428628" cy="428628"/>
          </a:xfrm>
          <a:prstGeom prst="ellipse">
            <a:avLst/>
          </a:prstGeom>
          <a:noFill/>
          <a:ln w="158750" cap="rnd" cmpd="dbl">
            <a:solidFill>
              <a:schemeClr val="accent5">
                <a:lumMod val="40000"/>
                <a:lumOff val="60000"/>
                <a:alpha val="11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th-TH" sz="2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143135"/>
          </a:xfr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th-TH" sz="320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defRPr lang="th-TH" sz="280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2pPr>
            <a:lvl3pPr>
              <a:defRPr lang="th-TH" sz="240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3pPr>
          </a:lstStyle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mtClean="0"/>
              <a:t>Edit Master text styles</a:t>
            </a:r>
          </a:p>
          <a:p>
            <a:pPr marL="342900" lvl="1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mtClean="0"/>
              <a:t>Second level</a:t>
            </a:r>
          </a:p>
          <a:p>
            <a:pPr marL="342900" lvl="2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68992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รูปแบบอิสระ 5"/>
          <p:cNvSpPr/>
          <p:nvPr userDrawn="1"/>
        </p:nvSpPr>
        <p:spPr>
          <a:xfrm>
            <a:off x="-1" y="5944561"/>
            <a:ext cx="857010" cy="913438"/>
          </a:xfrm>
          <a:custGeom>
            <a:avLst/>
            <a:gdLst>
              <a:gd name="connsiteX0" fmla="*/ 99403 w 857010"/>
              <a:gd name="connsiteY0" fmla="*/ 0 h 913438"/>
              <a:gd name="connsiteX1" fmla="*/ 857010 w 857010"/>
              <a:gd name="connsiteY1" fmla="*/ 12768 h 913438"/>
              <a:gd name="connsiteX2" fmla="*/ 844241 w 857010"/>
              <a:gd name="connsiteY2" fmla="*/ 770375 h 913438"/>
              <a:gd name="connsiteX3" fmla="*/ 696273 w 857010"/>
              <a:gd name="connsiteY3" fmla="*/ 913438 h 913438"/>
              <a:gd name="connsiteX4" fmla="*/ 462919 w 857010"/>
              <a:gd name="connsiteY4" fmla="*/ 913438 h 913438"/>
              <a:gd name="connsiteX5" fmla="*/ 471822 w 857010"/>
              <a:gd name="connsiteY5" fmla="*/ 385187 h 913438"/>
              <a:gd name="connsiteX6" fmla="*/ 0 w 857010"/>
              <a:gd name="connsiteY6" fmla="*/ 377236 h 913438"/>
              <a:gd name="connsiteX7" fmla="*/ 0 w 857010"/>
              <a:gd name="connsiteY7" fmla="*/ 96108 h 913438"/>
              <a:gd name="connsiteX8" fmla="*/ 99403 w 857010"/>
              <a:gd name="connsiteY8" fmla="*/ 0 h 91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38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3" y="913438"/>
                </a:lnTo>
                <a:lnTo>
                  <a:pt x="462919" y="913438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rgbClr val="0061AF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1072856" y="1864508"/>
            <a:ext cx="3035609" cy="1162050"/>
          </a:xfrm>
        </p:spPr>
        <p:txBody>
          <a:bodyPr anchor="ctr">
            <a:normAutofit/>
          </a:bodyPr>
          <a:lstStyle>
            <a:lvl1pPr algn="ctr">
              <a:defRPr sz="4400" b="1">
                <a:solidFill>
                  <a:srgbClr val="0061AF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r>
              <a:rPr lang="th-TH" dirty="0" smtClean="0"/>
              <a:t>ข้อความ</a:t>
            </a:r>
            <a:endParaRPr lang="th-TH" dirty="0"/>
          </a:p>
        </p:txBody>
      </p:sp>
      <p:sp>
        <p:nvSpPr>
          <p:cNvPr id="8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46498" y="318442"/>
            <a:ext cx="6866426" cy="5853113"/>
          </a:xfrm>
        </p:spPr>
        <p:txBody>
          <a:bodyPr/>
          <a:lstStyle>
            <a:lvl1pPr>
              <a:defRPr sz="320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defRPr sz="2800">
                <a:latin typeface="TH Sarabun New" panose="020B0500040200020003" pitchFamily="34" charset="-34"/>
                <a:cs typeface="TH Sarabun New" panose="020B0500040200020003" pitchFamily="34" charset="-34"/>
              </a:defRPr>
            </a:lvl2pPr>
            <a:lvl3pPr>
              <a:defRPr sz="2400">
                <a:latin typeface="TH Sarabun New" panose="020B0500040200020003" pitchFamily="34" charset="-34"/>
                <a:cs typeface="TH Sarabun New" panose="020B0500040200020003" pitchFamily="34" charset="-34"/>
              </a:defRPr>
            </a:lvl3pPr>
            <a:lvl4pPr>
              <a:buNone/>
              <a:defRPr sz="2000"/>
            </a:lvl4pPr>
            <a:lvl5pPr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072856" y="3098003"/>
            <a:ext cx="3036917" cy="785819"/>
          </a:xfrm>
        </p:spPr>
        <p:txBody>
          <a:bodyPr/>
          <a:lstStyle>
            <a:lvl1pPr marL="0" indent="0">
              <a:buNone/>
              <a:defRPr sz="240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0" name="รูปภาพ 9" descr="ipstlogo 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8598" y="6286520"/>
            <a:ext cx="436804" cy="436804"/>
          </a:xfrm>
          <a:prstGeom prst="rect">
            <a:avLst/>
          </a:prstGeom>
        </p:spPr>
      </p:pic>
      <p:sp>
        <p:nvSpPr>
          <p:cNvPr id="11" name="เครื่องหมายบั้ง 10"/>
          <p:cNvSpPr/>
          <p:nvPr userDrawn="1"/>
        </p:nvSpPr>
        <p:spPr>
          <a:xfrm rot="18957933">
            <a:off x="436103" y="5293896"/>
            <a:ext cx="1071570" cy="1071570"/>
          </a:xfrm>
          <a:prstGeom prst="chevron">
            <a:avLst/>
          </a:prstGeom>
          <a:solidFill>
            <a:srgbClr val="0061A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12" name="เครื่องหมายบั้ง 11"/>
          <p:cNvSpPr/>
          <p:nvPr userDrawn="1"/>
        </p:nvSpPr>
        <p:spPr>
          <a:xfrm rot="18957933">
            <a:off x="936169" y="4793830"/>
            <a:ext cx="1071570" cy="1071570"/>
          </a:xfrm>
          <a:prstGeom prst="chevron">
            <a:avLst/>
          </a:prstGeom>
          <a:solidFill>
            <a:srgbClr val="0061AF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13" name="วงรี 12"/>
          <p:cNvSpPr/>
          <p:nvPr userDrawn="1"/>
        </p:nvSpPr>
        <p:spPr>
          <a:xfrm>
            <a:off x="1928794" y="4429132"/>
            <a:ext cx="428628" cy="428628"/>
          </a:xfrm>
          <a:prstGeom prst="ellipse">
            <a:avLst/>
          </a:prstGeom>
          <a:noFill/>
          <a:ln w="158750" cap="rnd" cmpd="dbl">
            <a:solidFill>
              <a:srgbClr val="0061AF">
                <a:alpha val="11000"/>
              </a:srgb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th-TH" sz="2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" name="รูปภาพ 13" descr="Asset 5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7975125">
            <a:off x="-651742" y="2517187"/>
            <a:ext cx="1397318" cy="1308398"/>
          </a:xfrm>
          <a:prstGeom prst="rect">
            <a:avLst/>
          </a:prstGeom>
        </p:spPr>
      </p:pic>
      <p:sp>
        <p:nvSpPr>
          <p:cNvPr id="15" name="TextBox 21"/>
          <p:cNvSpPr txBox="1"/>
          <p:nvPr userDrawn="1"/>
        </p:nvSpPr>
        <p:spPr>
          <a:xfrm>
            <a:off x="857224" y="6304867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>
                <a:solidFill>
                  <a:srgbClr val="0061A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สถาบันส่งเสริมการสอนวิทยาศาสตร์และเทคโนโลยี</a:t>
            </a:r>
            <a:endParaRPr lang="th-TH" sz="2000" dirty="0">
              <a:solidFill>
                <a:srgbClr val="0061AF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" name="รูปแบบอิสระ 15"/>
          <p:cNvSpPr/>
          <p:nvPr userDrawn="1"/>
        </p:nvSpPr>
        <p:spPr>
          <a:xfrm rot="2655654">
            <a:off x="2716594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 sz="2800"/>
          </a:p>
        </p:txBody>
      </p:sp>
      <p:sp>
        <p:nvSpPr>
          <p:cNvPr id="17" name="รูปแบบอิสระ 16"/>
          <p:cNvSpPr/>
          <p:nvPr userDrawn="1"/>
        </p:nvSpPr>
        <p:spPr>
          <a:xfrm>
            <a:off x="2186956" y="5911352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93035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เค้าโครงแบบกำหนดเอง">
    <p:bg>
      <p:bgPr>
        <a:solidFill>
          <a:srgbClr val="005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1072856" y="1864508"/>
            <a:ext cx="3035609" cy="1162050"/>
          </a:xfrm>
        </p:spPr>
        <p:txBody>
          <a:bodyPr anchor="ctr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r>
              <a:rPr lang="th-TH" dirty="0" smtClean="0"/>
              <a:t>ข้อความ</a:t>
            </a:r>
            <a:endParaRPr lang="th-TH" dirty="0"/>
          </a:p>
        </p:txBody>
      </p:sp>
      <p:sp>
        <p:nvSpPr>
          <p:cNvPr id="8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46498" y="318442"/>
            <a:ext cx="6866426" cy="5853113"/>
          </a:xfrm>
        </p:spPr>
        <p:txBody>
          <a:bodyPr/>
          <a:lstStyle>
            <a:lvl1pPr>
              <a:defRPr sz="320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defRPr sz="2800">
                <a:latin typeface="TH Sarabun New" panose="020B0500040200020003" pitchFamily="34" charset="-34"/>
                <a:cs typeface="TH Sarabun New" panose="020B0500040200020003" pitchFamily="34" charset="-34"/>
              </a:defRPr>
            </a:lvl2pPr>
            <a:lvl3pPr>
              <a:defRPr sz="2400">
                <a:latin typeface="TH Sarabun New" panose="020B0500040200020003" pitchFamily="34" charset="-34"/>
                <a:cs typeface="TH Sarabun New" panose="020B0500040200020003" pitchFamily="34" charset="-34"/>
              </a:defRPr>
            </a:lvl3pPr>
            <a:lvl4pPr>
              <a:buNone/>
              <a:defRPr sz="2000"/>
            </a:lvl4pPr>
            <a:lvl5pPr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072856" y="3098003"/>
            <a:ext cx="3036917" cy="785819"/>
          </a:xfrm>
        </p:spPr>
        <p:txBody>
          <a:bodyPr/>
          <a:lstStyle>
            <a:lvl1pPr marL="0" indent="0">
              <a:buNone/>
              <a:defRPr sz="240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8" name="รูปภาพ 17" descr="Asset 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012121">
            <a:off x="-698659" y="2531113"/>
            <a:ext cx="1397318" cy="1308398"/>
          </a:xfrm>
          <a:prstGeom prst="rect">
            <a:avLst/>
          </a:prstGeom>
        </p:spPr>
      </p:pic>
      <p:sp>
        <p:nvSpPr>
          <p:cNvPr id="19" name="รูปแบบอิสระ 18"/>
          <p:cNvSpPr/>
          <p:nvPr userDrawn="1"/>
        </p:nvSpPr>
        <p:spPr>
          <a:xfrm>
            <a:off x="0" y="5944560"/>
            <a:ext cx="857010" cy="913440"/>
          </a:xfrm>
          <a:custGeom>
            <a:avLst/>
            <a:gdLst>
              <a:gd name="connsiteX0" fmla="*/ 99403 w 857010"/>
              <a:gd name="connsiteY0" fmla="*/ 0 h 913440"/>
              <a:gd name="connsiteX1" fmla="*/ 857010 w 857010"/>
              <a:gd name="connsiteY1" fmla="*/ 12768 h 913440"/>
              <a:gd name="connsiteX2" fmla="*/ 844241 w 857010"/>
              <a:gd name="connsiteY2" fmla="*/ 770375 h 913440"/>
              <a:gd name="connsiteX3" fmla="*/ 696271 w 857010"/>
              <a:gd name="connsiteY3" fmla="*/ 913440 h 913440"/>
              <a:gd name="connsiteX4" fmla="*/ 462919 w 857010"/>
              <a:gd name="connsiteY4" fmla="*/ 913440 h 913440"/>
              <a:gd name="connsiteX5" fmla="*/ 471822 w 857010"/>
              <a:gd name="connsiteY5" fmla="*/ 385187 h 913440"/>
              <a:gd name="connsiteX6" fmla="*/ 0 w 857010"/>
              <a:gd name="connsiteY6" fmla="*/ 377236 h 913440"/>
              <a:gd name="connsiteX7" fmla="*/ 0 w 857010"/>
              <a:gd name="connsiteY7" fmla="*/ 96108 h 913440"/>
              <a:gd name="connsiteX8" fmla="*/ 99403 w 857010"/>
              <a:gd name="connsiteY8" fmla="*/ 0 h 91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40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1" y="913440"/>
                </a:lnTo>
                <a:lnTo>
                  <a:pt x="462919" y="913440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0" name="TextBox 4"/>
          <p:cNvSpPr txBox="1"/>
          <p:nvPr userDrawn="1"/>
        </p:nvSpPr>
        <p:spPr>
          <a:xfrm>
            <a:off x="857224" y="6323646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สถาบันส่งเสริมการสอนวิทยาศาสตร์และเทคโนโลยี</a:t>
            </a:r>
            <a:endParaRPr lang="th-TH" sz="2000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1" name="เครื่องหมายบั้ง 20"/>
          <p:cNvSpPr/>
          <p:nvPr userDrawn="1"/>
        </p:nvSpPr>
        <p:spPr>
          <a:xfrm rot="18957933">
            <a:off x="436103" y="5293896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22" name="เครื่องหมายบั้ง 21"/>
          <p:cNvSpPr/>
          <p:nvPr userDrawn="1"/>
        </p:nvSpPr>
        <p:spPr>
          <a:xfrm rot="18957933">
            <a:off x="936169" y="4793830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pic>
        <p:nvPicPr>
          <p:cNvPr id="23" name="รูปภาพ 22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989" y="6328920"/>
            <a:ext cx="375919" cy="421222"/>
          </a:xfrm>
          <a:prstGeom prst="rect">
            <a:avLst/>
          </a:prstGeom>
        </p:spPr>
      </p:pic>
      <p:sp>
        <p:nvSpPr>
          <p:cNvPr id="24" name="รูปแบบอิสระ 23"/>
          <p:cNvSpPr/>
          <p:nvPr userDrawn="1"/>
        </p:nvSpPr>
        <p:spPr>
          <a:xfrm rot="2655654">
            <a:off x="2716594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 sz="2800"/>
          </a:p>
        </p:txBody>
      </p:sp>
      <p:sp>
        <p:nvSpPr>
          <p:cNvPr id="25" name="รูปแบบอิสระ 24"/>
          <p:cNvSpPr/>
          <p:nvPr userDrawn="1"/>
        </p:nvSpPr>
        <p:spPr>
          <a:xfrm>
            <a:off x="2186956" y="5911352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/>
          </a:p>
        </p:txBody>
      </p:sp>
      <p:sp>
        <p:nvSpPr>
          <p:cNvPr id="26" name="วงรี 25"/>
          <p:cNvSpPr/>
          <p:nvPr userDrawn="1"/>
        </p:nvSpPr>
        <p:spPr>
          <a:xfrm>
            <a:off x="1928794" y="4429132"/>
            <a:ext cx="428628" cy="428628"/>
          </a:xfrm>
          <a:prstGeom prst="ellipse">
            <a:avLst/>
          </a:prstGeom>
          <a:noFill/>
          <a:ln w="158750" cap="rnd" cmpd="dbl">
            <a:solidFill>
              <a:schemeClr val="accent5">
                <a:lumMod val="40000"/>
                <a:lumOff val="60000"/>
                <a:alpha val="11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th-TH" sz="2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67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รูปแบบอิสระ 6"/>
          <p:cNvSpPr/>
          <p:nvPr userDrawn="1"/>
        </p:nvSpPr>
        <p:spPr>
          <a:xfrm>
            <a:off x="-1" y="5953270"/>
            <a:ext cx="857010" cy="913438"/>
          </a:xfrm>
          <a:custGeom>
            <a:avLst/>
            <a:gdLst>
              <a:gd name="connsiteX0" fmla="*/ 99403 w 857010"/>
              <a:gd name="connsiteY0" fmla="*/ 0 h 913438"/>
              <a:gd name="connsiteX1" fmla="*/ 857010 w 857010"/>
              <a:gd name="connsiteY1" fmla="*/ 12768 h 913438"/>
              <a:gd name="connsiteX2" fmla="*/ 844241 w 857010"/>
              <a:gd name="connsiteY2" fmla="*/ 770375 h 913438"/>
              <a:gd name="connsiteX3" fmla="*/ 696273 w 857010"/>
              <a:gd name="connsiteY3" fmla="*/ 913438 h 913438"/>
              <a:gd name="connsiteX4" fmla="*/ 462919 w 857010"/>
              <a:gd name="connsiteY4" fmla="*/ 913438 h 913438"/>
              <a:gd name="connsiteX5" fmla="*/ 471822 w 857010"/>
              <a:gd name="connsiteY5" fmla="*/ 385187 h 913438"/>
              <a:gd name="connsiteX6" fmla="*/ 0 w 857010"/>
              <a:gd name="connsiteY6" fmla="*/ 377236 h 913438"/>
              <a:gd name="connsiteX7" fmla="*/ 0 w 857010"/>
              <a:gd name="connsiteY7" fmla="*/ 96108 h 913438"/>
              <a:gd name="connsiteX8" fmla="*/ 99403 w 857010"/>
              <a:gd name="connsiteY8" fmla="*/ 0 h 91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38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3" y="913438"/>
                </a:lnTo>
                <a:lnTo>
                  <a:pt x="462919" y="913438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rgbClr val="0061AF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8" name="วงรี 7"/>
          <p:cNvSpPr/>
          <p:nvPr userDrawn="1"/>
        </p:nvSpPr>
        <p:spPr>
          <a:xfrm>
            <a:off x="1928794" y="4429134"/>
            <a:ext cx="428628" cy="428628"/>
          </a:xfrm>
          <a:prstGeom prst="ellipse">
            <a:avLst/>
          </a:prstGeom>
          <a:noFill/>
          <a:ln w="158750" cap="rnd" cmpd="dbl">
            <a:solidFill>
              <a:srgbClr val="0061AF">
                <a:alpha val="11000"/>
              </a:srgb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th-TH" sz="2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รูปภาพ 8" descr="Asset 5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7975125">
            <a:off x="-651742" y="2517188"/>
            <a:ext cx="1397318" cy="1308398"/>
          </a:xfrm>
          <a:prstGeom prst="rect">
            <a:avLst/>
          </a:prstGeom>
        </p:spPr>
      </p:pic>
      <p:pic>
        <p:nvPicPr>
          <p:cNvPr id="10" name="รูปภาพ 9" descr="ipstlogo blu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8598" y="6286520"/>
            <a:ext cx="436804" cy="436804"/>
          </a:xfrm>
          <a:prstGeom prst="rect">
            <a:avLst/>
          </a:prstGeom>
        </p:spPr>
      </p:pic>
      <p:sp>
        <p:nvSpPr>
          <p:cNvPr id="11" name="TextBox 4"/>
          <p:cNvSpPr txBox="1"/>
          <p:nvPr userDrawn="1"/>
        </p:nvSpPr>
        <p:spPr>
          <a:xfrm>
            <a:off x="857224" y="6304867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>
                <a:solidFill>
                  <a:srgbClr val="0061A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สถาบันส่งเสริมการสอนวิทยาศาสตร์และเทคโนโลยี</a:t>
            </a:r>
            <a:endParaRPr lang="th-TH" sz="2000" dirty="0">
              <a:solidFill>
                <a:srgbClr val="0061AF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เครื่องหมายบั้ง 11"/>
          <p:cNvSpPr/>
          <p:nvPr userDrawn="1"/>
        </p:nvSpPr>
        <p:spPr>
          <a:xfrm rot="18957933">
            <a:off x="436103" y="5293898"/>
            <a:ext cx="1071570" cy="1071570"/>
          </a:xfrm>
          <a:prstGeom prst="chevron">
            <a:avLst/>
          </a:prstGeom>
          <a:solidFill>
            <a:srgbClr val="0061A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13" name="เครื่องหมายบั้ง 12"/>
          <p:cNvSpPr/>
          <p:nvPr userDrawn="1"/>
        </p:nvSpPr>
        <p:spPr>
          <a:xfrm rot="18957933">
            <a:off x="936169" y="4793832"/>
            <a:ext cx="1071570" cy="1071570"/>
          </a:xfrm>
          <a:prstGeom prst="chevron">
            <a:avLst/>
          </a:prstGeom>
          <a:solidFill>
            <a:srgbClr val="0061AF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14" name="รูปแบบอิสระ 13"/>
          <p:cNvSpPr/>
          <p:nvPr userDrawn="1"/>
        </p:nvSpPr>
        <p:spPr>
          <a:xfrm rot="2655654">
            <a:off x="2716594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 sz="2800"/>
          </a:p>
        </p:txBody>
      </p:sp>
      <p:sp>
        <p:nvSpPr>
          <p:cNvPr id="15" name="รูปแบบอิสระ 14"/>
          <p:cNvSpPr/>
          <p:nvPr userDrawn="1"/>
        </p:nvSpPr>
        <p:spPr>
          <a:xfrm>
            <a:off x="2186956" y="5911352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/>
          </a:p>
        </p:txBody>
      </p:sp>
      <p:sp>
        <p:nvSpPr>
          <p:cNvPr id="16" name="ตัวยึดเนื้อหา 2"/>
          <p:cNvSpPr>
            <a:spLocks noGrp="1"/>
          </p:cNvSpPr>
          <p:nvPr>
            <p:ph idx="10"/>
          </p:nvPr>
        </p:nvSpPr>
        <p:spPr>
          <a:xfrm>
            <a:off x="831849" y="357174"/>
            <a:ext cx="10515602" cy="4551349"/>
          </a:xfr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th-TH" sz="3200" smtClean="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defRPr lang="th-TH" sz="2800" smtClean="0">
                <a:latin typeface="TH Sarabun New" panose="020B0500040200020003" pitchFamily="34" charset="-34"/>
                <a:cs typeface="TH Sarabun New" panose="020B0500040200020003" pitchFamily="34" charset="-34"/>
              </a:defRPr>
            </a:lvl2pPr>
            <a:lvl3pPr>
              <a:defRPr lang="th-TH" sz="2400" smtClean="0">
                <a:latin typeface="TH Sarabun New" panose="020B0500040200020003" pitchFamily="34" charset="-34"/>
                <a:cs typeface="TH Sarabun New" panose="020B0500040200020003" pitchFamily="34" charset="-34"/>
              </a:defRPr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831849" y="5080830"/>
            <a:ext cx="10515600" cy="9446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>
              <a:defRPr lang="en-US" sz="4400" b="1">
                <a:solidFill>
                  <a:srgbClr val="0061AF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lvl="0" algn="ctr" fontAlgn="base">
              <a:spcAft>
                <a:spcPct val="0"/>
              </a:spcAft>
            </a:pPr>
            <a:r>
              <a:rPr lang="th-TH" dirty="0" smtClean="0"/>
              <a:t>คำอธิบายภาพ</a:t>
            </a:r>
            <a:endParaRPr lang="en-US" dirty="0"/>
          </a:p>
        </p:txBody>
      </p:sp>
      <p:sp>
        <p:nvSpPr>
          <p:cNvPr id="17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938846" y="63048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D1E24-00A2-4544-8861-F6BFC29008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16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ส่วนหัวของส่วน">
    <p:bg>
      <p:bgPr>
        <a:solidFill>
          <a:srgbClr val="0061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Asset 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012121">
            <a:off x="-698659" y="2531113"/>
            <a:ext cx="1397318" cy="1308398"/>
          </a:xfrm>
          <a:prstGeom prst="rect">
            <a:avLst/>
          </a:prstGeom>
        </p:spPr>
      </p:pic>
      <p:sp>
        <p:nvSpPr>
          <p:cNvPr id="7" name="รูปแบบอิสระ 6"/>
          <p:cNvSpPr/>
          <p:nvPr userDrawn="1"/>
        </p:nvSpPr>
        <p:spPr>
          <a:xfrm>
            <a:off x="0" y="5944560"/>
            <a:ext cx="857010" cy="913440"/>
          </a:xfrm>
          <a:custGeom>
            <a:avLst/>
            <a:gdLst>
              <a:gd name="connsiteX0" fmla="*/ 99403 w 857010"/>
              <a:gd name="connsiteY0" fmla="*/ 0 h 913440"/>
              <a:gd name="connsiteX1" fmla="*/ 857010 w 857010"/>
              <a:gd name="connsiteY1" fmla="*/ 12768 h 913440"/>
              <a:gd name="connsiteX2" fmla="*/ 844241 w 857010"/>
              <a:gd name="connsiteY2" fmla="*/ 770375 h 913440"/>
              <a:gd name="connsiteX3" fmla="*/ 696271 w 857010"/>
              <a:gd name="connsiteY3" fmla="*/ 913440 h 913440"/>
              <a:gd name="connsiteX4" fmla="*/ 462919 w 857010"/>
              <a:gd name="connsiteY4" fmla="*/ 913440 h 913440"/>
              <a:gd name="connsiteX5" fmla="*/ 471822 w 857010"/>
              <a:gd name="connsiteY5" fmla="*/ 385187 h 913440"/>
              <a:gd name="connsiteX6" fmla="*/ 0 w 857010"/>
              <a:gd name="connsiteY6" fmla="*/ 377236 h 913440"/>
              <a:gd name="connsiteX7" fmla="*/ 0 w 857010"/>
              <a:gd name="connsiteY7" fmla="*/ 96108 h 913440"/>
              <a:gd name="connsiteX8" fmla="*/ 99403 w 857010"/>
              <a:gd name="connsiteY8" fmla="*/ 0 h 91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40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1" y="913440"/>
                </a:lnTo>
                <a:lnTo>
                  <a:pt x="462919" y="913440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9" name="ชื่อเรื่อง 1"/>
          <p:cNvSpPr txBox="1">
            <a:spLocks/>
          </p:cNvSpPr>
          <p:nvPr userDrawn="1"/>
        </p:nvSpPr>
        <p:spPr>
          <a:xfrm>
            <a:off x="831848" y="5128470"/>
            <a:ext cx="10515601" cy="1015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h-TH" dirty="0"/>
          </a:p>
        </p:txBody>
      </p:sp>
      <p:sp>
        <p:nvSpPr>
          <p:cNvPr id="10" name="TextBox 4"/>
          <p:cNvSpPr txBox="1"/>
          <p:nvPr userDrawn="1"/>
        </p:nvSpPr>
        <p:spPr>
          <a:xfrm>
            <a:off x="857224" y="6323646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สถาบันส่งเสริมการสอนวิทยาศาสตร์และเทคโนโลยี</a:t>
            </a:r>
            <a:endParaRPr lang="th-TH" sz="2000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เครื่องหมายบั้ง 10"/>
          <p:cNvSpPr/>
          <p:nvPr userDrawn="1"/>
        </p:nvSpPr>
        <p:spPr>
          <a:xfrm rot="18957933">
            <a:off x="436103" y="5293896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12" name="เครื่องหมายบั้ง 11"/>
          <p:cNvSpPr/>
          <p:nvPr userDrawn="1"/>
        </p:nvSpPr>
        <p:spPr>
          <a:xfrm rot="18957933">
            <a:off x="936169" y="4793830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13" name="วงรี 12"/>
          <p:cNvSpPr/>
          <p:nvPr userDrawn="1"/>
        </p:nvSpPr>
        <p:spPr>
          <a:xfrm>
            <a:off x="1928794" y="4429132"/>
            <a:ext cx="428628" cy="428628"/>
          </a:xfrm>
          <a:prstGeom prst="ellipse">
            <a:avLst/>
          </a:prstGeom>
          <a:noFill/>
          <a:ln w="158750" cap="rnd" cmpd="dbl">
            <a:solidFill>
              <a:schemeClr val="accent5">
                <a:lumMod val="40000"/>
                <a:lumOff val="60000"/>
                <a:alpha val="11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th-TH" sz="2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" name="รูปภาพ 13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989" y="6328920"/>
            <a:ext cx="375919" cy="421222"/>
          </a:xfrm>
          <a:prstGeom prst="rect">
            <a:avLst/>
          </a:prstGeom>
        </p:spPr>
      </p:pic>
      <p:sp>
        <p:nvSpPr>
          <p:cNvPr id="15" name="รูปแบบอิสระ 14"/>
          <p:cNvSpPr/>
          <p:nvPr userDrawn="1"/>
        </p:nvSpPr>
        <p:spPr>
          <a:xfrm rot="2655654">
            <a:off x="2716594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 sz="2800"/>
          </a:p>
        </p:txBody>
      </p:sp>
      <p:sp>
        <p:nvSpPr>
          <p:cNvPr id="16" name="รูปแบบอิสระ 15"/>
          <p:cNvSpPr/>
          <p:nvPr userDrawn="1"/>
        </p:nvSpPr>
        <p:spPr>
          <a:xfrm>
            <a:off x="2186956" y="5911352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/>
          </a:p>
        </p:txBody>
      </p:sp>
      <p:sp>
        <p:nvSpPr>
          <p:cNvPr id="17" name="ตัวยึดเนื้อหา 2"/>
          <p:cNvSpPr>
            <a:spLocks noGrp="1"/>
          </p:cNvSpPr>
          <p:nvPr>
            <p:ph idx="10"/>
          </p:nvPr>
        </p:nvSpPr>
        <p:spPr>
          <a:xfrm>
            <a:off x="831849" y="357174"/>
            <a:ext cx="10515602" cy="4551349"/>
          </a:xfr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th-TH" sz="3200" smtClean="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defRPr lang="th-TH" sz="2800" smtClean="0">
                <a:latin typeface="TH Sarabun New" panose="020B0500040200020003" pitchFamily="34" charset="-34"/>
                <a:cs typeface="TH Sarabun New" panose="020B0500040200020003" pitchFamily="34" charset="-34"/>
              </a:defRPr>
            </a:lvl2pPr>
            <a:lvl3pPr>
              <a:defRPr lang="th-TH" sz="2400" smtClean="0">
                <a:latin typeface="TH Sarabun New" panose="020B0500040200020003" pitchFamily="34" charset="-34"/>
                <a:cs typeface="TH Sarabun New" panose="020B0500040200020003" pitchFamily="34" charset="-34"/>
              </a:defRPr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831849" y="5080830"/>
            <a:ext cx="10515600" cy="9446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>
              <a:defRPr lang="en-US" sz="4400" b="1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lvl="0" algn="ctr" fontAlgn="base">
              <a:spcAft>
                <a:spcPct val="0"/>
              </a:spcAft>
            </a:pPr>
            <a:r>
              <a:rPr lang="th-TH" dirty="0" smtClean="0"/>
              <a:t>คำอธิบายภาพ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568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62674" y="539915"/>
            <a:ext cx="3581798" cy="4424637"/>
          </a:xfrm>
        </p:spPr>
        <p:txBody>
          <a:bodyPr/>
          <a:lstStyle>
            <a:lvl1pPr>
              <a:defRPr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รูปแบบอิสระ 7"/>
          <p:cNvSpPr/>
          <p:nvPr userDrawn="1"/>
        </p:nvSpPr>
        <p:spPr>
          <a:xfrm>
            <a:off x="-1" y="5953270"/>
            <a:ext cx="857010" cy="913438"/>
          </a:xfrm>
          <a:custGeom>
            <a:avLst/>
            <a:gdLst>
              <a:gd name="connsiteX0" fmla="*/ 99403 w 857010"/>
              <a:gd name="connsiteY0" fmla="*/ 0 h 913438"/>
              <a:gd name="connsiteX1" fmla="*/ 857010 w 857010"/>
              <a:gd name="connsiteY1" fmla="*/ 12768 h 913438"/>
              <a:gd name="connsiteX2" fmla="*/ 844241 w 857010"/>
              <a:gd name="connsiteY2" fmla="*/ 770375 h 913438"/>
              <a:gd name="connsiteX3" fmla="*/ 696273 w 857010"/>
              <a:gd name="connsiteY3" fmla="*/ 913438 h 913438"/>
              <a:gd name="connsiteX4" fmla="*/ 462919 w 857010"/>
              <a:gd name="connsiteY4" fmla="*/ 913438 h 913438"/>
              <a:gd name="connsiteX5" fmla="*/ 471822 w 857010"/>
              <a:gd name="connsiteY5" fmla="*/ 385187 h 913438"/>
              <a:gd name="connsiteX6" fmla="*/ 0 w 857010"/>
              <a:gd name="connsiteY6" fmla="*/ 377236 h 913438"/>
              <a:gd name="connsiteX7" fmla="*/ 0 w 857010"/>
              <a:gd name="connsiteY7" fmla="*/ 96108 h 913438"/>
              <a:gd name="connsiteX8" fmla="*/ 99403 w 857010"/>
              <a:gd name="connsiteY8" fmla="*/ 0 h 91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38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3" y="913438"/>
                </a:lnTo>
                <a:lnTo>
                  <a:pt x="462919" y="913438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rgbClr val="0061AF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9" name="วงรี 8"/>
          <p:cNvSpPr/>
          <p:nvPr userDrawn="1"/>
        </p:nvSpPr>
        <p:spPr>
          <a:xfrm>
            <a:off x="1928794" y="4429134"/>
            <a:ext cx="428628" cy="428628"/>
          </a:xfrm>
          <a:prstGeom prst="ellipse">
            <a:avLst/>
          </a:prstGeom>
          <a:noFill/>
          <a:ln w="158750" cap="rnd" cmpd="dbl">
            <a:solidFill>
              <a:srgbClr val="0061AF">
                <a:alpha val="11000"/>
              </a:srgb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th-TH" sz="2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รูปภาพ 9" descr="Asset 5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7975125">
            <a:off x="-651742" y="2517188"/>
            <a:ext cx="1397318" cy="1308398"/>
          </a:xfrm>
          <a:prstGeom prst="rect">
            <a:avLst/>
          </a:prstGeom>
        </p:spPr>
      </p:pic>
      <p:pic>
        <p:nvPicPr>
          <p:cNvPr id="11" name="รูปภาพ 10" descr="ipstlogo blu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8598" y="6286520"/>
            <a:ext cx="436804" cy="436804"/>
          </a:xfrm>
          <a:prstGeom prst="rect">
            <a:avLst/>
          </a:prstGeom>
        </p:spPr>
      </p:pic>
      <p:sp>
        <p:nvSpPr>
          <p:cNvPr id="12" name="TextBox 4"/>
          <p:cNvSpPr txBox="1"/>
          <p:nvPr userDrawn="1"/>
        </p:nvSpPr>
        <p:spPr>
          <a:xfrm>
            <a:off x="857224" y="6304867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>
                <a:solidFill>
                  <a:srgbClr val="0061A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สถาบันส่งเสริมการสอนวิทยาศาสตร์และเทคโนโลยี</a:t>
            </a:r>
            <a:endParaRPr lang="th-TH" sz="2000" dirty="0">
              <a:solidFill>
                <a:srgbClr val="0061AF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เครื่องหมายบั้ง 12"/>
          <p:cNvSpPr/>
          <p:nvPr userDrawn="1"/>
        </p:nvSpPr>
        <p:spPr>
          <a:xfrm rot="18957933">
            <a:off x="436103" y="5293898"/>
            <a:ext cx="1071570" cy="1071570"/>
          </a:xfrm>
          <a:prstGeom prst="chevron">
            <a:avLst/>
          </a:prstGeom>
          <a:solidFill>
            <a:srgbClr val="0061A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14" name="เครื่องหมายบั้ง 13"/>
          <p:cNvSpPr/>
          <p:nvPr userDrawn="1"/>
        </p:nvSpPr>
        <p:spPr>
          <a:xfrm rot="18957933">
            <a:off x="936169" y="4793832"/>
            <a:ext cx="1071570" cy="1071570"/>
          </a:xfrm>
          <a:prstGeom prst="chevron">
            <a:avLst/>
          </a:prstGeom>
          <a:solidFill>
            <a:srgbClr val="0061AF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15" name="รูปแบบอิสระ 14"/>
          <p:cNvSpPr/>
          <p:nvPr userDrawn="1"/>
        </p:nvSpPr>
        <p:spPr>
          <a:xfrm>
            <a:off x="2186956" y="5911352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/>
          </a:p>
        </p:txBody>
      </p:sp>
      <p:sp>
        <p:nvSpPr>
          <p:cNvPr id="16" name="รูปแบบอิสระ 15"/>
          <p:cNvSpPr/>
          <p:nvPr userDrawn="1"/>
        </p:nvSpPr>
        <p:spPr>
          <a:xfrm rot="2655654">
            <a:off x="2716594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 sz="2800"/>
          </a:p>
        </p:txBody>
      </p:sp>
      <p:sp>
        <p:nvSpPr>
          <p:cNvPr id="18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8953652" y="2866461"/>
            <a:ext cx="2900354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th-TH" sz="4400" b="1" kern="1200" dirty="0">
                <a:solidFill>
                  <a:srgbClr val="0061AF"/>
                </a:solidFill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defRPr>
            </a:lvl1pPr>
          </a:lstStyle>
          <a:p>
            <a:r>
              <a:rPr lang="th-TH" dirty="0" smtClean="0"/>
              <a:t>หัวข้อ</a:t>
            </a:r>
            <a:endParaRPr lang="th-TH" dirty="0"/>
          </a:p>
        </p:txBody>
      </p:sp>
      <p:sp>
        <p:nvSpPr>
          <p:cNvPr id="19" name="ตัวแทนเนื้อหา 2"/>
          <p:cNvSpPr>
            <a:spLocks noGrp="1"/>
          </p:cNvSpPr>
          <p:nvPr>
            <p:ph sz="half" idx="10"/>
          </p:nvPr>
        </p:nvSpPr>
        <p:spPr>
          <a:xfrm>
            <a:off x="4658163" y="1528633"/>
            <a:ext cx="3581798" cy="4424637"/>
          </a:xfrm>
        </p:spPr>
        <p:txBody>
          <a:bodyPr/>
          <a:lstStyle>
            <a:lvl1pPr>
              <a:defRPr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0484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การเปรียบเทียบ">
    <p:bg>
      <p:bgPr>
        <a:solidFill>
          <a:srgbClr val="0061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62674" y="539915"/>
            <a:ext cx="3581798" cy="4424637"/>
          </a:xfrm>
        </p:spPr>
        <p:txBody>
          <a:bodyPr/>
          <a:lstStyle>
            <a:lvl1pPr>
              <a:defRPr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8953652" y="2866461"/>
            <a:ext cx="2900354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th-TH" sz="4400" b="1" kern="1200" dirty="0">
                <a:solidFill>
                  <a:schemeClr val="bg1"/>
                </a:solidFill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defRPr>
            </a:lvl1pPr>
          </a:lstStyle>
          <a:p>
            <a:r>
              <a:rPr lang="th-TH" dirty="0" smtClean="0"/>
              <a:t>หัวข้อ</a:t>
            </a:r>
            <a:endParaRPr lang="th-TH" dirty="0"/>
          </a:p>
        </p:txBody>
      </p:sp>
      <p:sp>
        <p:nvSpPr>
          <p:cNvPr id="12" name="ตัวแทนเนื้อหา 2"/>
          <p:cNvSpPr>
            <a:spLocks noGrp="1"/>
          </p:cNvSpPr>
          <p:nvPr>
            <p:ph sz="half" idx="10"/>
          </p:nvPr>
        </p:nvSpPr>
        <p:spPr>
          <a:xfrm>
            <a:off x="4658163" y="1528633"/>
            <a:ext cx="3581798" cy="4424637"/>
          </a:xfrm>
        </p:spPr>
        <p:txBody>
          <a:bodyPr/>
          <a:lstStyle>
            <a:lvl1pPr>
              <a:defRPr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รูปแบบอิสระ 12"/>
          <p:cNvSpPr/>
          <p:nvPr userDrawn="1"/>
        </p:nvSpPr>
        <p:spPr>
          <a:xfrm>
            <a:off x="0" y="5944560"/>
            <a:ext cx="857010" cy="913440"/>
          </a:xfrm>
          <a:custGeom>
            <a:avLst/>
            <a:gdLst>
              <a:gd name="connsiteX0" fmla="*/ 99403 w 857010"/>
              <a:gd name="connsiteY0" fmla="*/ 0 h 913440"/>
              <a:gd name="connsiteX1" fmla="*/ 857010 w 857010"/>
              <a:gd name="connsiteY1" fmla="*/ 12768 h 913440"/>
              <a:gd name="connsiteX2" fmla="*/ 844241 w 857010"/>
              <a:gd name="connsiteY2" fmla="*/ 770375 h 913440"/>
              <a:gd name="connsiteX3" fmla="*/ 696271 w 857010"/>
              <a:gd name="connsiteY3" fmla="*/ 913440 h 913440"/>
              <a:gd name="connsiteX4" fmla="*/ 462919 w 857010"/>
              <a:gd name="connsiteY4" fmla="*/ 913440 h 913440"/>
              <a:gd name="connsiteX5" fmla="*/ 471822 w 857010"/>
              <a:gd name="connsiteY5" fmla="*/ 385187 h 913440"/>
              <a:gd name="connsiteX6" fmla="*/ 0 w 857010"/>
              <a:gd name="connsiteY6" fmla="*/ 377236 h 913440"/>
              <a:gd name="connsiteX7" fmla="*/ 0 w 857010"/>
              <a:gd name="connsiteY7" fmla="*/ 96108 h 913440"/>
              <a:gd name="connsiteX8" fmla="*/ 99403 w 857010"/>
              <a:gd name="connsiteY8" fmla="*/ 0 h 91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40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1" y="913440"/>
                </a:lnTo>
                <a:lnTo>
                  <a:pt x="462919" y="913440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>
              <a:solidFill>
                <a:schemeClr val="tx1"/>
              </a:solidFill>
            </a:endParaRPr>
          </a:p>
        </p:txBody>
      </p:sp>
      <p:pic>
        <p:nvPicPr>
          <p:cNvPr id="14" name="รูปภาพ 13" descr="Asset 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012121">
            <a:off x="-698659" y="2531113"/>
            <a:ext cx="1397318" cy="1308398"/>
          </a:xfrm>
          <a:prstGeom prst="rect">
            <a:avLst/>
          </a:prstGeom>
        </p:spPr>
      </p:pic>
      <p:sp>
        <p:nvSpPr>
          <p:cNvPr id="15" name="TextBox 4"/>
          <p:cNvSpPr txBox="1"/>
          <p:nvPr userDrawn="1"/>
        </p:nvSpPr>
        <p:spPr>
          <a:xfrm>
            <a:off x="857224" y="6323646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สถาบันส่งเสริมการสอนวิทยาศาสตร์และเทคโนโลยี</a:t>
            </a:r>
            <a:endParaRPr lang="th-TH" sz="2000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" name="เครื่องหมายบั้ง 15"/>
          <p:cNvSpPr/>
          <p:nvPr userDrawn="1"/>
        </p:nvSpPr>
        <p:spPr>
          <a:xfrm rot="18957933">
            <a:off x="436103" y="5293896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17" name="เครื่องหมายบั้ง 16"/>
          <p:cNvSpPr/>
          <p:nvPr userDrawn="1"/>
        </p:nvSpPr>
        <p:spPr>
          <a:xfrm rot="18957933">
            <a:off x="936169" y="4793830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pic>
        <p:nvPicPr>
          <p:cNvPr id="18" name="รูปภาพ 17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989" y="6328920"/>
            <a:ext cx="375919" cy="421222"/>
          </a:xfrm>
          <a:prstGeom prst="rect">
            <a:avLst/>
          </a:prstGeom>
        </p:spPr>
      </p:pic>
      <p:sp>
        <p:nvSpPr>
          <p:cNvPr id="19" name="รูปแบบอิสระ 18"/>
          <p:cNvSpPr/>
          <p:nvPr userDrawn="1"/>
        </p:nvSpPr>
        <p:spPr>
          <a:xfrm rot="2655654">
            <a:off x="2716594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 sz="2800"/>
          </a:p>
        </p:txBody>
      </p:sp>
      <p:sp>
        <p:nvSpPr>
          <p:cNvPr id="20" name="รูปแบบอิสระ 19"/>
          <p:cNvSpPr/>
          <p:nvPr userDrawn="1"/>
        </p:nvSpPr>
        <p:spPr>
          <a:xfrm>
            <a:off x="2186956" y="5911352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/>
          </a:p>
        </p:txBody>
      </p:sp>
      <p:sp>
        <p:nvSpPr>
          <p:cNvPr id="21" name="วงรี 20"/>
          <p:cNvSpPr/>
          <p:nvPr userDrawn="1"/>
        </p:nvSpPr>
        <p:spPr>
          <a:xfrm>
            <a:off x="1928794" y="4429132"/>
            <a:ext cx="428628" cy="428628"/>
          </a:xfrm>
          <a:prstGeom prst="ellipse">
            <a:avLst/>
          </a:prstGeom>
          <a:noFill/>
          <a:ln w="158750" cap="rnd" cmpd="dbl">
            <a:solidFill>
              <a:schemeClr val="accent5">
                <a:lumMod val="40000"/>
                <a:lumOff val="60000"/>
                <a:alpha val="11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th-TH" sz="2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034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ยึดข้อความ 2"/>
          <p:cNvSpPr>
            <a:spLocks noGrp="1"/>
          </p:cNvSpPr>
          <p:nvPr>
            <p:ph type="body" idx="12" hasCustomPrompt="1"/>
          </p:nvPr>
        </p:nvSpPr>
        <p:spPr>
          <a:xfrm>
            <a:off x="4410633" y="5184549"/>
            <a:ext cx="3379815" cy="59093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marL="0" indent="0" algn="ctr">
              <a:buNone/>
              <a:defRPr lang="th-TH" sz="3600" b="1" kern="1200" dirty="0" smtClean="0">
                <a:solidFill>
                  <a:srgbClr val="0061AF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th-TH" dirty="0" smtClean="0"/>
              <a:t>ข้อความ</a:t>
            </a:r>
          </a:p>
        </p:txBody>
      </p:sp>
      <p:pic>
        <p:nvPicPr>
          <p:cNvPr id="9" name="รูปภาพ 8" descr="ipstlogo 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8598" y="6286520"/>
            <a:ext cx="436804" cy="436804"/>
          </a:xfrm>
          <a:prstGeom prst="rect">
            <a:avLst/>
          </a:prstGeom>
        </p:spPr>
      </p:pic>
      <p:sp>
        <p:nvSpPr>
          <p:cNvPr id="10" name="ตัวยึดเนื้อหา 3"/>
          <p:cNvSpPr>
            <a:spLocks noGrp="1"/>
          </p:cNvSpPr>
          <p:nvPr>
            <p:ph sz="half" idx="13"/>
          </p:nvPr>
        </p:nvSpPr>
        <p:spPr>
          <a:xfrm>
            <a:off x="4410633" y="575435"/>
            <a:ext cx="3381111" cy="4538765"/>
          </a:xfrm>
          <a:solidFill>
            <a:schemeClr val="bg1"/>
          </a:solidFill>
        </p:spPr>
        <p:txBody>
          <a:bodyPr/>
          <a:lstStyle>
            <a:lvl1pPr>
              <a:buNone/>
              <a:defRPr sz="240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เครื่องหมายบั้ง 12"/>
          <p:cNvSpPr/>
          <p:nvPr userDrawn="1"/>
        </p:nvSpPr>
        <p:spPr>
          <a:xfrm rot="18957933">
            <a:off x="436103" y="5293896"/>
            <a:ext cx="1071570" cy="1071570"/>
          </a:xfrm>
          <a:prstGeom prst="chevron">
            <a:avLst/>
          </a:prstGeom>
          <a:solidFill>
            <a:srgbClr val="0061A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14" name="เครื่องหมายบั้ง 13"/>
          <p:cNvSpPr/>
          <p:nvPr userDrawn="1"/>
        </p:nvSpPr>
        <p:spPr>
          <a:xfrm rot="18957933">
            <a:off x="936169" y="4793830"/>
            <a:ext cx="1071570" cy="1071570"/>
          </a:xfrm>
          <a:prstGeom prst="chevron">
            <a:avLst/>
          </a:prstGeom>
          <a:solidFill>
            <a:srgbClr val="0061AF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15" name="วงรี 14"/>
          <p:cNvSpPr/>
          <p:nvPr userDrawn="1"/>
        </p:nvSpPr>
        <p:spPr>
          <a:xfrm>
            <a:off x="1928794" y="4429132"/>
            <a:ext cx="428628" cy="428628"/>
          </a:xfrm>
          <a:prstGeom prst="ellipse">
            <a:avLst/>
          </a:prstGeom>
          <a:noFill/>
          <a:ln w="158750" cap="rnd" cmpd="dbl">
            <a:solidFill>
              <a:srgbClr val="0061AF">
                <a:alpha val="11000"/>
              </a:srgb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th-TH" sz="2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6" name="รูปภาพ 15" descr="Asset 5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7975125">
            <a:off x="-651742" y="2517187"/>
            <a:ext cx="1397318" cy="1308398"/>
          </a:xfrm>
          <a:prstGeom prst="rect">
            <a:avLst/>
          </a:prstGeom>
        </p:spPr>
      </p:pic>
      <p:sp>
        <p:nvSpPr>
          <p:cNvPr id="17" name="TextBox 38"/>
          <p:cNvSpPr txBox="1"/>
          <p:nvPr userDrawn="1"/>
        </p:nvSpPr>
        <p:spPr>
          <a:xfrm>
            <a:off x="857224" y="6304867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>
                <a:solidFill>
                  <a:srgbClr val="0061A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สถาบันส่งเสริมการสอนวิทยาศาสตร์และเทคโนโลยี</a:t>
            </a:r>
            <a:endParaRPr lang="th-TH" sz="2000" dirty="0">
              <a:solidFill>
                <a:srgbClr val="0061AF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8" name="รูปแบบอิสระ 17"/>
          <p:cNvSpPr/>
          <p:nvPr userDrawn="1"/>
        </p:nvSpPr>
        <p:spPr>
          <a:xfrm>
            <a:off x="-1" y="5953270"/>
            <a:ext cx="857010" cy="913438"/>
          </a:xfrm>
          <a:custGeom>
            <a:avLst/>
            <a:gdLst>
              <a:gd name="connsiteX0" fmla="*/ 99403 w 857010"/>
              <a:gd name="connsiteY0" fmla="*/ 0 h 913438"/>
              <a:gd name="connsiteX1" fmla="*/ 857010 w 857010"/>
              <a:gd name="connsiteY1" fmla="*/ 12768 h 913438"/>
              <a:gd name="connsiteX2" fmla="*/ 844241 w 857010"/>
              <a:gd name="connsiteY2" fmla="*/ 770375 h 913438"/>
              <a:gd name="connsiteX3" fmla="*/ 696273 w 857010"/>
              <a:gd name="connsiteY3" fmla="*/ 913438 h 913438"/>
              <a:gd name="connsiteX4" fmla="*/ 462919 w 857010"/>
              <a:gd name="connsiteY4" fmla="*/ 913438 h 913438"/>
              <a:gd name="connsiteX5" fmla="*/ 471822 w 857010"/>
              <a:gd name="connsiteY5" fmla="*/ 385187 h 913438"/>
              <a:gd name="connsiteX6" fmla="*/ 0 w 857010"/>
              <a:gd name="connsiteY6" fmla="*/ 377236 h 913438"/>
              <a:gd name="connsiteX7" fmla="*/ 0 w 857010"/>
              <a:gd name="connsiteY7" fmla="*/ 96108 h 913438"/>
              <a:gd name="connsiteX8" fmla="*/ 99403 w 857010"/>
              <a:gd name="connsiteY8" fmla="*/ 0 h 91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38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3" y="913438"/>
                </a:lnTo>
                <a:lnTo>
                  <a:pt x="462919" y="913438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rgbClr val="0061AF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9" name="รูปแบบอิสระ 18"/>
          <p:cNvSpPr/>
          <p:nvPr userDrawn="1"/>
        </p:nvSpPr>
        <p:spPr>
          <a:xfrm rot="2655654">
            <a:off x="2716594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 sz="2800"/>
          </a:p>
        </p:txBody>
      </p:sp>
      <p:sp>
        <p:nvSpPr>
          <p:cNvPr id="20" name="รูปแบบอิสระ 19"/>
          <p:cNvSpPr/>
          <p:nvPr userDrawn="1"/>
        </p:nvSpPr>
        <p:spPr>
          <a:xfrm>
            <a:off x="2186956" y="5911352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/>
          </a:p>
        </p:txBody>
      </p:sp>
      <p:sp>
        <p:nvSpPr>
          <p:cNvPr id="21" name="ตัวยึดเนื้อหา 3"/>
          <p:cNvSpPr>
            <a:spLocks noGrp="1"/>
          </p:cNvSpPr>
          <p:nvPr>
            <p:ph sz="half" idx="16"/>
          </p:nvPr>
        </p:nvSpPr>
        <p:spPr>
          <a:xfrm>
            <a:off x="457200" y="1271347"/>
            <a:ext cx="3453367" cy="4538765"/>
          </a:xfrm>
          <a:solidFill>
            <a:schemeClr val="bg1"/>
          </a:solidFill>
        </p:spPr>
        <p:txBody>
          <a:bodyPr/>
          <a:lstStyle>
            <a:lvl1pPr>
              <a:buNone/>
              <a:defRPr sz="240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ตัวยึดข้อความ 2"/>
          <p:cNvSpPr>
            <a:spLocks noGrp="1"/>
          </p:cNvSpPr>
          <p:nvPr>
            <p:ph type="body" idx="17" hasCustomPrompt="1"/>
          </p:nvPr>
        </p:nvSpPr>
        <p:spPr>
          <a:xfrm>
            <a:off x="457200" y="520035"/>
            <a:ext cx="3453367" cy="59093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marL="0" indent="0" algn="ctr">
              <a:buNone/>
              <a:defRPr lang="th-TH" sz="3600" b="1" kern="1200" dirty="0" smtClean="0">
                <a:solidFill>
                  <a:srgbClr val="0061AF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th-TH" dirty="0" smtClean="0"/>
              <a:t>ข้อความ</a:t>
            </a:r>
          </a:p>
        </p:txBody>
      </p:sp>
      <p:sp>
        <p:nvSpPr>
          <p:cNvPr id="23" name="ตัวยึดเนื้อหา 3"/>
          <p:cNvSpPr>
            <a:spLocks noGrp="1"/>
          </p:cNvSpPr>
          <p:nvPr>
            <p:ph sz="half" idx="18"/>
          </p:nvPr>
        </p:nvSpPr>
        <p:spPr>
          <a:xfrm>
            <a:off x="8256497" y="1271347"/>
            <a:ext cx="3453367" cy="4538765"/>
          </a:xfrm>
          <a:solidFill>
            <a:schemeClr val="bg1"/>
          </a:solidFill>
        </p:spPr>
        <p:txBody>
          <a:bodyPr/>
          <a:lstStyle>
            <a:lvl1pPr>
              <a:buNone/>
              <a:defRPr sz="240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ตัวยึดข้อความ 2"/>
          <p:cNvSpPr>
            <a:spLocks noGrp="1"/>
          </p:cNvSpPr>
          <p:nvPr>
            <p:ph type="body" idx="19" hasCustomPrompt="1"/>
          </p:nvPr>
        </p:nvSpPr>
        <p:spPr>
          <a:xfrm>
            <a:off x="8256497" y="520035"/>
            <a:ext cx="3453367" cy="59093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marL="0" indent="0" algn="ctr">
              <a:buNone/>
              <a:defRPr lang="th-TH" sz="3600" b="1" kern="1200" dirty="0" smtClean="0">
                <a:solidFill>
                  <a:srgbClr val="0061AF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th-TH" dirty="0" smtClean="0"/>
              <a:t>ข้อความ</a:t>
            </a:r>
          </a:p>
        </p:txBody>
      </p:sp>
    </p:spTree>
    <p:extLst>
      <p:ext uri="{BB962C8B-B14F-4D97-AF65-F5344CB8AC3E}">
        <p14:creationId xmlns:p14="http://schemas.microsoft.com/office/powerpoint/2010/main" val="3342910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เฉพาะชื่อเรื่อง">
    <p:bg>
      <p:bgPr>
        <a:solidFill>
          <a:srgbClr val="0061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รูปภาพ 26" descr="Asset 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012121">
            <a:off x="-698659" y="2531113"/>
            <a:ext cx="1397318" cy="1308398"/>
          </a:xfrm>
          <a:prstGeom prst="rect">
            <a:avLst/>
          </a:prstGeom>
        </p:spPr>
      </p:pic>
      <p:sp>
        <p:nvSpPr>
          <p:cNvPr id="8" name="ตัวยึดข้อความ 2"/>
          <p:cNvSpPr>
            <a:spLocks noGrp="1"/>
          </p:cNvSpPr>
          <p:nvPr>
            <p:ph type="body" idx="12" hasCustomPrompt="1"/>
          </p:nvPr>
        </p:nvSpPr>
        <p:spPr>
          <a:xfrm>
            <a:off x="4410633" y="5184549"/>
            <a:ext cx="3379815" cy="59093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marL="0" indent="0" algn="ctr">
              <a:buNone/>
              <a:defRPr lang="th-TH" sz="3600" b="1" kern="1200" dirty="0" smtClean="0">
                <a:solidFill>
                  <a:schemeClr val="bg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th-TH" dirty="0" smtClean="0"/>
              <a:t>ข้อความ</a:t>
            </a:r>
          </a:p>
        </p:txBody>
      </p:sp>
      <p:sp>
        <p:nvSpPr>
          <p:cNvPr id="10" name="ตัวยึดเนื้อหา 3"/>
          <p:cNvSpPr>
            <a:spLocks noGrp="1"/>
          </p:cNvSpPr>
          <p:nvPr>
            <p:ph sz="half" idx="13"/>
          </p:nvPr>
        </p:nvSpPr>
        <p:spPr>
          <a:xfrm>
            <a:off x="4410633" y="575435"/>
            <a:ext cx="3381111" cy="4538765"/>
          </a:xfrm>
        </p:spPr>
        <p:txBody>
          <a:bodyPr/>
          <a:lstStyle>
            <a:lvl1pPr>
              <a:buNone/>
              <a:defRPr sz="240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ตัวยึดข้อความ 2"/>
          <p:cNvSpPr>
            <a:spLocks noGrp="1"/>
          </p:cNvSpPr>
          <p:nvPr>
            <p:ph type="body" idx="17" hasCustomPrompt="1"/>
          </p:nvPr>
        </p:nvSpPr>
        <p:spPr>
          <a:xfrm>
            <a:off x="457200" y="520035"/>
            <a:ext cx="3453367" cy="59093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marL="0" indent="0" algn="ctr">
              <a:buNone/>
              <a:defRPr lang="th-TH" sz="3600" b="1" kern="1200" dirty="0" smtClean="0">
                <a:solidFill>
                  <a:schemeClr val="bg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th-TH" dirty="0" smtClean="0"/>
              <a:t>ข้อความ</a:t>
            </a:r>
          </a:p>
        </p:txBody>
      </p:sp>
      <p:sp>
        <p:nvSpPr>
          <p:cNvPr id="23" name="ตัวยึดเนื้อหา 3"/>
          <p:cNvSpPr>
            <a:spLocks noGrp="1"/>
          </p:cNvSpPr>
          <p:nvPr>
            <p:ph sz="half" idx="18"/>
          </p:nvPr>
        </p:nvSpPr>
        <p:spPr>
          <a:xfrm>
            <a:off x="8256497" y="1271347"/>
            <a:ext cx="3453367" cy="4538765"/>
          </a:xfrm>
        </p:spPr>
        <p:txBody>
          <a:bodyPr/>
          <a:lstStyle>
            <a:lvl1pPr>
              <a:buNone/>
              <a:defRPr sz="240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ตัวยึดข้อความ 2"/>
          <p:cNvSpPr>
            <a:spLocks noGrp="1"/>
          </p:cNvSpPr>
          <p:nvPr>
            <p:ph type="body" idx="19" hasCustomPrompt="1"/>
          </p:nvPr>
        </p:nvSpPr>
        <p:spPr>
          <a:xfrm>
            <a:off x="8256497" y="520035"/>
            <a:ext cx="3453367" cy="59093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marL="0" indent="0" algn="ctr">
              <a:buNone/>
              <a:defRPr lang="th-TH" sz="3600" b="1" kern="1200" dirty="0" smtClean="0">
                <a:solidFill>
                  <a:schemeClr val="bg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th-TH" dirty="0" smtClean="0"/>
              <a:t>ข้อความ</a:t>
            </a:r>
          </a:p>
        </p:txBody>
      </p:sp>
      <p:sp>
        <p:nvSpPr>
          <p:cNvPr id="25" name="ตัวยึดเนื้อหา 3"/>
          <p:cNvSpPr>
            <a:spLocks noGrp="1"/>
          </p:cNvSpPr>
          <p:nvPr>
            <p:ph sz="half" idx="20"/>
          </p:nvPr>
        </p:nvSpPr>
        <p:spPr>
          <a:xfrm>
            <a:off x="457199" y="1271347"/>
            <a:ext cx="3453367" cy="4538765"/>
          </a:xfrm>
        </p:spPr>
        <p:txBody>
          <a:bodyPr/>
          <a:lstStyle>
            <a:lvl1pPr>
              <a:buNone/>
              <a:defRPr sz="240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รูปแบบอิสระ 25"/>
          <p:cNvSpPr/>
          <p:nvPr userDrawn="1"/>
        </p:nvSpPr>
        <p:spPr>
          <a:xfrm>
            <a:off x="0" y="5944560"/>
            <a:ext cx="857010" cy="913440"/>
          </a:xfrm>
          <a:custGeom>
            <a:avLst/>
            <a:gdLst>
              <a:gd name="connsiteX0" fmla="*/ 99403 w 857010"/>
              <a:gd name="connsiteY0" fmla="*/ 0 h 913440"/>
              <a:gd name="connsiteX1" fmla="*/ 857010 w 857010"/>
              <a:gd name="connsiteY1" fmla="*/ 12768 h 913440"/>
              <a:gd name="connsiteX2" fmla="*/ 844241 w 857010"/>
              <a:gd name="connsiteY2" fmla="*/ 770375 h 913440"/>
              <a:gd name="connsiteX3" fmla="*/ 696271 w 857010"/>
              <a:gd name="connsiteY3" fmla="*/ 913440 h 913440"/>
              <a:gd name="connsiteX4" fmla="*/ 462919 w 857010"/>
              <a:gd name="connsiteY4" fmla="*/ 913440 h 913440"/>
              <a:gd name="connsiteX5" fmla="*/ 471822 w 857010"/>
              <a:gd name="connsiteY5" fmla="*/ 385187 h 913440"/>
              <a:gd name="connsiteX6" fmla="*/ 0 w 857010"/>
              <a:gd name="connsiteY6" fmla="*/ 377236 h 913440"/>
              <a:gd name="connsiteX7" fmla="*/ 0 w 857010"/>
              <a:gd name="connsiteY7" fmla="*/ 96108 h 913440"/>
              <a:gd name="connsiteX8" fmla="*/ 99403 w 857010"/>
              <a:gd name="connsiteY8" fmla="*/ 0 h 91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40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1" y="913440"/>
                </a:lnTo>
                <a:lnTo>
                  <a:pt x="462919" y="913440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8" name="TextBox 4"/>
          <p:cNvSpPr txBox="1"/>
          <p:nvPr userDrawn="1"/>
        </p:nvSpPr>
        <p:spPr>
          <a:xfrm>
            <a:off x="857224" y="6323646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สถาบันส่งเสริมการสอนวิทยาศาสตร์และเทคโนโลยี</a:t>
            </a:r>
            <a:endParaRPr lang="th-TH" sz="2000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9" name="เครื่องหมายบั้ง 28"/>
          <p:cNvSpPr/>
          <p:nvPr userDrawn="1"/>
        </p:nvSpPr>
        <p:spPr>
          <a:xfrm rot="18957933">
            <a:off x="436103" y="5293896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30" name="เครื่องหมายบั้ง 29"/>
          <p:cNvSpPr/>
          <p:nvPr userDrawn="1"/>
        </p:nvSpPr>
        <p:spPr>
          <a:xfrm rot="18957933">
            <a:off x="936169" y="4793830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pic>
        <p:nvPicPr>
          <p:cNvPr id="31" name="รูปภาพ 30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989" y="6328920"/>
            <a:ext cx="375919" cy="421222"/>
          </a:xfrm>
          <a:prstGeom prst="rect">
            <a:avLst/>
          </a:prstGeom>
        </p:spPr>
      </p:pic>
      <p:sp>
        <p:nvSpPr>
          <p:cNvPr id="32" name="รูปแบบอิสระ 31"/>
          <p:cNvSpPr/>
          <p:nvPr userDrawn="1"/>
        </p:nvSpPr>
        <p:spPr>
          <a:xfrm rot="2655654">
            <a:off x="2716594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 sz="2800"/>
          </a:p>
        </p:txBody>
      </p:sp>
      <p:sp>
        <p:nvSpPr>
          <p:cNvPr id="33" name="รูปแบบอิสระ 32"/>
          <p:cNvSpPr/>
          <p:nvPr userDrawn="1"/>
        </p:nvSpPr>
        <p:spPr>
          <a:xfrm>
            <a:off x="2186956" y="5911352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/>
          </a:p>
        </p:txBody>
      </p:sp>
      <p:sp>
        <p:nvSpPr>
          <p:cNvPr id="34" name="วงรี 33"/>
          <p:cNvSpPr/>
          <p:nvPr userDrawn="1"/>
        </p:nvSpPr>
        <p:spPr>
          <a:xfrm>
            <a:off x="1928794" y="4429132"/>
            <a:ext cx="428628" cy="428628"/>
          </a:xfrm>
          <a:prstGeom prst="ellipse">
            <a:avLst/>
          </a:prstGeom>
          <a:noFill/>
          <a:ln w="158750" cap="rnd" cmpd="dbl">
            <a:solidFill>
              <a:schemeClr val="accent5">
                <a:lumMod val="40000"/>
                <a:lumOff val="60000"/>
                <a:alpha val="11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th-TH" sz="2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674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 descr="Asset 5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7975125">
            <a:off x="-651742" y="2517188"/>
            <a:ext cx="1397318" cy="130839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>
              <a:defRPr lang="en-US" sz="4400" b="1">
                <a:solidFill>
                  <a:srgbClr val="0061AF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lvl="0" algn="ctr" fontAlgn="base"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ตัวยึดเนื้อหา 2"/>
          <p:cNvSpPr>
            <a:spLocks noGrp="1"/>
          </p:cNvSpPr>
          <p:nvPr>
            <p:ph idx="1"/>
          </p:nvPr>
        </p:nvSpPr>
        <p:spPr>
          <a:xfrm>
            <a:off x="838200" y="1255357"/>
            <a:ext cx="10515600" cy="4725539"/>
          </a:xfr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th-TH" sz="3200" smtClean="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defRPr lang="th-TH" sz="2800" smtClean="0">
                <a:latin typeface="TH Sarabun New" panose="020B0500040200020003" pitchFamily="34" charset="-34"/>
                <a:cs typeface="TH Sarabun New" panose="020B0500040200020003" pitchFamily="34" charset="-34"/>
              </a:defRPr>
            </a:lvl2pPr>
            <a:lvl3pPr>
              <a:defRPr lang="th-TH" sz="2400" smtClean="0">
                <a:latin typeface="TH Sarabun New" panose="020B0500040200020003" pitchFamily="34" charset="-34"/>
                <a:cs typeface="TH Sarabun New" panose="020B0500040200020003" pitchFamily="34" charset="-34"/>
              </a:defRPr>
            </a:lvl3pPr>
          </a:lstStyle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mtClean="0"/>
              <a:t>Edit Master text styles</a:t>
            </a:r>
          </a:p>
          <a:p>
            <a:pPr marL="342900" lvl="1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mtClean="0"/>
              <a:t>Second level</a:t>
            </a:r>
          </a:p>
          <a:p>
            <a:pPr marL="342900" lvl="2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mtClean="0"/>
              <a:t>Third level</a:t>
            </a:r>
          </a:p>
        </p:txBody>
      </p:sp>
      <p:sp>
        <p:nvSpPr>
          <p:cNvPr id="7" name="รูปแบบอิสระ 6"/>
          <p:cNvSpPr/>
          <p:nvPr userDrawn="1"/>
        </p:nvSpPr>
        <p:spPr>
          <a:xfrm>
            <a:off x="-1" y="5953270"/>
            <a:ext cx="857010" cy="913438"/>
          </a:xfrm>
          <a:custGeom>
            <a:avLst/>
            <a:gdLst>
              <a:gd name="connsiteX0" fmla="*/ 99403 w 857010"/>
              <a:gd name="connsiteY0" fmla="*/ 0 h 913438"/>
              <a:gd name="connsiteX1" fmla="*/ 857010 w 857010"/>
              <a:gd name="connsiteY1" fmla="*/ 12768 h 913438"/>
              <a:gd name="connsiteX2" fmla="*/ 844241 w 857010"/>
              <a:gd name="connsiteY2" fmla="*/ 770375 h 913438"/>
              <a:gd name="connsiteX3" fmla="*/ 696273 w 857010"/>
              <a:gd name="connsiteY3" fmla="*/ 913438 h 913438"/>
              <a:gd name="connsiteX4" fmla="*/ 462919 w 857010"/>
              <a:gd name="connsiteY4" fmla="*/ 913438 h 913438"/>
              <a:gd name="connsiteX5" fmla="*/ 471822 w 857010"/>
              <a:gd name="connsiteY5" fmla="*/ 385187 h 913438"/>
              <a:gd name="connsiteX6" fmla="*/ 0 w 857010"/>
              <a:gd name="connsiteY6" fmla="*/ 377236 h 913438"/>
              <a:gd name="connsiteX7" fmla="*/ 0 w 857010"/>
              <a:gd name="connsiteY7" fmla="*/ 96108 h 913438"/>
              <a:gd name="connsiteX8" fmla="*/ 99403 w 857010"/>
              <a:gd name="connsiteY8" fmla="*/ 0 h 91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38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3" y="913438"/>
                </a:lnTo>
                <a:lnTo>
                  <a:pt x="462919" y="913438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rgbClr val="0061AF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8" name="วงรี 7"/>
          <p:cNvSpPr/>
          <p:nvPr userDrawn="1"/>
        </p:nvSpPr>
        <p:spPr>
          <a:xfrm>
            <a:off x="1928794" y="4429134"/>
            <a:ext cx="428628" cy="428628"/>
          </a:xfrm>
          <a:prstGeom prst="ellipse">
            <a:avLst/>
          </a:prstGeom>
          <a:noFill/>
          <a:ln w="158750" cap="rnd" cmpd="dbl">
            <a:solidFill>
              <a:srgbClr val="0061AF">
                <a:alpha val="11000"/>
              </a:srgb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th-TH" sz="2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รูปภาพ 9" descr="ipstlogo blu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8598" y="6286520"/>
            <a:ext cx="436804" cy="436804"/>
          </a:xfrm>
          <a:prstGeom prst="rect">
            <a:avLst/>
          </a:prstGeom>
        </p:spPr>
      </p:pic>
      <p:sp>
        <p:nvSpPr>
          <p:cNvPr id="11" name="TextBox 4"/>
          <p:cNvSpPr txBox="1"/>
          <p:nvPr userDrawn="1"/>
        </p:nvSpPr>
        <p:spPr>
          <a:xfrm>
            <a:off x="857224" y="6304867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>
                <a:solidFill>
                  <a:srgbClr val="0061A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สถาบันส่งเสริมการสอนวิทยาศาสตร์และเทคโนโลยี</a:t>
            </a:r>
            <a:endParaRPr lang="th-TH" sz="2000" dirty="0">
              <a:solidFill>
                <a:srgbClr val="0061AF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เครื่องหมายบั้ง 11"/>
          <p:cNvSpPr/>
          <p:nvPr userDrawn="1"/>
        </p:nvSpPr>
        <p:spPr>
          <a:xfrm rot="18957933">
            <a:off x="436103" y="5293898"/>
            <a:ext cx="1071570" cy="1071570"/>
          </a:xfrm>
          <a:prstGeom prst="chevron">
            <a:avLst/>
          </a:prstGeom>
          <a:solidFill>
            <a:srgbClr val="0061A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13" name="เครื่องหมายบั้ง 12"/>
          <p:cNvSpPr/>
          <p:nvPr userDrawn="1"/>
        </p:nvSpPr>
        <p:spPr>
          <a:xfrm rot="18957933">
            <a:off x="936169" y="4793832"/>
            <a:ext cx="1071570" cy="1071570"/>
          </a:xfrm>
          <a:prstGeom prst="chevron">
            <a:avLst/>
          </a:prstGeom>
          <a:solidFill>
            <a:srgbClr val="0061AF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14" name="รูปแบบอิสระ 13"/>
          <p:cNvSpPr/>
          <p:nvPr userDrawn="1"/>
        </p:nvSpPr>
        <p:spPr>
          <a:xfrm>
            <a:off x="2186956" y="5911352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/>
          </a:p>
        </p:txBody>
      </p:sp>
      <p:sp>
        <p:nvSpPr>
          <p:cNvPr id="15" name="รูปแบบอิสระ 14"/>
          <p:cNvSpPr/>
          <p:nvPr userDrawn="1"/>
        </p:nvSpPr>
        <p:spPr>
          <a:xfrm rot="2655654">
            <a:off x="2716594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 sz="2800"/>
          </a:p>
        </p:txBody>
      </p:sp>
    </p:spTree>
    <p:extLst>
      <p:ext uri="{BB962C8B-B14F-4D97-AF65-F5344CB8AC3E}">
        <p14:creationId xmlns:p14="http://schemas.microsoft.com/office/powerpoint/2010/main" val="399731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เค้าโครงแบบกำหนดเอง">
    <p:bg>
      <p:bgPr>
        <a:solidFill>
          <a:srgbClr val="0061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รูปภาพ 16" descr="Asset 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012121">
            <a:off x="-698659" y="2531113"/>
            <a:ext cx="1397318" cy="130839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>
              <a:defRPr lang="en-US" sz="4400" b="1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lvl="0" algn="ctr" fontAlgn="base"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รูปแบบอิสระ 15"/>
          <p:cNvSpPr/>
          <p:nvPr userDrawn="1"/>
        </p:nvSpPr>
        <p:spPr>
          <a:xfrm>
            <a:off x="0" y="5944560"/>
            <a:ext cx="857010" cy="913440"/>
          </a:xfrm>
          <a:custGeom>
            <a:avLst/>
            <a:gdLst>
              <a:gd name="connsiteX0" fmla="*/ 99403 w 857010"/>
              <a:gd name="connsiteY0" fmla="*/ 0 h 913440"/>
              <a:gd name="connsiteX1" fmla="*/ 857010 w 857010"/>
              <a:gd name="connsiteY1" fmla="*/ 12768 h 913440"/>
              <a:gd name="connsiteX2" fmla="*/ 844241 w 857010"/>
              <a:gd name="connsiteY2" fmla="*/ 770375 h 913440"/>
              <a:gd name="connsiteX3" fmla="*/ 696271 w 857010"/>
              <a:gd name="connsiteY3" fmla="*/ 913440 h 913440"/>
              <a:gd name="connsiteX4" fmla="*/ 462919 w 857010"/>
              <a:gd name="connsiteY4" fmla="*/ 913440 h 913440"/>
              <a:gd name="connsiteX5" fmla="*/ 471822 w 857010"/>
              <a:gd name="connsiteY5" fmla="*/ 385187 h 913440"/>
              <a:gd name="connsiteX6" fmla="*/ 0 w 857010"/>
              <a:gd name="connsiteY6" fmla="*/ 377236 h 913440"/>
              <a:gd name="connsiteX7" fmla="*/ 0 w 857010"/>
              <a:gd name="connsiteY7" fmla="*/ 96108 h 913440"/>
              <a:gd name="connsiteX8" fmla="*/ 99403 w 857010"/>
              <a:gd name="connsiteY8" fmla="*/ 0 h 91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40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1" y="913440"/>
                </a:lnTo>
                <a:lnTo>
                  <a:pt x="462919" y="913440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8" name="TextBox 4"/>
          <p:cNvSpPr txBox="1"/>
          <p:nvPr userDrawn="1"/>
        </p:nvSpPr>
        <p:spPr>
          <a:xfrm>
            <a:off x="857224" y="6323646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สถาบันส่งเสริมการสอนวิทยาศาสตร์และเทคโนโลยี</a:t>
            </a:r>
            <a:endParaRPr lang="th-TH" sz="2000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9" name="เครื่องหมายบั้ง 18"/>
          <p:cNvSpPr/>
          <p:nvPr userDrawn="1"/>
        </p:nvSpPr>
        <p:spPr>
          <a:xfrm rot="18957933">
            <a:off x="436103" y="5293896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20" name="เครื่องหมายบั้ง 19"/>
          <p:cNvSpPr/>
          <p:nvPr userDrawn="1"/>
        </p:nvSpPr>
        <p:spPr>
          <a:xfrm rot="18957933">
            <a:off x="936169" y="4793830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pic>
        <p:nvPicPr>
          <p:cNvPr id="21" name="รูปภาพ 20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989" y="6328920"/>
            <a:ext cx="375919" cy="421222"/>
          </a:xfrm>
          <a:prstGeom prst="rect">
            <a:avLst/>
          </a:prstGeom>
        </p:spPr>
      </p:pic>
      <p:sp>
        <p:nvSpPr>
          <p:cNvPr id="22" name="รูปแบบอิสระ 21"/>
          <p:cNvSpPr/>
          <p:nvPr userDrawn="1"/>
        </p:nvSpPr>
        <p:spPr>
          <a:xfrm rot="2655654">
            <a:off x="2716594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 sz="2800"/>
          </a:p>
        </p:txBody>
      </p:sp>
      <p:sp>
        <p:nvSpPr>
          <p:cNvPr id="23" name="รูปแบบอิสระ 22"/>
          <p:cNvSpPr/>
          <p:nvPr userDrawn="1"/>
        </p:nvSpPr>
        <p:spPr>
          <a:xfrm>
            <a:off x="2186956" y="5911352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/>
          </a:p>
        </p:txBody>
      </p:sp>
      <p:sp>
        <p:nvSpPr>
          <p:cNvPr id="24" name="วงรี 23"/>
          <p:cNvSpPr/>
          <p:nvPr userDrawn="1"/>
        </p:nvSpPr>
        <p:spPr>
          <a:xfrm>
            <a:off x="1928794" y="4429132"/>
            <a:ext cx="428628" cy="428628"/>
          </a:xfrm>
          <a:prstGeom prst="ellipse">
            <a:avLst/>
          </a:prstGeom>
          <a:noFill/>
          <a:ln w="158750" cap="rnd" cmpd="dbl">
            <a:solidFill>
              <a:schemeClr val="accent5">
                <a:lumMod val="40000"/>
                <a:lumOff val="60000"/>
                <a:alpha val="11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th-TH" sz="2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ตัวยึดเนื้อหา 2"/>
          <p:cNvSpPr>
            <a:spLocks noGrp="1"/>
          </p:cNvSpPr>
          <p:nvPr>
            <p:ph idx="1"/>
          </p:nvPr>
        </p:nvSpPr>
        <p:spPr>
          <a:xfrm>
            <a:off x="838200" y="1255357"/>
            <a:ext cx="10515600" cy="4725539"/>
          </a:xfr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def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defRPr>
            </a:lvl2pPr>
            <a:lvl3pPr>
              <a:def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defRPr>
            </a:lvl3pPr>
          </a:lstStyle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mtClean="0"/>
              <a:t>Edit Master text styles</a:t>
            </a:r>
          </a:p>
          <a:p>
            <a:pPr marL="342900" lvl="1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mtClean="0"/>
              <a:t>Second level</a:t>
            </a:r>
          </a:p>
          <a:p>
            <a:pPr marL="342900" lvl="2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6372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D1E24-00A2-4544-8861-F6BFC2900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1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62" r:id="rId9"/>
    <p:sldLayoutId id="2147483667" r:id="rId10"/>
    <p:sldLayoutId id="2147483666" r:id="rId11"/>
    <p:sldLayoutId id="2147483665" r:id="rId12"/>
    <p:sldLayoutId id="214748366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19edjCnZzo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14 เคมีกับการแก้ปัญหา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076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1851" y="357174"/>
            <a:ext cx="10515600" cy="94462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ตรวจสอบความรู้ก่อนเรียน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/>
              <a:t>10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32180" y="2212546"/>
            <a:ext cx="10850195" cy="1776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......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1.5 การเปลี่ยนแปลงค่าของตัวแปรที่ต้องควบคุมให้คงที่ไม่มีผลต่อค่าของตัวแปร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</a:t>
            </a:r>
          </a:p>
          <a:p>
            <a:pPr>
              <a:lnSpc>
                <a:spcPct val="114000"/>
              </a:lnSpc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เปลี่ยนแปลงค่าของตัวแปรที่ต้องควบคุมให้คงที่มีผล</a:t>
            </a:r>
            <a:r>
              <a:rPr lang="th-TH" sz="3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</a:t>
            </a:r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ค่าตัวแปรตาม</a:t>
            </a:r>
            <a:r>
              <a:rPr lang="th-TH" sz="3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อาจ</a:t>
            </a:r>
          </a:p>
          <a:p>
            <a:pPr>
              <a:lnSpc>
                <a:spcPct val="114000"/>
              </a:lnSpc>
            </a:pPr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เปลี่ยนแปลงได้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278" y="2157993"/>
            <a:ext cx="337253" cy="42969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16332" y="1397060"/>
            <a:ext cx="97962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ใส่เครื่องหมาย      หน้าข้อความ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ที่ถูกต้อง และเครื่องหมาย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หน้าข้อความ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ที่ไม่ถูกต้อง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5300" y="1439590"/>
            <a:ext cx="431229" cy="4312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2146" y="1457655"/>
            <a:ext cx="419200" cy="46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2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30165" y="1349700"/>
            <a:ext cx="11008371" cy="4066211"/>
          </a:xfrm>
          <a:prstGeom prst="roundRect">
            <a:avLst>
              <a:gd name="adj" fmla="val 1123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1851" y="-68500"/>
            <a:ext cx="10515600" cy="94462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ตรวจสอบความรู้ก่อนเรียน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/>
              <a:t>11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19873" y="1384038"/>
            <a:ext cx="1085019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ผสมสารละลาย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กับสารละลาย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จะมีฟองแก๊สเกิดขึ้น ในการศึกษา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อัตราการ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เกิดแก๊สของปฏิกิริยาดังกล่าว นักเรียนคนหนึ่งได้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ทำการ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ทดลองดังนี้</a:t>
            </a:r>
          </a:p>
          <a:p>
            <a:pPr marL="393700" indent="-393700">
              <a:buAutoNum type="arabicPeriod"/>
            </a:pP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ใส่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สารละลาย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 0.5 </a:t>
            </a:r>
            <a:r>
              <a:rPr lang="en-US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mol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/L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ปริมาตร 5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mL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ลงในหลอดทดลองที่ 1 และ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สารละลาย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B           0.5 </a:t>
            </a:r>
            <a:r>
              <a:rPr lang="en-US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mol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/L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ปริมาตร 5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mL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ลงในหลอดทดลองที่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</a:p>
          <a:p>
            <a:pPr marL="393700" indent="-393700">
              <a:buAutoNum type="arabicPeriod"/>
            </a:pP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เท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สารละลายในหลอดทดลองที่ 1 ลงในหลอดทดลองที่ 2 ที่อุณหภูมิห้องและวัด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อัตราการ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เกิด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แก๊ส</a:t>
            </a:r>
          </a:p>
          <a:p>
            <a:pPr marL="393700" indent="-393700">
              <a:buAutoNum type="arabicPeriod"/>
            </a:pP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ทำซ้ำข้อ 1–2 แต่ก่อนผสมให้นำหลอดทดลองทั้งสองหลอดแช่ในน้ำร้อนที่อุณหภูมิ 70 </a:t>
            </a:r>
            <a:r>
              <a:rPr lang="en-US" sz="3200" baseline="30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o</a:t>
            </a:r>
            <a:r>
              <a:rPr lang="en-US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C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ประมาณ 2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นาที</a:t>
            </a:r>
          </a:p>
          <a:p>
            <a:pPr marL="393700" indent="-393700">
              <a:buAutoNum type="arabicPeriod"/>
            </a:pP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ทำซ้ำข้อ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 แต่แช่หลอดทดลองทั้งสองหลอดใน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น้ำเย็น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ที่อุณหภูมิ 10 </a:t>
            </a:r>
            <a:r>
              <a:rPr lang="en-US" sz="3200" baseline="30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o</a:t>
            </a:r>
            <a:r>
              <a:rPr lang="en-US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C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แทนน้ำร้อน</a:t>
            </a:r>
            <a:endParaRPr lang="th-TH" sz="32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6332" y="782199"/>
            <a:ext cx="34612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พิจารณา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สถานการณ์ต่อไปนี้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28882" y="5471065"/>
            <a:ext cx="100766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ตั้งสมมติฐาน ระบุตัวแปรต้น ตัวแปรตาม และตัวแปรที่ต้องควบคุมให้คงที่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พร้อมกำหนดนิยาม       เชิง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ปฏิบัติการของตัวแปรตาม โดยกรอกข้อมูลในกรอบที่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กำหนดให้</a:t>
            </a:r>
            <a:endParaRPr lang="th-TH" sz="32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847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/>
              <a:t>12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1851" y="894766"/>
            <a:ext cx="1085019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สมมติฐาน 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...................................................................................................................................................................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...................................................................................................................................................................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...................................................................................................................................................................</a:t>
            </a:r>
          </a:p>
          <a:p>
            <a:endParaRPr lang="th-TH" sz="32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ตัวแปร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แปร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ต้น...................................................................................................................................................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แปร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ตาม................................................................................................................................................. 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แปรที่ต้องควบคุมให้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คงที่.......................................................................................................................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...................................................................................................................................................................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...................................................................................................................................................................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831851" y="87614"/>
            <a:ext cx="10515600" cy="94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>
                <a:solidFill>
                  <a:srgbClr val="0061AF"/>
                </a:solidFill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ตรวจสอบความรู้ก่อนเรียน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7954" y="1290951"/>
            <a:ext cx="100766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อุณหภูมิของสารตั้งต้นมีผลต่ออัตราการเกิดแก๊ส    หรือ</a:t>
            </a:r>
          </a:p>
          <a:p>
            <a:r>
              <a:rPr lang="th-TH" sz="3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ถ้าอุณหภูมิของสารตั้งต้นมีผลต่ออัตราการเกิดแก๊ส ดังนั้นสารตั้งต้นที่มีอุณหภูมิสูงจะทำให้อัตราการเกิดแก๊สสูง</a:t>
            </a:r>
            <a:endParaRPr lang="th-TH" sz="32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76578" y="3738022"/>
            <a:ext cx="100766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อุณหภูมิของสารตั้งต้น</a:t>
            </a:r>
          </a:p>
          <a:p>
            <a:r>
              <a:rPr lang="th-TH" sz="3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อัตราการเกิดแก๊ส </a:t>
            </a:r>
          </a:p>
          <a:p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ความเข้มข้นและปริมาตรของสารละลายแต่ละชนิด</a:t>
            </a:r>
          </a:p>
          <a:p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ขนาดของชุดอุปกรณ์การทดลอง</a:t>
            </a:r>
          </a:p>
          <a:p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ความดันขณะทำการทดลอง</a:t>
            </a:r>
            <a:endParaRPr lang="th-TH" sz="32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8173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/>
              <a:t>13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1851" y="1504366"/>
            <a:ext cx="1085019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นิยามเชิงปฏิบัติการของตัวแปรตาม 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...................................................................................................................................................................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...................................................................................................................................................................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...................................................................................................................................................................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831851" y="357174"/>
            <a:ext cx="10515600" cy="94462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ตรวจสอบความรู้ก่อนเรียน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7954" y="1916313"/>
            <a:ext cx="100766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อัตราการเกิดแก๊ส คือ อัตราการเกิดแก๊สเฉลี่ย ซึ่งคำนวณจากปริมาตรของแก๊สที่เกิดขึ้นต่อช่วงเวลาที่กำหนด โดยปริมาตรของแก๊สวัดด้วยวิธีการแทนที่น้ำ</a:t>
            </a:r>
            <a:endParaRPr lang="th-TH" sz="32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2380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1871" y="507074"/>
            <a:ext cx="11182940" cy="819432"/>
          </a:xfrm>
        </p:spPr>
        <p:txBody>
          <a:bodyPr anchor="t"/>
          <a:lstStyle/>
          <a:p>
            <a:pPr algn="l">
              <a:lnSpc>
                <a:spcPct val="100000"/>
              </a:lnSpc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14.1 บทนำ</a:t>
            </a:r>
            <a:endParaRPr lang="th-TH" sz="4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/>
              <a:t>14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83558" y="1338179"/>
            <a:ext cx="108076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เกี่ยวกับเนื้อหาวิชาเคมี สามารถ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นำมา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ประยุกต์ใช้ในการแก้ปัญหาจาก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  ที่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เกิดขึ้นใน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ชีวิตประจำวัน การ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ประกอบอาชีพ หรืออุตสาหกรรม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  ดังตัวอย่าง</a:t>
            </a:r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9392" y="3688567"/>
            <a:ext cx="2108529" cy="16676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71682" y="2502078"/>
            <a:ext cx="3556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ความรู้เรื่องสมบัติของธาตุ</a:t>
            </a:r>
            <a:endParaRPr lang="th-TH" sz="3600" b="1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97200" y="3507491"/>
            <a:ext cx="27832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ทองแดง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โลหะที่นำ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ไฟฟ้าดีได้ดี 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จึงนำมา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ทำเป็นสายไฟฟ้า</a:t>
            </a:r>
          </a:p>
        </p:txBody>
      </p:sp>
      <p:sp>
        <p:nvSpPr>
          <p:cNvPr id="15" name="ชื่อเรื่อง 2"/>
          <p:cNvSpPr txBox="1">
            <a:spLocks/>
          </p:cNvSpPr>
          <p:nvPr/>
        </p:nvSpPr>
        <p:spPr>
          <a:xfrm>
            <a:off x="1009483" y="2765392"/>
            <a:ext cx="759268" cy="947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>
                <a:solidFill>
                  <a:schemeClr val="bg1"/>
                </a:solidFill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defRPr>
            </a:lvl1pPr>
          </a:lstStyle>
          <a:p>
            <a:pPr algn="l"/>
            <a:r>
              <a:rPr lang="en-US" sz="3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Cu</a:t>
            </a:r>
            <a:endParaRPr lang="en-US" sz="3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242803" y="3746692"/>
            <a:ext cx="2560320" cy="2727167"/>
            <a:chOff x="6278880" y="3356793"/>
            <a:chExt cx="2560320" cy="272716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94120" y="4735930"/>
              <a:ext cx="2545080" cy="134803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78880" y="3356793"/>
              <a:ext cx="2544462" cy="1452370"/>
            </a:xfrm>
            <a:prstGeom prst="rect">
              <a:avLst/>
            </a:prstGeom>
          </p:spPr>
        </p:pic>
      </p:grpSp>
      <p:sp>
        <p:nvSpPr>
          <p:cNvPr id="19" name="ชื่อเรื่อง 2"/>
          <p:cNvSpPr txBox="1">
            <a:spLocks/>
          </p:cNvSpPr>
          <p:nvPr/>
        </p:nvSpPr>
        <p:spPr>
          <a:xfrm>
            <a:off x="6178777" y="2787071"/>
            <a:ext cx="1262370" cy="947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>
                <a:solidFill>
                  <a:schemeClr val="bg1"/>
                </a:solidFill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defRPr>
            </a:lvl1pPr>
          </a:lstStyle>
          <a:p>
            <a:pPr algn="l"/>
            <a:r>
              <a:rPr lang="en-US" sz="3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Co-60</a:t>
            </a:r>
            <a:endParaRPr lang="en-US" sz="3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25340" y="3534803"/>
            <a:ext cx="301486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โคบอลต์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-60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เป็นธาตุกัมมันตรังสีที่แผ่รังสีแกมมา มีการใช้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ประโยชน์หลากหลาย เช่น เปลี่ยน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สีอัญมณี </a:t>
            </a:r>
          </a:p>
        </p:txBody>
      </p:sp>
    </p:spTree>
    <p:extLst>
      <p:ext uri="{BB962C8B-B14F-4D97-AF65-F5344CB8AC3E}">
        <p14:creationId xmlns:p14="http://schemas.microsoft.com/office/powerpoint/2010/main" val="374825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1871" y="507073"/>
            <a:ext cx="11182940" cy="1531587"/>
          </a:xfrm>
        </p:spPr>
        <p:txBody>
          <a:bodyPr anchor="t"/>
          <a:lstStyle/>
          <a:p>
            <a:pPr algn="l">
              <a:lnSpc>
                <a:spcPct val="100000"/>
              </a:lnSpc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14.1 บทนำ</a:t>
            </a:r>
            <a:endParaRPr lang="th-TH" sz="4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/>
              <a:t>15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77142" y="4735022"/>
            <a:ext cx="103078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การ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เจาะกระป๋องนมข้นหวาน 2 รู 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ทำให้อากาศเข้าไปแทนที่นมข้นหวานได้ จึงช่วย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ให้นมข้นหวานไหลได้อย่างต่อเนื่อง 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และเป็นหลักการเดียวกันกับการ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เจาะรูเล็ก ๆ ที่ฝาแก้วกาแฟ เพื่อให้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กาแฟไหล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จากช่องสำหรับดื่มได้อย่างต่อเนื่อง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71681" y="1320052"/>
            <a:ext cx="48715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ความรู้เรื่องแก๊สและสมบัติของแก๊ส</a:t>
            </a:r>
            <a:endParaRPr lang="th-TH" sz="3600" b="1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095893" y="2189828"/>
            <a:ext cx="2275296" cy="2304942"/>
            <a:chOff x="1696663" y="2570903"/>
            <a:chExt cx="3136594" cy="307370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6663" y="2570903"/>
              <a:ext cx="3136594" cy="3073705"/>
            </a:xfrm>
            <a:prstGeom prst="rect">
              <a:avLst/>
            </a:prstGeom>
          </p:spPr>
        </p:pic>
        <p:sp>
          <p:nvSpPr>
            <p:cNvPr id="18" name="Flowchart: Stored Data 4"/>
            <p:cNvSpPr/>
            <p:nvPr/>
          </p:nvSpPr>
          <p:spPr>
            <a:xfrm rot="16200000">
              <a:off x="2830465" y="4274903"/>
              <a:ext cx="566756" cy="1610902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1667 w 20000"/>
                <a:gd name="connsiteY0" fmla="*/ 0 h 10000"/>
                <a:gd name="connsiteX1" fmla="*/ 20000 w 20000"/>
                <a:gd name="connsiteY1" fmla="*/ 0 h 10000"/>
                <a:gd name="connsiteX2" fmla="*/ 18333 w 20000"/>
                <a:gd name="connsiteY2" fmla="*/ 5000 h 10000"/>
                <a:gd name="connsiteX3" fmla="*/ 20000 w 20000"/>
                <a:gd name="connsiteY3" fmla="*/ 10000 h 10000"/>
                <a:gd name="connsiteX4" fmla="*/ 11667 w 20000"/>
                <a:gd name="connsiteY4" fmla="*/ 10000 h 10000"/>
                <a:gd name="connsiteX5" fmla="*/ 0 w 20000"/>
                <a:gd name="connsiteY5" fmla="*/ 5000 h 10000"/>
                <a:gd name="connsiteX6" fmla="*/ 11667 w 20000"/>
                <a:gd name="connsiteY6" fmla="*/ 0 h 10000"/>
                <a:gd name="connsiteX0" fmla="*/ 11667 w 20000"/>
                <a:gd name="connsiteY0" fmla="*/ 0 h 10000"/>
                <a:gd name="connsiteX1" fmla="*/ 20000 w 20000"/>
                <a:gd name="connsiteY1" fmla="*/ 0 h 10000"/>
                <a:gd name="connsiteX2" fmla="*/ 13596 w 20000"/>
                <a:gd name="connsiteY2" fmla="*/ 4792 h 10000"/>
                <a:gd name="connsiteX3" fmla="*/ 20000 w 20000"/>
                <a:gd name="connsiteY3" fmla="*/ 10000 h 10000"/>
                <a:gd name="connsiteX4" fmla="*/ 11667 w 20000"/>
                <a:gd name="connsiteY4" fmla="*/ 10000 h 10000"/>
                <a:gd name="connsiteX5" fmla="*/ 0 w 20000"/>
                <a:gd name="connsiteY5" fmla="*/ 5000 h 10000"/>
                <a:gd name="connsiteX6" fmla="*/ 11667 w 20000"/>
                <a:gd name="connsiteY6" fmla="*/ 0 h 10000"/>
                <a:gd name="connsiteX0" fmla="*/ 11667 w 22632"/>
                <a:gd name="connsiteY0" fmla="*/ 0 h 10000"/>
                <a:gd name="connsiteX1" fmla="*/ 20000 w 22632"/>
                <a:gd name="connsiteY1" fmla="*/ 0 h 10000"/>
                <a:gd name="connsiteX2" fmla="*/ 13596 w 22632"/>
                <a:gd name="connsiteY2" fmla="*/ 4792 h 10000"/>
                <a:gd name="connsiteX3" fmla="*/ 22632 w 22632"/>
                <a:gd name="connsiteY3" fmla="*/ 9792 h 10000"/>
                <a:gd name="connsiteX4" fmla="*/ 11667 w 22632"/>
                <a:gd name="connsiteY4" fmla="*/ 10000 h 10000"/>
                <a:gd name="connsiteX5" fmla="*/ 0 w 22632"/>
                <a:gd name="connsiteY5" fmla="*/ 5000 h 10000"/>
                <a:gd name="connsiteX6" fmla="*/ 11667 w 22632"/>
                <a:gd name="connsiteY6" fmla="*/ 0 h 10000"/>
                <a:gd name="connsiteX0" fmla="*/ 11667 w 36842"/>
                <a:gd name="connsiteY0" fmla="*/ 5142 h 15142"/>
                <a:gd name="connsiteX1" fmla="*/ 36842 w 36842"/>
                <a:gd name="connsiteY1" fmla="*/ 0 h 15142"/>
                <a:gd name="connsiteX2" fmla="*/ 13596 w 36842"/>
                <a:gd name="connsiteY2" fmla="*/ 9934 h 15142"/>
                <a:gd name="connsiteX3" fmla="*/ 22632 w 36842"/>
                <a:gd name="connsiteY3" fmla="*/ 14934 h 15142"/>
                <a:gd name="connsiteX4" fmla="*/ 11667 w 36842"/>
                <a:gd name="connsiteY4" fmla="*/ 15142 h 15142"/>
                <a:gd name="connsiteX5" fmla="*/ 0 w 36842"/>
                <a:gd name="connsiteY5" fmla="*/ 10142 h 15142"/>
                <a:gd name="connsiteX6" fmla="*/ 11667 w 36842"/>
                <a:gd name="connsiteY6" fmla="*/ 5142 h 15142"/>
                <a:gd name="connsiteX0" fmla="*/ 11667 w 37042"/>
                <a:gd name="connsiteY0" fmla="*/ 5145 h 15145"/>
                <a:gd name="connsiteX1" fmla="*/ 36842 w 37042"/>
                <a:gd name="connsiteY1" fmla="*/ 3 h 15145"/>
                <a:gd name="connsiteX2" fmla="*/ 18947 w 37042"/>
                <a:gd name="connsiteY2" fmla="*/ 4381 h 15145"/>
                <a:gd name="connsiteX3" fmla="*/ 13596 w 37042"/>
                <a:gd name="connsiteY3" fmla="*/ 9937 h 15145"/>
                <a:gd name="connsiteX4" fmla="*/ 22632 w 37042"/>
                <a:gd name="connsiteY4" fmla="*/ 14937 h 15145"/>
                <a:gd name="connsiteX5" fmla="*/ 11667 w 37042"/>
                <a:gd name="connsiteY5" fmla="*/ 15145 h 15145"/>
                <a:gd name="connsiteX6" fmla="*/ 0 w 37042"/>
                <a:gd name="connsiteY6" fmla="*/ 10145 h 15145"/>
                <a:gd name="connsiteX7" fmla="*/ 11667 w 37042"/>
                <a:gd name="connsiteY7" fmla="*/ 5145 h 15145"/>
                <a:gd name="connsiteX0" fmla="*/ 11667 w 37042"/>
                <a:gd name="connsiteY0" fmla="*/ 5145 h 15145"/>
                <a:gd name="connsiteX1" fmla="*/ 36842 w 37042"/>
                <a:gd name="connsiteY1" fmla="*/ 3 h 15145"/>
                <a:gd name="connsiteX2" fmla="*/ 18947 w 37042"/>
                <a:gd name="connsiteY2" fmla="*/ 4381 h 15145"/>
                <a:gd name="connsiteX3" fmla="*/ 13596 w 37042"/>
                <a:gd name="connsiteY3" fmla="*/ 8547 h 15145"/>
                <a:gd name="connsiteX4" fmla="*/ 22632 w 37042"/>
                <a:gd name="connsiteY4" fmla="*/ 14937 h 15145"/>
                <a:gd name="connsiteX5" fmla="*/ 11667 w 37042"/>
                <a:gd name="connsiteY5" fmla="*/ 15145 h 15145"/>
                <a:gd name="connsiteX6" fmla="*/ 0 w 37042"/>
                <a:gd name="connsiteY6" fmla="*/ 10145 h 15145"/>
                <a:gd name="connsiteX7" fmla="*/ 11667 w 37042"/>
                <a:gd name="connsiteY7" fmla="*/ 5145 h 15145"/>
                <a:gd name="connsiteX0" fmla="*/ 11667 w 37042"/>
                <a:gd name="connsiteY0" fmla="*/ 5145 h 15145"/>
                <a:gd name="connsiteX1" fmla="*/ 36842 w 37042"/>
                <a:gd name="connsiteY1" fmla="*/ 3 h 15145"/>
                <a:gd name="connsiteX2" fmla="*/ 18947 w 37042"/>
                <a:gd name="connsiteY2" fmla="*/ 4381 h 15145"/>
                <a:gd name="connsiteX3" fmla="*/ 13596 w 37042"/>
                <a:gd name="connsiteY3" fmla="*/ 8547 h 15145"/>
                <a:gd name="connsiteX4" fmla="*/ 15263 w 37042"/>
                <a:gd name="connsiteY4" fmla="*/ 11956 h 15145"/>
                <a:gd name="connsiteX5" fmla="*/ 22632 w 37042"/>
                <a:gd name="connsiteY5" fmla="*/ 14937 h 15145"/>
                <a:gd name="connsiteX6" fmla="*/ 11667 w 37042"/>
                <a:gd name="connsiteY6" fmla="*/ 15145 h 15145"/>
                <a:gd name="connsiteX7" fmla="*/ 0 w 37042"/>
                <a:gd name="connsiteY7" fmla="*/ 10145 h 15145"/>
                <a:gd name="connsiteX8" fmla="*/ 11667 w 37042"/>
                <a:gd name="connsiteY8" fmla="*/ 5145 h 15145"/>
                <a:gd name="connsiteX0" fmla="*/ 11667 w 37042"/>
                <a:gd name="connsiteY0" fmla="*/ 5145 h 15145"/>
                <a:gd name="connsiteX1" fmla="*/ 36842 w 37042"/>
                <a:gd name="connsiteY1" fmla="*/ 3 h 15145"/>
                <a:gd name="connsiteX2" fmla="*/ 18947 w 37042"/>
                <a:gd name="connsiteY2" fmla="*/ 4381 h 15145"/>
                <a:gd name="connsiteX3" fmla="*/ 13596 w 37042"/>
                <a:gd name="connsiteY3" fmla="*/ 8130 h 15145"/>
                <a:gd name="connsiteX4" fmla="*/ 15263 w 37042"/>
                <a:gd name="connsiteY4" fmla="*/ 11956 h 15145"/>
                <a:gd name="connsiteX5" fmla="*/ 22632 w 37042"/>
                <a:gd name="connsiteY5" fmla="*/ 14937 h 15145"/>
                <a:gd name="connsiteX6" fmla="*/ 11667 w 37042"/>
                <a:gd name="connsiteY6" fmla="*/ 15145 h 15145"/>
                <a:gd name="connsiteX7" fmla="*/ 0 w 37042"/>
                <a:gd name="connsiteY7" fmla="*/ 10145 h 15145"/>
                <a:gd name="connsiteX8" fmla="*/ 11667 w 37042"/>
                <a:gd name="connsiteY8" fmla="*/ 5145 h 15145"/>
                <a:gd name="connsiteX0" fmla="*/ 21820 w 37195"/>
                <a:gd name="connsiteY0" fmla="*/ 1184 h 15145"/>
                <a:gd name="connsiteX1" fmla="*/ 36995 w 37195"/>
                <a:gd name="connsiteY1" fmla="*/ 3 h 15145"/>
                <a:gd name="connsiteX2" fmla="*/ 19100 w 37195"/>
                <a:gd name="connsiteY2" fmla="*/ 4381 h 15145"/>
                <a:gd name="connsiteX3" fmla="*/ 13749 w 37195"/>
                <a:gd name="connsiteY3" fmla="*/ 8130 h 15145"/>
                <a:gd name="connsiteX4" fmla="*/ 15416 w 37195"/>
                <a:gd name="connsiteY4" fmla="*/ 11956 h 15145"/>
                <a:gd name="connsiteX5" fmla="*/ 22785 w 37195"/>
                <a:gd name="connsiteY5" fmla="*/ 14937 h 15145"/>
                <a:gd name="connsiteX6" fmla="*/ 11820 w 37195"/>
                <a:gd name="connsiteY6" fmla="*/ 15145 h 15145"/>
                <a:gd name="connsiteX7" fmla="*/ 153 w 37195"/>
                <a:gd name="connsiteY7" fmla="*/ 10145 h 15145"/>
                <a:gd name="connsiteX8" fmla="*/ 21820 w 37195"/>
                <a:gd name="connsiteY8" fmla="*/ 1184 h 15145"/>
                <a:gd name="connsiteX0" fmla="*/ 21668 w 37043"/>
                <a:gd name="connsiteY0" fmla="*/ 1184 h 15145"/>
                <a:gd name="connsiteX1" fmla="*/ 36843 w 37043"/>
                <a:gd name="connsiteY1" fmla="*/ 3 h 15145"/>
                <a:gd name="connsiteX2" fmla="*/ 18948 w 37043"/>
                <a:gd name="connsiteY2" fmla="*/ 4381 h 15145"/>
                <a:gd name="connsiteX3" fmla="*/ 13597 w 37043"/>
                <a:gd name="connsiteY3" fmla="*/ 8130 h 15145"/>
                <a:gd name="connsiteX4" fmla="*/ 15264 w 37043"/>
                <a:gd name="connsiteY4" fmla="*/ 11956 h 15145"/>
                <a:gd name="connsiteX5" fmla="*/ 22633 w 37043"/>
                <a:gd name="connsiteY5" fmla="*/ 14937 h 15145"/>
                <a:gd name="connsiteX6" fmla="*/ 11668 w 37043"/>
                <a:gd name="connsiteY6" fmla="*/ 15145 h 15145"/>
                <a:gd name="connsiteX7" fmla="*/ 1 w 37043"/>
                <a:gd name="connsiteY7" fmla="*/ 10145 h 15145"/>
                <a:gd name="connsiteX8" fmla="*/ 12106 w 37043"/>
                <a:gd name="connsiteY8" fmla="*/ 2713 h 15145"/>
                <a:gd name="connsiteX9" fmla="*/ 21668 w 37043"/>
                <a:gd name="connsiteY9" fmla="*/ 1184 h 15145"/>
                <a:gd name="connsiteX0" fmla="*/ 22453 w 37828"/>
                <a:gd name="connsiteY0" fmla="*/ 1184 h 15145"/>
                <a:gd name="connsiteX1" fmla="*/ 37628 w 37828"/>
                <a:gd name="connsiteY1" fmla="*/ 3 h 15145"/>
                <a:gd name="connsiteX2" fmla="*/ 19733 w 37828"/>
                <a:gd name="connsiteY2" fmla="*/ 4381 h 15145"/>
                <a:gd name="connsiteX3" fmla="*/ 14382 w 37828"/>
                <a:gd name="connsiteY3" fmla="*/ 8130 h 15145"/>
                <a:gd name="connsiteX4" fmla="*/ 16049 w 37828"/>
                <a:gd name="connsiteY4" fmla="*/ 11956 h 15145"/>
                <a:gd name="connsiteX5" fmla="*/ 23418 w 37828"/>
                <a:gd name="connsiteY5" fmla="*/ 14937 h 15145"/>
                <a:gd name="connsiteX6" fmla="*/ 12453 w 37828"/>
                <a:gd name="connsiteY6" fmla="*/ 15145 h 15145"/>
                <a:gd name="connsiteX7" fmla="*/ 786 w 37828"/>
                <a:gd name="connsiteY7" fmla="*/ 10145 h 15145"/>
                <a:gd name="connsiteX8" fmla="*/ 2364 w 37828"/>
                <a:gd name="connsiteY8" fmla="*/ 6188 h 15145"/>
                <a:gd name="connsiteX9" fmla="*/ 12891 w 37828"/>
                <a:gd name="connsiteY9" fmla="*/ 2713 h 15145"/>
                <a:gd name="connsiteX10" fmla="*/ 22453 w 37828"/>
                <a:gd name="connsiteY10" fmla="*/ 1184 h 15145"/>
                <a:gd name="connsiteX0" fmla="*/ 22453 w 37828"/>
                <a:gd name="connsiteY0" fmla="*/ 1184 h 15145"/>
                <a:gd name="connsiteX1" fmla="*/ 37628 w 37828"/>
                <a:gd name="connsiteY1" fmla="*/ 3 h 15145"/>
                <a:gd name="connsiteX2" fmla="*/ 19733 w 37828"/>
                <a:gd name="connsiteY2" fmla="*/ 4381 h 15145"/>
                <a:gd name="connsiteX3" fmla="*/ 14382 w 37828"/>
                <a:gd name="connsiteY3" fmla="*/ 8130 h 15145"/>
                <a:gd name="connsiteX4" fmla="*/ 16049 w 37828"/>
                <a:gd name="connsiteY4" fmla="*/ 11956 h 15145"/>
                <a:gd name="connsiteX5" fmla="*/ 23418 w 37828"/>
                <a:gd name="connsiteY5" fmla="*/ 14937 h 15145"/>
                <a:gd name="connsiteX6" fmla="*/ 12453 w 37828"/>
                <a:gd name="connsiteY6" fmla="*/ 15145 h 15145"/>
                <a:gd name="connsiteX7" fmla="*/ 786 w 37828"/>
                <a:gd name="connsiteY7" fmla="*/ 10145 h 15145"/>
                <a:gd name="connsiteX8" fmla="*/ 2364 w 37828"/>
                <a:gd name="connsiteY8" fmla="*/ 6188 h 15145"/>
                <a:gd name="connsiteX9" fmla="*/ 12891 w 37828"/>
                <a:gd name="connsiteY9" fmla="*/ 2713 h 15145"/>
                <a:gd name="connsiteX10" fmla="*/ 22453 w 37828"/>
                <a:gd name="connsiteY10" fmla="*/ 1184 h 15145"/>
                <a:gd name="connsiteX0" fmla="*/ 22648 w 38023"/>
                <a:gd name="connsiteY0" fmla="*/ 1184 h 14937"/>
                <a:gd name="connsiteX1" fmla="*/ 37823 w 38023"/>
                <a:gd name="connsiteY1" fmla="*/ 3 h 14937"/>
                <a:gd name="connsiteX2" fmla="*/ 19928 w 38023"/>
                <a:gd name="connsiteY2" fmla="*/ 4381 h 14937"/>
                <a:gd name="connsiteX3" fmla="*/ 14577 w 38023"/>
                <a:gd name="connsiteY3" fmla="*/ 8130 h 14937"/>
                <a:gd name="connsiteX4" fmla="*/ 16244 w 38023"/>
                <a:gd name="connsiteY4" fmla="*/ 11956 h 14937"/>
                <a:gd name="connsiteX5" fmla="*/ 23613 w 38023"/>
                <a:gd name="connsiteY5" fmla="*/ 14937 h 14937"/>
                <a:gd name="connsiteX6" fmla="*/ 15280 w 38023"/>
                <a:gd name="connsiteY6" fmla="*/ 13825 h 14937"/>
                <a:gd name="connsiteX7" fmla="*/ 981 w 38023"/>
                <a:gd name="connsiteY7" fmla="*/ 10145 h 14937"/>
                <a:gd name="connsiteX8" fmla="*/ 2559 w 38023"/>
                <a:gd name="connsiteY8" fmla="*/ 6188 h 14937"/>
                <a:gd name="connsiteX9" fmla="*/ 13086 w 38023"/>
                <a:gd name="connsiteY9" fmla="*/ 2713 h 14937"/>
                <a:gd name="connsiteX10" fmla="*/ 22648 w 38023"/>
                <a:gd name="connsiteY10" fmla="*/ 1184 h 14937"/>
                <a:gd name="connsiteX0" fmla="*/ 21987 w 37362"/>
                <a:gd name="connsiteY0" fmla="*/ 1184 h 14937"/>
                <a:gd name="connsiteX1" fmla="*/ 37162 w 37362"/>
                <a:gd name="connsiteY1" fmla="*/ 3 h 14937"/>
                <a:gd name="connsiteX2" fmla="*/ 19267 w 37362"/>
                <a:gd name="connsiteY2" fmla="*/ 4381 h 14937"/>
                <a:gd name="connsiteX3" fmla="*/ 13916 w 37362"/>
                <a:gd name="connsiteY3" fmla="*/ 8130 h 14937"/>
                <a:gd name="connsiteX4" fmla="*/ 15583 w 37362"/>
                <a:gd name="connsiteY4" fmla="*/ 11956 h 14937"/>
                <a:gd name="connsiteX5" fmla="*/ 22952 w 37362"/>
                <a:gd name="connsiteY5" fmla="*/ 14937 h 14937"/>
                <a:gd name="connsiteX6" fmla="*/ 5671 w 37362"/>
                <a:gd name="connsiteY6" fmla="*/ 13547 h 14937"/>
                <a:gd name="connsiteX7" fmla="*/ 320 w 37362"/>
                <a:gd name="connsiteY7" fmla="*/ 10145 h 14937"/>
                <a:gd name="connsiteX8" fmla="*/ 1898 w 37362"/>
                <a:gd name="connsiteY8" fmla="*/ 6188 h 14937"/>
                <a:gd name="connsiteX9" fmla="*/ 12425 w 37362"/>
                <a:gd name="connsiteY9" fmla="*/ 2713 h 14937"/>
                <a:gd name="connsiteX10" fmla="*/ 21987 w 37362"/>
                <a:gd name="connsiteY10" fmla="*/ 1184 h 14937"/>
                <a:gd name="connsiteX0" fmla="*/ 21987 w 37362"/>
                <a:gd name="connsiteY0" fmla="*/ 1184 h 14937"/>
                <a:gd name="connsiteX1" fmla="*/ 37162 w 37362"/>
                <a:gd name="connsiteY1" fmla="*/ 3 h 14937"/>
                <a:gd name="connsiteX2" fmla="*/ 19267 w 37362"/>
                <a:gd name="connsiteY2" fmla="*/ 4381 h 14937"/>
                <a:gd name="connsiteX3" fmla="*/ 13916 w 37362"/>
                <a:gd name="connsiteY3" fmla="*/ 8130 h 14937"/>
                <a:gd name="connsiteX4" fmla="*/ 15583 w 37362"/>
                <a:gd name="connsiteY4" fmla="*/ 11956 h 14937"/>
                <a:gd name="connsiteX5" fmla="*/ 22952 w 37362"/>
                <a:gd name="connsiteY5" fmla="*/ 14937 h 14937"/>
                <a:gd name="connsiteX6" fmla="*/ 5671 w 37362"/>
                <a:gd name="connsiteY6" fmla="*/ 13547 h 14937"/>
                <a:gd name="connsiteX7" fmla="*/ 320 w 37362"/>
                <a:gd name="connsiteY7" fmla="*/ 10145 h 14937"/>
                <a:gd name="connsiteX8" fmla="*/ 1898 w 37362"/>
                <a:gd name="connsiteY8" fmla="*/ 6188 h 14937"/>
                <a:gd name="connsiteX9" fmla="*/ 12425 w 37362"/>
                <a:gd name="connsiteY9" fmla="*/ 2713 h 14937"/>
                <a:gd name="connsiteX10" fmla="*/ 21987 w 37362"/>
                <a:gd name="connsiteY10" fmla="*/ 1184 h 14937"/>
                <a:gd name="connsiteX0" fmla="*/ 21987 w 37362"/>
                <a:gd name="connsiteY0" fmla="*/ 1184 h 14798"/>
                <a:gd name="connsiteX1" fmla="*/ 37162 w 37362"/>
                <a:gd name="connsiteY1" fmla="*/ 3 h 14798"/>
                <a:gd name="connsiteX2" fmla="*/ 19267 w 37362"/>
                <a:gd name="connsiteY2" fmla="*/ 4381 h 14798"/>
                <a:gd name="connsiteX3" fmla="*/ 13916 w 37362"/>
                <a:gd name="connsiteY3" fmla="*/ 8130 h 14798"/>
                <a:gd name="connsiteX4" fmla="*/ 15583 w 37362"/>
                <a:gd name="connsiteY4" fmla="*/ 11956 h 14798"/>
                <a:gd name="connsiteX5" fmla="*/ 23654 w 37362"/>
                <a:gd name="connsiteY5" fmla="*/ 14798 h 14798"/>
                <a:gd name="connsiteX6" fmla="*/ 5671 w 37362"/>
                <a:gd name="connsiteY6" fmla="*/ 13547 h 14798"/>
                <a:gd name="connsiteX7" fmla="*/ 320 w 37362"/>
                <a:gd name="connsiteY7" fmla="*/ 10145 h 14798"/>
                <a:gd name="connsiteX8" fmla="*/ 1898 w 37362"/>
                <a:gd name="connsiteY8" fmla="*/ 6188 h 14798"/>
                <a:gd name="connsiteX9" fmla="*/ 12425 w 37362"/>
                <a:gd name="connsiteY9" fmla="*/ 2713 h 14798"/>
                <a:gd name="connsiteX10" fmla="*/ 21987 w 37362"/>
                <a:gd name="connsiteY10" fmla="*/ 1184 h 14798"/>
                <a:gd name="connsiteX0" fmla="*/ 21987 w 37362"/>
                <a:gd name="connsiteY0" fmla="*/ 1184 h 14798"/>
                <a:gd name="connsiteX1" fmla="*/ 37162 w 37362"/>
                <a:gd name="connsiteY1" fmla="*/ 3 h 14798"/>
                <a:gd name="connsiteX2" fmla="*/ 19267 w 37362"/>
                <a:gd name="connsiteY2" fmla="*/ 4381 h 14798"/>
                <a:gd name="connsiteX3" fmla="*/ 13916 w 37362"/>
                <a:gd name="connsiteY3" fmla="*/ 8130 h 14798"/>
                <a:gd name="connsiteX4" fmla="*/ 15583 w 37362"/>
                <a:gd name="connsiteY4" fmla="*/ 11956 h 14798"/>
                <a:gd name="connsiteX5" fmla="*/ 23654 w 37362"/>
                <a:gd name="connsiteY5" fmla="*/ 14798 h 14798"/>
                <a:gd name="connsiteX6" fmla="*/ 5671 w 37362"/>
                <a:gd name="connsiteY6" fmla="*/ 13408 h 14798"/>
                <a:gd name="connsiteX7" fmla="*/ 320 w 37362"/>
                <a:gd name="connsiteY7" fmla="*/ 10145 h 14798"/>
                <a:gd name="connsiteX8" fmla="*/ 1898 w 37362"/>
                <a:gd name="connsiteY8" fmla="*/ 6188 h 14798"/>
                <a:gd name="connsiteX9" fmla="*/ 12425 w 37362"/>
                <a:gd name="connsiteY9" fmla="*/ 2713 h 14798"/>
                <a:gd name="connsiteX10" fmla="*/ 21987 w 37362"/>
                <a:gd name="connsiteY10" fmla="*/ 1184 h 14798"/>
                <a:gd name="connsiteX0" fmla="*/ 21987 w 37362"/>
                <a:gd name="connsiteY0" fmla="*/ 1184 h 14798"/>
                <a:gd name="connsiteX1" fmla="*/ 37162 w 37362"/>
                <a:gd name="connsiteY1" fmla="*/ 3 h 14798"/>
                <a:gd name="connsiteX2" fmla="*/ 19267 w 37362"/>
                <a:gd name="connsiteY2" fmla="*/ 4381 h 14798"/>
                <a:gd name="connsiteX3" fmla="*/ 13916 w 37362"/>
                <a:gd name="connsiteY3" fmla="*/ 8130 h 14798"/>
                <a:gd name="connsiteX4" fmla="*/ 13828 w 37362"/>
                <a:gd name="connsiteY4" fmla="*/ 10659 h 14798"/>
                <a:gd name="connsiteX5" fmla="*/ 23654 w 37362"/>
                <a:gd name="connsiteY5" fmla="*/ 14798 h 14798"/>
                <a:gd name="connsiteX6" fmla="*/ 5671 w 37362"/>
                <a:gd name="connsiteY6" fmla="*/ 13408 h 14798"/>
                <a:gd name="connsiteX7" fmla="*/ 320 w 37362"/>
                <a:gd name="connsiteY7" fmla="*/ 10145 h 14798"/>
                <a:gd name="connsiteX8" fmla="*/ 1898 w 37362"/>
                <a:gd name="connsiteY8" fmla="*/ 6188 h 14798"/>
                <a:gd name="connsiteX9" fmla="*/ 12425 w 37362"/>
                <a:gd name="connsiteY9" fmla="*/ 2713 h 14798"/>
                <a:gd name="connsiteX10" fmla="*/ 21987 w 37362"/>
                <a:gd name="connsiteY10" fmla="*/ 1184 h 14798"/>
                <a:gd name="connsiteX0" fmla="*/ 21987 w 37362"/>
                <a:gd name="connsiteY0" fmla="*/ 1184 h 14798"/>
                <a:gd name="connsiteX1" fmla="*/ 37162 w 37362"/>
                <a:gd name="connsiteY1" fmla="*/ 3 h 14798"/>
                <a:gd name="connsiteX2" fmla="*/ 19267 w 37362"/>
                <a:gd name="connsiteY2" fmla="*/ 4381 h 14798"/>
                <a:gd name="connsiteX3" fmla="*/ 13916 w 37362"/>
                <a:gd name="connsiteY3" fmla="*/ 8130 h 14798"/>
                <a:gd name="connsiteX4" fmla="*/ 13828 w 37362"/>
                <a:gd name="connsiteY4" fmla="*/ 10659 h 14798"/>
                <a:gd name="connsiteX5" fmla="*/ 16460 w 37362"/>
                <a:gd name="connsiteY5" fmla="*/ 12489 h 14798"/>
                <a:gd name="connsiteX6" fmla="*/ 23654 w 37362"/>
                <a:gd name="connsiteY6" fmla="*/ 14798 h 14798"/>
                <a:gd name="connsiteX7" fmla="*/ 5671 w 37362"/>
                <a:gd name="connsiteY7" fmla="*/ 13408 h 14798"/>
                <a:gd name="connsiteX8" fmla="*/ 320 w 37362"/>
                <a:gd name="connsiteY8" fmla="*/ 10145 h 14798"/>
                <a:gd name="connsiteX9" fmla="*/ 1898 w 37362"/>
                <a:gd name="connsiteY9" fmla="*/ 6188 h 14798"/>
                <a:gd name="connsiteX10" fmla="*/ 12425 w 37362"/>
                <a:gd name="connsiteY10" fmla="*/ 2713 h 14798"/>
                <a:gd name="connsiteX11" fmla="*/ 21987 w 37362"/>
                <a:gd name="connsiteY11" fmla="*/ 1184 h 14798"/>
                <a:gd name="connsiteX0" fmla="*/ 21987 w 37362"/>
                <a:gd name="connsiteY0" fmla="*/ 1184 h 14798"/>
                <a:gd name="connsiteX1" fmla="*/ 37162 w 37362"/>
                <a:gd name="connsiteY1" fmla="*/ 3 h 14798"/>
                <a:gd name="connsiteX2" fmla="*/ 19267 w 37362"/>
                <a:gd name="connsiteY2" fmla="*/ 4381 h 14798"/>
                <a:gd name="connsiteX3" fmla="*/ 13916 w 37362"/>
                <a:gd name="connsiteY3" fmla="*/ 8130 h 14798"/>
                <a:gd name="connsiteX4" fmla="*/ 13828 w 37362"/>
                <a:gd name="connsiteY4" fmla="*/ 10659 h 14798"/>
                <a:gd name="connsiteX5" fmla="*/ 16460 w 37362"/>
                <a:gd name="connsiteY5" fmla="*/ 12489 h 14798"/>
                <a:gd name="connsiteX6" fmla="*/ 23654 w 37362"/>
                <a:gd name="connsiteY6" fmla="*/ 14798 h 14798"/>
                <a:gd name="connsiteX7" fmla="*/ 5671 w 37362"/>
                <a:gd name="connsiteY7" fmla="*/ 13408 h 14798"/>
                <a:gd name="connsiteX8" fmla="*/ 320 w 37362"/>
                <a:gd name="connsiteY8" fmla="*/ 10145 h 14798"/>
                <a:gd name="connsiteX9" fmla="*/ 1898 w 37362"/>
                <a:gd name="connsiteY9" fmla="*/ 6188 h 14798"/>
                <a:gd name="connsiteX10" fmla="*/ 12425 w 37362"/>
                <a:gd name="connsiteY10" fmla="*/ 2713 h 14798"/>
                <a:gd name="connsiteX11" fmla="*/ 21987 w 37362"/>
                <a:gd name="connsiteY11" fmla="*/ 1184 h 14798"/>
                <a:gd name="connsiteX0" fmla="*/ 21987 w 37362"/>
                <a:gd name="connsiteY0" fmla="*/ 1184 h 14815"/>
                <a:gd name="connsiteX1" fmla="*/ 37162 w 37362"/>
                <a:gd name="connsiteY1" fmla="*/ 3 h 14815"/>
                <a:gd name="connsiteX2" fmla="*/ 19267 w 37362"/>
                <a:gd name="connsiteY2" fmla="*/ 4381 h 14815"/>
                <a:gd name="connsiteX3" fmla="*/ 13916 w 37362"/>
                <a:gd name="connsiteY3" fmla="*/ 8130 h 14815"/>
                <a:gd name="connsiteX4" fmla="*/ 13828 w 37362"/>
                <a:gd name="connsiteY4" fmla="*/ 10659 h 14815"/>
                <a:gd name="connsiteX5" fmla="*/ 16460 w 37362"/>
                <a:gd name="connsiteY5" fmla="*/ 12489 h 14815"/>
                <a:gd name="connsiteX6" fmla="*/ 21504 w 37362"/>
                <a:gd name="connsiteY6" fmla="*/ 14076 h 14815"/>
                <a:gd name="connsiteX7" fmla="*/ 23654 w 37362"/>
                <a:gd name="connsiteY7" fmla="*/ 14798 h 14815"/>
                <a:gd name="connsiteX8" fmla="*/ 5671 w 37362"/>
                <a:gd name="connsiteY8" fmla="*/ 13408 h 14815"/>
                <a:gd name="connsiteX9" fmla="*/ 320 w 37362"/>
                <a:gd name="connsiteY9" fmla="*/ 10145 h 14815"/>
                <a:gd name="connsiteX10" fmla="*/ 1898 w 37362"/>
                <a:gd name="connsiteY10" fmla="*/ 6188 h 14815"/>
                <a:gd name="connsiteX11" fmla="*/ 12425 w 37362"/>
                <a:gd name="connsiteY11" fmla="*/ 2713 h 14815"/>
                <a:gd name="connsiteX12" fmla="*/ 21987 w 37362"/>
                <a:gd name="connsiteY12" fmla="*/ 1184 h 14815"/>
                <a:gd name="connsiteX0" fmla="*/ 21987 w 37362"/>
                <a:gd name="connsiteY0" fmla="*/ 1184 h 14815"/>
                <a:gd name="connsiteX1" fmla="*/ 37162 w 37362"/>
                <a:gd name="connsiteY1" fmla="*/ 3 h 14815"/>
                <a:gd name="connsiteX2" fmla="*/ 19267 w 37362"/>
                <a:gd name="connsiteY2" fmla="*/ 4381 h 14815"/>
                <a:gd name="connsiteX3" fmla="*/ 13916 w 37362"/>
                <a:gd name="connsiteY3" fmla="*/ 8130 h 14815"/>
                <a:gd name="connsiteX4" fmla="*/ 13828 w 37362"/>
                <a:gd name="connsiteY4" fmla="*/ 10659 h 14815"/>
                <a:gd name="connsiteX5" fmla="*/ 16460 w 37362"/>
                <a:gd name="connsiteY5" fmla="*/ 12489 h 14815"/>
                <a:gd name="connsiteX6" fmla="*/ 21504 w 37362"/>
                <a:gd name="connsiteY6" fmla="*/ 14076 h 14815"/>
                <a:gd name="connsiteX7" fmla="*/ 22996 w 37362"/>
                <a:gd name="connsiteY7" fmla="*/ 14798 h 14815"/>
                <a:gd name="connsiteX8" fmla="*/ 5671 w 37362"/>
                <a:gd name="connsiteY8" fmla="*/ 13408 h 14815"/>
                <a:gd name="connsiteX9" fmla="*/ 320 w 37362"/>
                <a:gd name="connsiteY9" fmla="*/ 10145 h 14815"/>
                <a:gd name="connsiteX10" fmla="*/ 1898 w 37362"/>
                <a:gd name="connsiteY10" fmla="*/ 6188 h 14815"/>
                <a:gd name="connsiteX11" fmla="*/ 12425 w 37362"/>
                <a:gd name="connsiteY11" fmla="*/ 2713 h 14815"/>
                <a:gd name="connsiteX12" fmla="*/ 21987 w 37362"/>
                <a:gd name="connsiteY12" fmla="*/ 1184 h 14815"/>
                <a:gd name="connsiteX0" fmla="*/ 21987 w 37362"/>
                <a:gd name="connsiteY0" fmla="*/ 1184 h 14815"/>
                <a:gd name="connsiteX1" fmla="*/ 37162 w 37362"/>
                <a:gd name="connsiteY1" fmla="*/ 3 h 14815"/>
                <a:gd name="connsiteX2" fmla="*/ 19267 w 37362"/>
                <a:gd name="connsiteY2" fmla="*/ 4381 h 14815"/>
                <a:gd name="connsiteX3" fmla="*/ 13916 w 37362"/>
                <a:gd name="connsiteY3" fmla="*/ 8130 h 14815"/>
                <a:gd name="connsiteX4" fmla="*/ 13828 w 37362"/>
                <a:gd name="connsiteY4" fmla="*/ 10659 h 14815"/>
                <a:gd name="connsiteX5" fmla="*/ 16460 w 37362"/>
                <a:gd name="connsiteY5" fmla="*/ 12489 h 14815"/>
                <a:gd name="connsiteX6" fmla="*/ 21504 w 37362"/>
                <a:gd name="connsiteY6" fmla="*/ 14076 h 14815"/>
                <a:gd name="connsiteX7" fmla="*/ 21943 w 37362"/>
                <a:gd name="connsiteY7" fmla="*/ 14798 h 14815"/>
                <a:gd name="connsiteX8" fmla="*/ 5671 w 37362"/>
                <a:gd name="connsiteY8" fmla="*/ 13408 h 14815"/>
                <a:gd name="connsiteX9" fmla="*/ 320 w 37362"/>
                <a:gd name="connsiteY9" fmla="*/ 10145 h 14815"/>
                <a:gd name="connsiteX10" fmla="*/ 1898 w 37362"/>
                <a:gd name="connsiteY10" fmla="*/ 6188 h 14815"/>
                <a:gd name="connsiteX11" fmla="*/ 12425 w 37362"/>
                <a:gd name="connsiteY11" fmla="*/ 2713 h 14815"/>
                <a:gd name="connsiteX12" fmla="*/ 21987 w 37362"/>
                <a:gd name="connsiteY12" fmla="*/ 1184 h 14815"/>
                <a:gd name="connsiteX0" fmla="*/ 21987 w 37362"/>
                <a:gd name="connsiteY0" fmla="*/ 1184 h 14731"/>
                <a:gd name="connsiteX1" fmla="*/ 37162 w 37362"/>
                <a:gd name="connsiteY1" fmla="*/ 3 h 14731"/>
                <a:gd name="connsiteX2" fmla="*/ 19267 w 37362"/>
                <a:gd name="connsiteY2" fmla="*/ 4381 h 14731"/>
                <a:gd name="connsiteX3" fmla="*/ 13916 w 37362"/>
                <a:gd name="connsiteY3" fmla="*/ 8130 h 14731"/>
                <a:gd name="connsiteX4" fmla="*/ 13828 w 37362"/>
                <a:gd name="connsiteY4" fmla="*/ 10659 h 14731"/>
                <a:gd name="connsiteX5" fmla="*/ 16460 w 37362"/>
                <a:gd name="connsiteY5" fmla="*/ 12489 h 14731"/>
                <a:gd name="connsiteX6" fmla="*/ 21504 w 37362"/>
                <a:gd name="connsiteY6" fmla="*/ 14076 h 14731"/>
                <a:gd name="connsiteX7" fmla="*/ 21943 w 37362"/>
                <a:gd name="connsiteY7" fmla="*/ 14711 h 14731"/>
                <a:gd name="connsiteX8" fmla="*/ 5671 w 37362"/>
                <a:gd name="connsiteY8" fmla="*/ 13408 h 14731"/>
                <a:gd name="connsiteX9" fmla="*/ 320 w 37362"/>
                <a:gd name="connsiteY9" fmla="*/ 10145 h 14731"/>
                <a:gd name="connsiteX10" fmla="*/ 1898 w 37362"/>
                <a:gd name="connsiteY10" fmla="*/ 6188 h 14731"/>
                <a:gd name="connsiteX11" fmla="*/ 12425 w 37362"/>
                <a:gd name="connsiteY11" fmla="*/ 2713 h 14731"/>
                <a:gd name="connsiteX12" fmla="*/ 21987 w 37362"/>
                <a:gd name="connsiteY12" fmla="*/ 1184 h 14731"/>
                <a:gd name="connsiteX0" fmla="*/ 21987 w 37362"/>
                <a:gd name="connsiteY0" fmla="*/ 1184 h 14729"/>
                <a:gd name="connsiteX1" fmla="*/ 37162 w 37362"/>
                <a:gd name="connsiteY1" fmla="*/ 3 h 14729"/>
                <a:gd name="connsiteX2" fmla="*/ 19267 w 37362"/>
                <a:gd name="connsiteY2" fmla="*/ 4381 h 14729"/>
                <a:gd name="connsiteX3" fmla="*/ 13916 w 37362"/>
                <a:gd name="connsiteY3" fmla="*/ 8130 h 14729"/>
                <a:gd name="connsiteX4" fmla="*/ 13828 w 37362"/>
                <a:gd name="connsiteY4" fmla="*/ 10659 h 14729"/>
                <a:gd name="connsiteX5" fmla="*/ 16460 w 37362"/>
                <a:gd name="connsiteY5" fmla="*/ 12489 h 14729"/>
                <a:gd name="connsiteX6" fmla="*/ 20978 w 37362"/>
                <a:gd name="connsiteY6" fmla="*/ 14041 h 14729"/>
                <a:gd name="connsiteX7" fmla="*/ 21943 w 37362"/>
                <a:gd name="connsiteY7" fmla="*/ 14711 h 14729"/>
                <a:gd name="connsiteX8" fmla="*/ 5671 w 37362"/>
                <a:gd name="connsiteY8" fmla="*/ 13408 h 14729"/>
                <a:gd name="connsiteX9" fmla="*/ 320 w 37362"/>
                <a:gd name="connsiteY9" fmla="*/ 10145 h 14729"/>
                <a:gd name="connsiteX10" fmla="*/ 1898 w 37362"/>
                <a:gd name="connsiteY10" fmla="*/ 6188 h 14729"/>
                <a:gd name="connsiteX11" fmla="*/ 12425 w 37362"/>
                <a:gd name="connsiteY11" fmla="*/ 2713 h 14729"/>
                <a:gd name="connsiteX12" fmla="*/ 21987 w 37362"/>
                <a:gd name="connsiteY12" fmla="*/ 1184 h 14729"/>
                <a:gd name="connsiteX0" fmla="*/ 21987 w 37362"/>
                <a:gd name="connsiteY0" fmla="*/ 1184 h 14729"/>
                <a:gd name="connsiteX1" fmla="*/ 37162 w 37362"/>
                <a:gd name="connsiteY1" fmla="*/ 3 h 14729"/>
                <a:gd name="connsiteX2" fmla="*/ 19267 w 37362"/>
                <a:gd name="connsiteY2" fmla="*/ 4381 h 14729"/>
                <a:gd name="connsiteX3" fmla="*/ 13916 w 37362"/>
                <a:gd name="connsiteY3" fmla="*/ 8130 h 14729"/>
                <a:gd name="connsiteX4" fmla="*/ 13828 w 37362"/>
                <a:gd name="connsiteY4" fmla="*/ 10659 h 14729"/>
                <a:gd name="connsiteX5" fmla="*/ 17249 w 37362"/>
                <a:gd name="connsiteY5" fmla="*/ 12489 h 14729"/>
                <a:gd name="connsiteX6" fmla="*/ 20978 w 37362"/>
                <a:gd name="connsiteY6" fmla="*/ 14041 h 14729"/>
                <a:gd name="connsiteX7" fmla="*/ 21943 w 37362"/>
                <a:gd name="connsiteY7" fmla="*/ 14711 h 14729"/>
                <a:gd name="connsiteX8" fmla="*/ 5671 w 37362"/>
                <a:gd name="connsiteY8" fmla="*/ 13408 h 14729"/>
                <a:gd name="connsiteX9" fmla="*/ 320 w 37362"/>
                <a:gd name="connsiteY9" fmla="*/ 10145 h 14729"/>
                <a:gd name="connsiteX10" fmla="*/ 1898 w 37362"/>
                <a:gd name="connsiteY10" fmla="*/ 6188 h 14729"/>
                <a:gd name="connsiteX11" fmla="*/ 12425 w 37362"/>
                <a:gd name="connsiteY11" fmla="*/ 2713 h 14729"/>
                <a:gd name="connsiteX12" fmla="*/ 21987 w 37362"/>
                <a:gd name="connsiteY12" fmla="*/ 1184 h 14729"/>
                <a:gd name="connsiteX0" fmla="*/ 21987 w 37362"/>
                <a:gd name="connsiteY0" fmla="*/ 1184 h 14729"/>
                <a:gd name="connsiteX1" fmla="*/ 37162 w 37362"/>
                <a:gd name="connsiteY1" fmla="*/ 3 h 14729"/>
                <a:gd name="connsiteX2" fmla="*/ 19267 w 37362"/>
                <a:gd name="connsiteY2" fmla="*/ 4381 h 14729"/>
                <a:gd name="connsiteX3" fmla="*/ 13916 w 37362"/>
                <a:gd name="connsiteY3" fmla="*/ 8130 h 14729"/>
                <a:gd name="connsiteX4" fmla="*/ 14486 w 37362"/>
                <a:gd name="connsiteY4" fmla="*/ 10607 h 14729"/>
                <a:gd name="connsiteX5" fmla="*/ 17249 w 37362"/>
                <a:gd name="connsiteY5" fmla="*/ 12489 h 14729"/>
                <a:gd name="connsiteX6" fmla="*/ 20978 w 37362"/>
                <a:gd name="connsiteY6" fmla="*/ 14041 h 14729"/>
                <a:gd name="connsiteX7" fmla="*/ 21943 w 37362"/>
                <a:gd name="connsiteY7" fmla="*/ 14711 h 14729"/>
                <a:gd name="connsiteX8" fmla="*/ 5671 w 37362"/>
                <a:gd name="connsiteY8" fmla="*/ 13408 h 14729"/>
                <a:gd name="connsiteX9" fmla="*/ 320 w 37362"/>
                <a:gd name="connsiteY9" fmla="*/ 10145 h 14729"/>
                <a:gd name="connsiteX10" fmla="*/ 1898 w 37362"/>
                <a:gd name="connsiteY10" fmla="*/ 6188 h 14729"/>
                <a:gd name="connsiteX11" fmla="*/ 12425 w 37362"/>
                <a:gd name="connsiteY11" fmla="*/ 2713 h 14729"/>
                <a:gd name="connsiteX12" fmla="*/ 21987 w 37362"/>
                <a:gd name="connsiteY12" fmla="*/ 1184 h 14729"/>
                <a:gd name="connsiteX0" fmla="*/ 21987 w 37362"/>
                <a:gd name="connsiteY0" fmla="*/ 1184 h 14729"/>
                <a:gd name="connsiteX1" fmla="*/ 37162 w 37362"/>
                <a:gd name="connsiteY1" fmla="*/ 3 h 14729"/>
                <a:gd name="connsiteX2" fmla="*/ 19267 w 37362"/>
                <a:gd name="connsiteY2" fmla="*/ 4381 h 14729"/>
                <a:gd name="connsiteX3" fmla="*/ 13916 w 37362"/>
                <a:gd name="connsiteY3" fmla="*/ 8130 h 14729"/>
                <a:gd name="connsiteX4" fmla="*/ 14486 w 37362"/>
                <a:gd name="connsiteY4" fmla="*/ 10607 h 14729"/>
                <a:gd name="connsiteX5" fmla="*/ 17249 w 37362"/>
                <a:gd name="connsiteY5" fmla="*/ 12489 h 14729"/>
                <a:gd name="connsiteX6" fmla="*/ 20978 w 37362"/>
                <a:gd name="connsiteY6" fmla="*/ 14041 h 14729"/>
                <a:gd name="connsiteX7" fmla="*/ 21943 w 37362"/>
                <a:gd name="connsiteY7" fmla="*/ 14711 h 14729"/>
                <a:gd name="connsiteX8" fmla="*/ 5671 w 37362"/>
                <a:gd name="connsiteY8" fmla="*/ 13408 h 14729"/>
                <a:gd name="connsiteX9" fmla="*/ 320 w 37362"/>
                <a:gd name="connsiteY9" fmla="*/ 10145 h 14729"/>
                <a:gd name="connsiteX10" fmla="*/ 1898 w 37362"/>
                <a:gd name="connsiteY10" fmla="*/ 6188 h 14729"/>
                <a:gd name="connsiteX11" fmla="*/ 12425 w 37362"/>
                <a:gd name="connsiteY11" fmla="*/ 2713 h 14729"/>
                <a:gd name="connsiteX12" fmla="*/ 21987 w 37362"/>
                <a:gd name="connsiteY12" fmla="*/ 1184 h 14729"/>
                <a:gd name="connsiteX0" fmla="*/ 21987 w 37365"/>
                <a:gd name="connsiteY0" fmla="*/ 1184 h 14729"/>
                <a:gd name="connsiteX1" fmla="*/ 37162 w 37365"/>
                <a:gd name="connsiteY1" fmla="*/ 3 h 14729"/>
                <a:gd name="connsiteX2" fmla="*/ 19530 w 37365"/>
                <a:gd name="connsiteY2" fmla="*/ 4381 h 14729"/>
                <a:gd name="connsiteX3" fmla="*/ 13916 w 37365"/>
                <a:gd name="connsiteY3" fmla="*/ 8130 h 14729"/>
                <a:gd name="connsiteX4" fmla="*/ 14486 w 37365"/>
                <a:gd name="connsiteY4" fmla="*/ 10607 h 14729"/>
                <a:gd name="connsiteX5" fmla="*/ 17249 w 37365"/>
                <a:gd name="connsiteY5" fmla="*/ 12489 h 14729"/>
                <a:gd name="connsiteX6" fmla="*/ 20978 w 37365"/>
                <a:gd name="connsiteY6" fmla="*/ 14041 h 14729"/>
                <a:gd name="connsiteX7" fmla="*/ 21943 w 37365"/>
                <a:gd name="connsiteY7" fmla="*/ 14711 h 14729"/>
                <a:gd name="connsiteX8" fmla="*/ 5671 w 37365"/>
                <a:gd name="connsiteY8" fmla="*/ 13408 h 14729"/>
                <a:gd name="connsiteX9" fmla="*/ 320 w 37365"/>
                <a:gd name="connsiteY9" fmla="*/ 10145 h 14729"/>
                <a:gd name="connsiteX10" fmla="*/ 1898 w 37365"/>
                <a:gd name="connsiteY10" fmla="*/ 6188 h 14729"/>
                <a:gd name="connsiteX11" fmla="*/ 12425 w 37365"/>
                <a:gd name="connsiteY11" fmla="*/ 2713 h 14729"/>
                <a:gd name="connsiteX12" fmla="*/ 21987 w 37365"/>
                <a:gd name="connsiteY12" fmla="*/ 1184 h 14729"/>
                <a:gd name="connsiteX0" fmla="*/ 21987 w 37365"/>
                <a:gd name="connsiteY0" fmla="*/ 1184 h 14729"/>
                <a:gd name="connsiteX1" fmla="*/ 37162 w 37365"/>
                <a:gd name="connsiteY1" fmla="*/ 3 h 14729"/>
                <a:gd name="connsiteX2" fmla="*/ 19530 w 37365"/>
                <a:gd name="connsiteY2" fmla="*/ 4381 h 14729"/>
                <a:gd name="connsiteX3" fmla="*/ 13916 w 37365"/>
                <a:gd name="connsiteY3" fmla="*/ 8130 h 14729"/>
                <a:gd name="connsiteX4" fmla="*/ 14486 w 37365"/>
                <a:gd name="connsiteY4" fmla="*/ 10607 h 14729"/>
                <a:gd name="connsiteX5" fmla="*/ 17249 w 37365"/>
                <a:gd name="connsiteY5" fmla="*/ 12489 h 14729"/>
                <a:gd name="connsiteX6" fmla="*/ 20978 w 37365"/>
                <a:gd name="connsiteY6" fmla="*/ 14041 h 14729"/>
                <a:gd name="connsiteX7" fmla="*/ 21943 w 37365"/>
                <a:gd name="connsiteY7" fmla="*/ 14711 h 14729"/>
                <a:gd name="connsiteX8" fmla="*/ 5671 w 37365"/>
                <a:gd name="connsiteY8" fmla="*/ 13408 h 14729"/>
                <a:gd name="connsiteX9" fmla="*/ 320 w 37365"/>
                <a:gd name="connsiteY9" fmla="*/ 10145 h 14729"/>
                <a:gd name="connsiteX10" fmla="*/ 1898 w 37365"/>
                <a:gd name="connsiteY10" fmla="*/ 6188 h 14729"/>
                <a:gd name="connsiteX11" fmla="*/ 12425 w 37365"/>
                <a:gd name="connsiteY11" fmla="*/ 2713 h 14729"/>
                <a:gd name="connsiteX12" fmla="*/ 16110 w 37365"/>
                <a:gd name="connsiteY12" fmla="*/ 1897 h 14729"/>
                <a:gd name="connsiteX13" fmla="*/ 21987 w 37365"/>
                <a:gd name="connsiteY13" fmla="*/ 1184 h 14729"/>
                <a:gd name="connsiteX0" fmla="*/ 21987 w 37365"/>
                <a:gd name="connsiteY0" fmla="*/ 1184 h 14729"/>
                <a:gd name="connsiteX1" fmla="*/ 37162 w 37365"/>
                <a:gd name="connsiteY1" fmla="*/ 3 h 14729"/>
                <a:gd name="connsiteX2" fmla="*/ 19530 w 37365"/>
                <a:gd name="connsiteY2" fmla="*/ 4381 h 14729"/>
                <a:gd name="connsiteX3" fmla="*/ 13916 w 37365"/>
                <a:gd name="connsiteY3" fmla="*/ 8130 h 14729"/>
                <a:gd name="connsiteX4" fmla="*/ 14486 w 37365"/>
                <a:gd name="connsiteY4" fmla="*/ 10607 h 14729"/>
                <a:gd name="connsiteX5" fmla="*/ 17249 w 37365"/>
                <a:gd name="connsiteY5" fmla="*/ 12489 h 14729"/>
                <a:gd name="connsiteX6" fmla="*/ 20978 w 37365"/>
                <a:gd name="connsiteY6" fmla="*/ 14041 h 14729"/>
                <a:gd name="connsiteX7" fmla="*/ 21943 w 37365"/>
                <a:gd name="connsiteY7" fmla="*/ 14711 h 14729"/>
                <a:gd name="connsiteX8" fmla="*/ 5671 w 37365"/>
                <a:gd name="connsiteY8" fmla="*/ 13408 h 14729"/>
                <a:gd name="connsiteX9" fmla="*/ 320 w 37365"/>
                <a:gd name="connsiteY9" fmla="*/ 10145 h 14729"/>
                <a:gd name="connsiteX10" fmla="*/ 1898 w 37365"/>
                <a:gd name="connsiteY10" fmla="*/ 6188 h 14729"/>
                <a:gd name="connsiteX11" fmla="*/ 11636 w 37365"/>
                <a:gd name="connsiteY11" fmla="*/ 2852 h 14729"/>
                <a:gd name="connsiteX12" fmla="*/ 16110 w 37365"/>
                <a:gd name="connsiteY12" fmla="*/ 1897 h 14729"/>
                <a:gd name="connsiteX13" fmla="*/ 21987 w 37365"/>
                <a:gd name="connsiteY13" fmla="*/ 1184 h 14729"/>
                <a:gd name="connsiteX0" fmla="*/ 21987 w 37365"/>
                <a:gd name="connsiteY0" fmla="*/ 1184 h 14729"/>
                <a:gd name="connsiteX1" fmla="*/ 37162 w 37365"/>
                <a:gd name="connsiteY1" fmla="*/ 3 h 14729"/>
                <a:gd name="connsiteX2" fmla="*/ 19530 w 37365"/>
                <a:gd name="connsiteY2" fmla="*/ 4381 h 14729"/>
                <a:gd name="connsiteX3" fmla="*/ 13916 w 37365"/>
                <a:gd name="connsiteY3" fmla="*/ 8130 h 14729"/>
                <a:gd name="connsiteX4" fmla="*/ 14486 w 37365"/>
                <a:gd name="connsiteY4" fmla="*/ 10607 h 14729"/>
                <a:gd name="connsiteX5" fmla="*/ 17249 w 37365"/>
                <a:gd name="connsiteY5" fmla="*/ 12489 h 14729"/>
                <a:gd name="connsiteX6" fmla="*/ 20978 w 37365"/>
                <a:gd name="connsiteY6" fmla="*/ 14041 h 14729"/>
                <a:gd name="connsiteX7" fmla="*/ 21943 w 37365"/>
                <a:gd name="connsiteY7" fmla="*/ 14711 h 14729"/>
                <a:gd name="connsiteX8" fmla="*/ 5671 w 37365"/>
                <a:gd name="connsiteY8" fmla="*/ 13408 h 14729"/>
                <a:gd name="connsiteX9" fmla="*/ 320 w 37365"/>
                <a:gd name="connsiteY9" fmla="*/ 10145 h 14729"/>
                <a:gd name="connsiteX10" fmla="*/ 1898 w 37365"/>
                <a:gd name="connsiteY10" fmla="*/ 6188 h 14729"/>
                <a:gd name="connsiteX11" fmla="*/ 11636 w 37365"/>
                <a:gd name="connsiteY11" fmla="*/ 2852 h 14729"/>
                <a:gd name="connsiteX12" fmla="*/ 16110 w 37365"/>
                <a:gd name="connsiteY12" fmla="*/ 1897 h 14729"/>
                <a:gd name="connsiteX13" fmla="*/ 21987 w 37365"/>
                <a:gd name="connsiteY13" fmla="*/ 1184 h 14729"/>
                <a:gd name="connsiteX0" fmla="*/ 22078 w 37456"/>
                <a:gd name="connsiteY0" fmla="*/ 1184 h 14729"/>
                <a:gd name="connsiteX1" fmla="*/ 37253 w 37456"/>
                <a:gd name="connsiteY1" fmla="*/ 3 h 14729"/>
                <a:gd name="connsiteX2" fmla="*/ 19621 w 37456"/>
                <a:gd name="connsiteY2" fmla="*/ 4381 h 14729"/>
                <a:gd name="connsiteX3" fmla="*/ 14007 w 37456"/>
                <a:gd name="connsiteY3" fmla="*/ 8130 h 14729"/>
                <a:gd name="connsiteX4" fmla="*/ 14577 w 37456"/>
                <a:gd name="connsiteY4" fmla="*/ 10607 h 14729"/>
                <a:gd name="connsiteX5" fmla="*/ 17340 w 37456"/>
                <a:gd name="connsiteY5" fmla="*/ 12489 h 14729"/>
                <a:gd name="connsiteX6" fmla="*/ 21069 w 37456"/>
                <a:gd name="connsiteY6" fmla="*/ 14041 h 14729"/>
                <a:gd name="connsiteX7" fmla="*/ 22034 w 37456"/>
                <a:gd name="connsiteY7" fmla="*/ 14711 h 14729"/>
                <a:gd name="connsiteX8" fmla="*/ 5762 w 37456"/>
                <a:gd name="connsiteY8" fmla="*/ 13408 h 14729"/>
                <a:gd name="connsiteX9" fmla="*/ 411 w 37456"/>
                <a:gd name="connsiteY9" fmla="*/ 10145 h 14729"/>
                <a:gd name="connsiteX10" fmla="*/ 1726 w 37456"/>
                <a:gd name="connsiteY10" fmla="*/ 6188 h 14729"/>
                <a:gd name="connsiteX11" fmla="*/ 11727 w 37456"/>
                <a:gd name="connsiteY11" fmla="*/ 2852 h 14729"/>
                <a:gd name="connsiteX12" fmla="*/ 16201 w 37456"/>
                <a:gd name="connsiteY12" fmla="*/ 1897 h 14729"/>
                <a:gd name="connsiteX13" fmla="*/ 22078 w 37456"/>
                <a:gd name="connsiteY13" fmla="*/ 1184 h 14729"/>
                <a:gd name="connsiteX0" fmla="*/ 22268 w 37646"/>
                <a:gd name="connsiteY0" fmla="*/ 1184 h 14729"/>
                <a:gd name="connsiteX1" fmla="*/ 37443 w 37646"/>
                <a:gd name="connsiteY1" fmla="*/ 3 h 14729"/>
                <a:gd name="connsiteX2" fmla="*/ 19811 w 37646"/>
                <a:gd name="connsiteY2" fmla="*/ 4381 h 14729"/>
                <a:gd name="connsiteX3" fmla="*/ 14197 w 37646"/>
                <a:gd name="connsiteY3" fmla="*/ 8130 h 14729"/>
                <a:gd name="connsiteX4" fmla="*/ 14767 w 37646"/>
                <a:gd name="connsiteY4" fmla="*/ 10607 h 14729"/>
                <a:gd name="connsiteX5" fmla="*/ 17530 w 37646"/>
                <a:gd name="connsiteY5" fmla="*/ 12489 h 14729"/>
                <a:gd name="connsiteX6" fmla="*/ 21259 w 37646"/>
                <a:gd name="connsiteY6" fmla="*/ 14041 h 14729"/>
                <a:gd name="connsiteX7" fmla="*/ 22224 w 37646"/>
                <a:gd name="connsiteY7" fmla="*/ 14711 h 14729"/>
                <a:gd name="connsiteX8" fmla="*/ 5952 w 37646"/>
                <a:gd name="connsiteY8" fmla="*/ 13408 h 14729"/>
                <a:gd name="connsiteX9" fmla="*/ 338 w 37646"/>
                <a:gd name="connsiteY9" fmla="*/ 10145 h 14729"/>
                <a:gd name="connsiteX10" fmla="*/ 1916 w 37646"/>
                <a:gd name="connsiteY10" fmla="*/ 6188 h 14729"/>
                <a:gd name="connsiteX11" fmla="*/ 11917 w 37646"/>
                <a:gd name="connsiteY11" fmla="*/ 2852 h 14729"/>
                <a:gd name="connsiteX12" fmla="*/ 16391 w 37646"/>
                <a:gd name="connsiteY12" fmla="*/ 1897 h 14729"/>
                <a:gd name="connsiteX13" fmla="*/ 22268 w 37646"/>
                <a:gd name="connsiteY13" fmla="*/ 1184 h 14729"/>
                <a:gd name="connsiteX0" fmla="*/ 22268 w 37646"/>
                <a:gd name="connsiteY0" fmla="*/ 1184 h 14729"/>
                <a:gd name="connsiteX1" fmla="*/ 37443 w 37646"/>
                <a:gd name="connsiteY1" fmla="*/ 3 h 14729"/>
                <a:gd name="connsiteX2" fmla="*/ 19811 w 37646"/>
                <a:gd name="connsiteY2" fmla="*/ 4381 h 14729"/>
                <a:gd name="connsiteX3" fmla="*/ 14197 w 37646"/>
                <a:gd name="connsiteY3" fmla="*/ 8130 h 14729"/>
                <a:gd name="connsiteX4" fmla="*/ 14767 w 37646"/>
                <a:gd name="connsiteY4" fmla="*/ 10607 h 14729"/>
                <a:gd name="connsiteX5" fmla="*/ 17530 w 37646"/>
                <a:gd name="connsiteY5" fmla="*/ 12489 h 14729"/>
                <a:gd name="connsiteX6" fmla="*/ 21259 w 37646"/>
                <a:gd name="connsiteY6" fmla="*/ 14041 h 14729"/>
                <a:gd name="connsiteX7" fmla="*/ 22224 w 37646"/>
                <a:gd name="connsiteY7" fmla="*/ 14711 h 14729"/>
                <a:gd name="connsiteX8" fmla="*/ 5952 w 37646"/>
                <a:gd name="connsiteY8" fmla="*/ 13408 h 14729"/>
                <a:gd name="connsiteX9" fmla="*/ 338 w 37646"/>
                <a:gd name="connsiteY9" fmla="*/ 10145 h 14729"/>
                <a:gd name="connsiteX10" fmla="*/ 1916 w 37646"/>
                <a:gd name="connsiteY10" fmla="*/ 6188 h 14729"/>
                <a:gd name="connsiteX11" fmla="*/ 11917 w 37646"/>
                <a:gd name="connsiteY11" fmla="*/ 2852 h 14729"/>
                <a:gd name="connsiteX12" fmla="*/ 16391 w 37646"/>
                <a:gd name="connsiteY12" fmla="*/ 1897 h 14729"/>
                <a:gd name="connsiteX13" fmla="*/ 22268 w 37646"/>
                <a:gd name="connsiteY13" fmla="*/ 1184 h 14729"/>
                <a:gd name="connsiteX0" fmla="*/ 22268 w 37652"/>
                <a:gd name="connsiteY0" fmla="*/ 1184 h 14729"/>
                <a:gd name="connsiteX1" fmla="*/ 37443 w 37652"/>
                <a:gd name="connsiteY1" fmla="*/ 3 h 14729"/>
                <a:gd name="connsiteX2" fmla="*/ 20337 w 37652"/>
                <a:gd name="connsiteY2" fmla="*/ 4381 h 14729"/>
                <a:gd name="connsiteX3" fmla="*/ 14197 w 37652"/>
                <a:gd name="connsiteY3" fmla="*/ 8130 h 14729"/>
                <a:gd name="connsiteX4" fmla="*/ 14767 w 37652"/>
                <a:gd name="connsiteY4" fmla="*/ 10607 h 14729"/>
                <a:gd name="connsiteX5" fmla="*/ 17530 w 37652"/>
                <a:gd name="connsiteY5" fmla="*/ 12489 h 14729"/>
                <a:gd name="connsiteX6" fmla="*/ 21259 w 37652"/>
                <a:gd name="connsiteY6" fmla="*/ 14041 h 14729"/>
                <a:gd name="connsiteX7" fmla="*/ 22224 w 37652"/>
                <a:gd name="connsiteY7" fmla="*/ 14711 h 14729"/>
                <a:gd name="connsiteX8" fmla="*/ 5952 w 37652"/>
                <a:gd name="connsiteY8" fmla="*/ 13408 h 14729"/>
                <a:gd name="connsiteX9" fmla="*/ 338 w 37652"/>
                <a:gd name="connsiteY9" fmla="*/ 10145 h 14729"/>
                <a:gd name="connsiteX10" fmla="*/ 1916 w 37652"/>
                <a:gd name="connsiteY10" fmla="*/ 6188 h 14729"/>
                <a:gd name="connsiteX11" fmla="*/ 11917 w 37652"/>
                <a:gd name="connsiteY11" fmla="*/ 2852 h 14729"/>
                <a:gd name="connsiteX12" fmla="*/ 16391 w 37652"/>
                <a:gd name="connsiteY12" fmla="*/ 1897 h 14729"/>
                <a:gd name="connsiteX13" fmla="*/ 22268 w 37652"/>
                <a:gd name="connsiteY13" fmla="*/ 1184 h 14729"/>
                <a:gd name="connsiteX0" fmla="*/ 22268 w 37652"/>
                <a:gd name="connsiteY0" fmla="*/ 1184 h 14729"/>
                <a:gd name="connsiteX1" fmla="*/ 37443 w 37652"/>
                <a:gd name="connsiteY1" fmla="*/ 3 h 14729"/>
                <a:gd name="connsiteX2" fmla="*/ 20337 w 37652"/>
                <a:gd name="connsiteY2" fmla="*/ 4381 h 14729"/>
                <a:gd name="connsiteX3" fmla="*/ 14592 w 37652"/>
                <a:gd name="connsiteY3" fmla="*/ 8147 h 14729"/>
                <a:gd name="connsiteX4" fmla="*/ 14767 w 37652"/>
                <a:gd name="connsiteY4" fmla="*/ 10607 h 14729"/>
                <a:gd name="connsiteX5" fmla="*/ 17530 w 37652"/>
                <a:gd name="connsiteY5" fmla="*/ 12489 h 14729"/>
                <a:gd name="connsiteX6" fmla="*/ 21259 w 37652"/>
                <a:gd name="connsiteY6" fmla="*/ 14041 h 14729"/>
                <a:gd name="connsiteX7" fmla="*/ 22224 w 37652"/>
                <a:gd name="connsiteY7" fmla="*/ 14711 h 14729"/>
                <a:gd name="connsiteX8" fmla="*/ 5952 w 37652"/>
                <a:gd name="connsiteY8" fmla="*/ 13408 h 14729"/>
                <a:gd name="connsiteX9" fmla="*/ 338 w 37652"/>
                <a:gd name="connsiteY9" fmla="*/ 10145 h 14729"/>
                <a:gd name="connsiteX10" fmla="*/ 1916 w 37652"/>
                <a:gd name="connsiteY10" fmla="*/ 6188 h 14729"/>
                <a:gd name="connsiteX11" fmla="*/ 11917 w 37652"/>
                <a:gd name="connsiteY11" fmla="*/ 2852 h 14729"/>
                <a:gd name="connsiteX12" fmla="*/ 16391 w 37652"/>
                <a:gd name="connsiteY12" fmla="*/ 1897 h 14729"/>
                <a:gd name="connsiteX13" fmla="*/ 22268 w 37652"/>
                <a:gd name="connsiteY13" fmla="*/ 1184 h 14729"/>
                <a:gd name="connsiteX0" fmla="*/ 22268 w 37652"/>
                <a:gd name="connsiteY0" fmla="*/ 1184 h 14729"/>
                <a:gd name="connsiteX1" fmla="*/ 37443 w 37652"/>
                <a:gd name="connsiteY1" fmla="*/ 3 h 14729"/>
                <a:gd name="connsiteX2" fmla="*/ 20337 w 37652"/>
                <a:gd name="connsiteY2" fmla="*/ 4381 h 14729"/>
                <a:gd name="connsiteX3" fmla="*/ 14592 w 37652"/>
                <a:gd name="connsiteY3" fmla="*/ 8147 h 14729"/>
                <a:gd name="connsiteX4" fmla="*/ 15293 w 37652"/>
                <a:gd name="connsiteY4" fmla="*/ 10607 h 14729"/>
                <a:gd name="connsiteX5" fmla="*/ 17530 w 37652"/>
                <a:gd name="connsiteY5" fmla="*/ 12489 h 14729"/>
                <a:gd name="connsiteX6" fmla="*/ 21259 w 37652"/>
                <a:gd name="connsiteY6" fmla="*/ 14041 h 14729"/>
                <a:gd name="connsiteX7" fmla="*/ 22224 w 37652"/>
                <a:gd name="connsiteY7" fmla="*/ 14711 h 14729"/>
                <a:gd name="connsiteX8" fmla="*/ 5952 w 37652"/>
                <a:gd name="connsiteY8" fmla="*/ 13408 h 14729"/>
                <a:gd name="connsiteX9" fmla="*/ 338 w 37652"/>
                <a:gd name="connsiteY9" fmla="*/ 10145 h 14729"/>
                <a:gd name="connsiteX10" fmla="*/ 1916 w 37652"/>
                <a:gd name="connsiteY10" fmla="*/ 6188 h 14729"/>
                <a:gd name="connsiteX11" fmla="*/ 11917 w 37652"/>
                <a:gd name="connsiteY11" fmla="*/ 2852 h 14729"/>
                <a:gd name="connsiteX12" fmla="*/ 16391 w 37652"/>
                <a:gd name="connsiteY12" fmla="*/ 1897 h 14729"/>
                <a:gd name="connsiteX13" fmla="*/ 22268 w 37652"/>
                <a:gd name="connsiteY13" fmla="*/ 1184 h 14729"/>
                <a:gd name="connsiteX0" fmla="*/ 22268 w 37652"/>
                <a:gd name="connsiteY0" fmla="*/ 1184 h 14729"/>
                <a:gd name="connsiteX1" fmla="*/ 37443 w 37652"/>
                <a:gd name="connsiteY1" fmla="*/ 3 h 14729"/>
                <a:gd name="connsiteX2" fmla="*/ 20337 w 37652"/>
                <a:gd name="connsiteY2" fmla="*/ 4381 h 14729"/>
                <a:gd name="connsiteX3" fmla="*/ 14592 w 37652"/>
                <a:gd name="connsiteY3" fmla="*/ 8147 h 14729"/>
                <a:gd name="connsiteX4" fmla="*/ 15293 w 37652"/>
                <a:gd name="connsiteY4" fmla="*/ 10607 h 14729"/>
                <a:gd name="connsiteX5" fmla="*/ 18056 w 37652"/>
                <a:gd name="connsiteY5" fmla="*/ 12489 h 14729"/>
                <a:gd name="connsiteX6" fmla="*/ 21259 w 37652"/>
                <a:gd name="connsiteY6" fmla="*/ 14041 h 14729"/>
                <a:gd name="connsiteX7" fmla="*/ 22224 w 37652"/>
                <a:gd name="connsiteY7" fmla="*/ 14711 h 14729"/>
                <a:gd name="connsiteX8" fmla="*/ 5952 w 37652"/>
                <a:gd name="connsiteY8" fmla="*/ 13408 h 14729"/>
                <a:gd name="connsiteX9" fmla="*/ 338 w 37652"/>
                <a:gd name="connsiteY9" fmla="*/ 10145 h 14729"/>
                <a:gd name="connsiteX10" fmla="*/ 1916 w 37652"/>
                <a:gd name="connsiteY10" fmla="*/ 6188 h 14729"/>
                <a:gd name="connsiteX11" fmla="*/ 11917 w 37652"/>
                <a:gd name="connsiteY11" fmla="*/ 2852 h 14729"/>
                <a:gd name="connsiteX12" fmla="*/ 16391 w 37652"/>
                <a:gd name="connsiteY12" fmla="*/ 1897 h 14729"/>
                <a:gd name="connsiteX13" fmla="*/ 22268 w 37652"/>
                <a:gd name="connsiteY13" fmla="*/ 1184 h 14729"/>
                <a:gd name="connsiteX0" fmla="*/ 22268 w 37652"/>
                <a:gd name="connsiteY0" fmla="*/ 1184 h 14724"/>
                <a:gd name="connsiteX1" fmla="*/ 37443 w 37652"/>
                <a:gd name="connsiteY1" fmla="*/ 3 h 14724"/>
                <a:gd name="connsiteX2" fmla="*/ 20337 w 37652"/>
                <a:gd name="connsiteY2" fmla="*/ 4381 h 14724"/>
                <a:gd name="connsiteX3" fmla="*/ 14592 w 37652"/>
                <a:gd name="connsiteY3" fmla="*/ 8147 h 14724"/>
                <a:gd name="connsiteX4" fmla="*/ 15293 w 37652"/>
                <a:gd name="connsiteY4" fmla="*/ 10607 h 14724"/>
                <a:gd name="connsiteX5" fmla="*/ 18056 w 37652"/>
                <a:gd name="connsiteY5" fmla="*/ 12489 h 14724"/>
                <a:gd name="connsiteX6" fmla="*/ 21259 w 37652"/>
                <a:gd name="connsiteY6" fmla="*/ 13850 h 14724"/>
                <a:gd name="connsiteX7" fmla="*/ 22224 w 37652"/>
                <a:gd name="connsiteY7" fmla="*/ 14711 h 14724"/>
                <a:gd name="connsiteX8" fmla="*/ 5952 w 37652"/>
                <a:gd name="connsiteY8" fmla="*/ 13408 h 14724"/>
                <a:gd name="connsiteX9" fmla="*/ 338 w 37652"/>
                <a:gd name="connsiteY9" fmla="*/ 10145 h 14724"/>
                <a:gd name="connsiteX10" fmla="*/ 1916 w 37652"/>
                <a:gd name="connsiteY10" fmla="*/ 6188 h 14724"/>
                <a:gd name="connsiteX11" fmla="*/ 11917 w 37652"/>
                <a:gd name="connsiteY11" fmla="*/ 2852 h 14724"/>
                <a:gd name="connsiteX12" fmla="*/ 16391 w 37652"/>
                <a:gd name="connsiteY12" fmla="*/ 1897 h 14724"/>
                <a:gd name="connsiteX13" fmla="*/ 22268 w 37652"/>
                <a:gd name="connsiteY13" fmla="*/ 1184 h 14724"/>
                <a:gd name="connsiteX0" fmla="*/ 22268 w 37652"/>
                <a:gd name="connsiteY0" fmla="*/ 1184 h 14724"/>
                <a:gd name="connsiteX1" fmla="*/ 37443 w 37652"/>
                <a:gd name="connsiteY1" fmla="*/ 3 h 14724"/>
                <a:gd name="connsiteX2" fmla="*/ 20337 w 37652"/>
                <a:gd name="connsiteY2" fmla="*/ 4381 h 14724"/>
                <a:gd name="connsiteX3" fmla="*/ 14592 w 37652"/>
                <a:gd name="connsiteY3" fmla="*/ 8147 h 14724"/>
                <a:gd name="connsiteX4" fmla="*/ 15293 w 37652"/>
                <a:gd name="connsiteY4" fmla="*/ 10607 h 14724"/>
                <a:gd name="connsiteX5" fmla="*/ 18056 w 37652"/>
                <a:gd name="connsiteY5" fmla="*/ 12489 h 14724"/>
                <a:gd name="connsiteX6" fmla="*/ 21259 w 37652"/>
                <a:gd name="connsiteY6" fmla="*/ 13850 h 14724"/>
                <a:gd name="connsiteX7" fmla="*/ 21698 w 37652"/>
                <a:gd name="connsiteY7" fmla="*/ 14711 h 14724"/>
                <a:gd name="connsiteX8" fmla="*/ 5952 w 37652"/>
                <a:gd name="connsiteY8" fmla="*/ 13408 h 14724"/>
                <a:gd name="connsiteX9" fmla="*/ 338 w 37652"/>
                <a:gd name="connsiteY9" fmla="*/ 10145 h 14724"/>
                <a:gd name="connsiteX10" fmla="*/ 1916 w 37652"/>
                <a:gd name="connsiteY10" fmla="*/ 6188 h 14724"/>
                <a:gd name="connsiteX11" fmla="*/ 11917 w 37652"/>
                <a:gd name="connsiteY11" fmla="*/ 2852 h 14724"/>
                <a:gd name="connsiteX12" fmla="*/ 16391 w 37652"/>
                <a:gd name="connsiteY12" fmla="*/ 1897 h 14724"/>
                <a:gd name="connsiteX13" fmla="*/ 22268 w 37652"/>
                <a:gd name="connsiteY13" fmla="*/ 1184 h 14724"/>
                <a:gd name="connsiteX0" fmla="*/ 22268 w 37652"/>
                <a:gd name="connsiteY0" fmla="*/ 1184 h 14690"/>
                <a:gd name="connsiteX1" fmla="*/ 37443 w 37652"/>
                <a:gd name="connsiteY1" fmla="*/ 3 h 14690"/>
                <a:gd name="connsiteX2" fmla="*/ 20337 w 37652"/>
                <a:gd name="connsiteY2" fmla="*/ 4381 h 14690"/>
                <a:gd name="connsiteX3" fmla="*/ 14592 w 37652"/>
                <a:gd name="connsiteY3" fmla="*/ 8147 h 14690"/>
                <a:gd name="connsiteX4" fmla="*/ 15293 w 37652"/>
                <a:gd name="connsiteY4" fmla="*/ 10607 h 14690"/>
                <a:gd name="connsiteX5" fmla="*/ 18056 w 37652"/>
                <a:gd name="connsiteY5" fmla="*/ 12489 h 14690"/>
                <a:gd name="connsiteX6" fmla="*/ 21259 w 37652"/>
                <a:gd name="connsiteY6" fmla="*/ 13850 h 14690"/>
                <a:gd name="connsiteX7" fmla="*/ 21829 w 37652"/>
                <a:gd name="connsiteY7" fmla="*/ 14676 h 14690"/>
                <a:gd name="connsiteX8" fmla="*/ 5952 w 37652"/>
                <a:gd name="connsiteY8" fmla="*/ 13408 h 14690"/>
                <a:gd name="connsiteX9" fmla="*/ 338 w 37652"/>
                <a:gd name="connsiteY9" fmla="*/ 10145 h 14690"/>
                <a:gd name="connsiteX10" fmla="*/ 1916 w 37652"/>
                <a:gd name="connsiteY10" fmla="*/ 6188 h 14690"/>
                <a:gd name="connsiteX11" fmla="*/ 11917 w 37652"/>
                <a:gd name="connsiteY11" fmla="*/ 2852 h 14690"/>
                <a:gd name="connsiteX12" fmla="*/ 16391 w 37652"/>
                <a:gd name="connsiteY12" fmla="*/ 1897 h 14690"/>
                <a:gd name="connsiteX13" fmla="*/ 22268 w 37652"/>
                <a:gd name="connsiteY13" fmla="*/ 1184 h 14690"/>
                <a:gd name="connsiteX0" fmla="*/ 22268 w 37652"/>
                <a:gd name="connsiteY0" fmla="*/ 1184 h 14690"/>
                <a:gd name="connsiteX1" fmla="*/ 37443 w 37652"/>
                <a:gd name="connsiteY1" fmla="*/ 3 h 14690"/>
                <a:gd name="connsiteX2" fmla="*/ 20337 w 37652"/>
                <a:gd name="connsiteY2" fmla="*/ 4381 h 14690"/>
                <a:gd name="connsiteX3" fmla="*/ 15294 w 37652"/>
                <a:gd name="connsiteY3" fmla="*/ 8147 h 14690"/>
                <a:gd name="connsiteX4" fmla="*/ 15293 w 37652"/>
                <a:gd name="connsiteY4" fmla="*/ 10607 h 14690"/>
                <a:gd name="connsiteX5" fmla="*/ 18056 w 37652"/>
                <a:gd name="connsiteY5" fmla="*/ 12489 h 14690"/>
                <a:gd name="connsiteX6" fmla="*/ 21259 w 37652"/>
                <a:gd name="connsiteY6" fmla="*/ 13850 h 14690"/>
                <a:gd name="connsiteX7" fmla="*/ 21829 w 37652"/>
                <a:gd name="connsiteY7" fmla="*/ 14676 h 14690"/>
                <a:gd name="connsiteX8" fmla="*/ 5952 w 37652"/>
                <a:gd name="connsiteY8" fmla="*/ 13408 h 14690"/>
                <a:gd name="connsiteX9" fmla="*/ 338 w 37652"/>
                <a:gd name="connsiteY9" fmla="*/ 10145 h 14690"/>
                <a:gd name="connsiteX10" fmla="*/ 1916 w 37652"/>
                <a:gd name="connsiteY10" fmla="*/ 6188 h 14690"/>
                <a:gd name="connsiteX11" fmla="*/ 11917 w 37652"/>
                <a:gd name="connsiteY11" fmla="*/ 2852 h 14690"/>
                <a:gd name="connsiteX12" fmla="*/ 16391 w 37652"/>
                <a:gd name="connsiteY12" fmla="*/ 1897 h 14690"/>
                <a:gd name="connsiteX13" fmla="*/ 22268 w 37652"/>
                <a:gd name="connsiteY13" fmla="*/ 1184 h 14690"/>
                <a:gd name="connsiteX0" fmla="*/ 22268 w 37666"/>
                <a:gd name="connsiteY0" fmla="*/ 1184 h 14690"/>
                <a:gd name="connsiteX1" fmla="*/ 37443 w 37666"/>
                <a:gd name="connsiteY1" fmla="*/ 3 h 14690"/>
                <a:gd name="connsiteX2" fmla="*/ 21389 w 37666"/>
                <a:gd name="connsiteY2" fmla="*/ 4381 h 14690"/>
                <a:gd name="connsiteX3" fmla="*/ 15294 w 37666"/>
                <a:gd name="connsiteY3" fmla="*/ 8147 h 14690"/>
                <a:gd name="connsiteX4" fmla="*/ 15293 w 37666"/>
                <a:gd name="connsiteY4" fmla="*/ 10607 h 14690"/>
                <a:gd name="connsiteX5" fmla="*/ 18056 w 37666"/>
                <a:gd name="connsiteY5" fmla="*/ 12489 h 14690"/>
                <a:gd name="connsiteX6" fmla="*/ 21259 w 37666"/>
                <a:gd name="connsiteY6" fmla="*/ 13850 h 14690"/>
                <a:gd name="connsiteX7" fmla="*/ 21829 w 37666"/>
                <a:gd name="connsiteY7" fmla="*/ 14676 h 14690"/>
                <a:gd name="connsiteX8" fmla="*/ 5952 w 37666"/>
                <a:gd name="connsiteY8" fmla="*/ 13408 h 14690"/>
                <a:gd name="connsiteX9" fmla="*/ 338 w 37666"/>
                <a:gd name="connsiteY9" fmla="*/ 10145 h 14690"/>
                <a:gd name="connsiteX10" fmla="*/ 1916 w 37666"/>
                <a:gd name="connsiteY10" fmla="*/ 6188 h 14690"/>
                <a:gd name="connsiteX11" fmla="*/ 11917 w 37666"/>
                <a:gd name="connsiteY11" fmla="*/ 2852 h 14690"/>
                <a:gd name="connsiteX12" fmla="*/ 16391 w 37666"/>
                <a:gd name="connsiteY12" fmla="*/ 1897 h 14690"/>
                <a:gd name="connsiteX13" fmla="*/ 22268 w 37666"/>
                <a:gd name="connsiteY13" fmla="*/ 1184 h 14690"/>
                <a:gd name="connsiteX0" fmla="*/ 22268 w 37666"/>
                <a:gd name="connsiteY0" fmla="*/ 1184 h 14690"/>
                <a:gd name="connsiteX1" fmla="*/ 37443 w 37666"/>
                <a:gd name="connsiteY1" fmla="*/ 3 h 14690"/>
                <a:gd name="connsiteX2" fmla="*/ 21389 w 37666"/>
                <a:gd name="connsiteY2" fmla="*/ 4381 h 14690"/>
                <a:gd name="connsiteX3" fmla="*/ 17794 w 37666"/>
                <a:gd name="connsiteY3" fmla="*/ 6350 h 14690"/>
                <a:gd name="connsiteX4" fmla="*/ 15294 w 37666"/>
                <a:gd name="connsiteY4" fmla="*/ 8147 h 14690"/>
                <a:gd name="connsiteX5" fmla="*/ 15293 w 37666"/>
                <a:gd name="connsiteY5" fmla="*/ 10607 h 14690"/>
                <a:gd name="connsiteX6" fmla="*/ 18056 w 37666"/>
                <a:gd name="connsiteY6" fmla="*/ 12489 h 14690"/>
                <a:gd name="connsiteX7" fmla="*/ 21259 w 37666"/>
                <a:gd name="connsiteY7" fmla="*/ 13850 h 14690"/>
                <a:gd name="connsiteX8" fmla="*/ 21829 w 37666"/>
                <a:gd name="connsiteY8" fmla="*/ 14676 h 14690"/>
                <a:gd name="connsiteX9" fmla="*/ 5952 w 37666"/>
                <a:gd name="connsiteY9" fmla="*/ 13408 h 14690"/>
                <a:gd name="connsiteX10" fmla="*/ 338 w 37666"/>
                <a:gd name="connsiteY10" fmla="*/ 10145 h 14690"/>
                <a:gd name="connsiteX11" fmla="*/ 1916 w 37666"/>
                <a:gd name="connsiteY11" fmla="*/ 6188 h 14690"/>
                <a:gd name="connsiteX12" fmla="*/ 11917 w 37666"/>
                <a:gd name="connsiteY12" fmla="*/ 2852 h 14690"/>
                <a:gd name="connsiteX13" fmla="*/ 16391 w 37666"/>
                <a:gd name="connsiteY13" fmla="*/ 1897 h 14690"/>
                <a:gd name="connsiteX14" fmla="*/ 22268 w 37666"/>
                <a:gd name="connsiteY14" fmla="*/ 1184 h 14690"/>
                <a:gd name="connsiteX0" fmla="*/ 22268 w 37694"/>
                <a:gd name="connsiteY0" fmla="*/ 1185 h 14691"/>
                <a:gd name="connsiteX1" fmla="*/ 37443 w 37694"/>
                <a:gd name="connsiteY1" fmla="*/ 4 h 14691"/>
                <a:gd name="connsiteX2" fmla="*/ 23143 w 37694"/>
                <a:gd name="connsiteY2" fmla="*/ 3849 h 14691"/>
                <a:gd name="connsiteX3" fmla="*/ 17794 w 37694"/>
                <a:gd name="connsiteY3" fmla="*/ 6351 h 14691"/>
                <a:gd name="connsiteX4" fmla="*/ 15294 w 37694"/>
                <a:gd name="connsiteY4" fmla="*/ 8148 h 14691"/>
                <a:gd name="connsiteX5" fmla="*/ 15293 w 37694"/>
                <a:gd name="connsiteY5" fmla="*/ 10608 h 14691"/>
                <a:gd name="connsiteX6" fmla="*/ 18056 w 37694"/>
                <a:gd name="connsiteY6" fmla="*/ 12490 h 14691"/>
                <a:gd name="connsiteX7" fmla="*/ 21259 w 37694"/>
                <a:gd name="connsiteY7" fmla="*/ 13851 h 14691"/>
                <a:gd name="connsiteX8" fmla="*/ 21829 w 37694"/>
                <a:gd name="connsiteY8" fmla="*/ 14677 h 14691"/>
                <a:gd name="connsiteX9" fmla="*/ 5952 w 37694"/>
                <a:gd name="connsiteY9" fmla="*/ 13409 h 14691"/>
                <a:gd name="connsiteX10" fmla="*/ 338 w 37694"/>
                <a:gd name="connsiteY10" fmla="*/ 10146 h 14691"/>
                <a:gd name="connsiteX11" fmla="*/ 1916 w 37694"/>
                <a:gd name="connsiteY11" fmla="*/ 6189 h 14691"/>
                <a:gd name="connsiteX12" fmla="*/ 11917 w 37694"/>
                <a:gd name="connsiteY12" fmla="*/ 2853 h 14691"/>
                <a:gd name="connsiteX13" fmla="*/ 16391 w 37694"/>
                <a:gd name="connsiteY13" fmla="*/ 1898 h 14691"/>
                <a:gd name="connsiteX14" fmla="*/ 22268 w 37694"/>
                <a:gd name="connsiteY14" fmla="*/ 1185 h 14691"/>
                <a:gd name="connsiteX0" fmla="*/ 22268 w 37694"/>
                <a:gd name="connsiteY0" fmla="*/ 1185 h 14691"/>
                <a:gd name="connsiteX1" fmla="*/ 37443 w 37694"/>
                <a:gd name="connsiteY1" fmla="*/ 4 h 14691"/>
                <a:gd name="connsiteX2" fmla="*/ 23143 w 37694"/>
                <a:gd name="connsiteY2" fmla="*/ 3849 h 14691"/>
                <a:gd name="connsiteX3" fmla="*/ 17794 w 37694"/>
                <a:gd name="connsiteY3" fmla="*/ 6351 h 14691"/>
                <a:gd name="connsiteX4" fmla="*/ 15996 w 37694"/>
                <a:gd name="connsiteY4" fmla="*/ 8310 h 14691"/>
                <a:gd name="connsiteX5" fmla="*/ 15293 w 37694"/>
                <a:gd name="connsiteY5" fmla="*/ 10608 h 14691"/>
                <a:gd name="connsiteX6" fmla="*/ 18056 w 37694"/>
                <a:gd name="connsiteY6" fmla="*/ 12490 h 14691"/>
                <a:gd name="connsiteX7" fmla="*/ 21259 w 37694"/>
                <a:gd name="connsiteY7" fmla="*/ 13851 h 14691"/>
                <a:gd name="connsiteX8" fmla="*/ 21829 w 37694"/>
                <a:gd name="connsiteY8" fmla="*/ 14677 h 14691"/>
                <a:gd name="connsiteX9" fmla="*/ 5952 w 37694"/>
                <a:gd name="connsiteY9" fmla="*/ 13409 h 14691"/>
                <a:gd name="connsiteX10" fmla="*/ 338 w 37694"/>
                <a:gd name="connsiteY10" fmla="*/ 10146 h 14691"/>
                <a:gd name="connsiteX11" fmla="*/ 1916 w 37694"/>
                <a:gd name="connsiteY11" fmla="*/ 6189 h 14691"/>
                <a:gd name="connsiteX12" fmla="*/ 11917 w 37694"/>
                <a:gd name="connsiteY12" fmla="*/ 2853 h 14691"/>
                <a:gd name="connsiteX13" fmla="*/ 16391 w 37694"/>
                <a:gd name="connsiteY13" fmla="*/ 1898 h 14691"/>
                <a:gd name="connsiteX14" fmla="*/ 22268 w 37694"/>
                <a:gd name="connsiteY14" fmla="*/ 1185 h 14691"/>
                <a:gd name="connsiteX0" fmla="*/ 22268 w 37694"/>
                <a:gd name="connsiteY0" fmla="*/ 1185 h 14691"/>
                <a:gd name="connsiteX1" fmla="*/ 37443 w 37694"/>
                <a:gd name="connsiteY1" fmla="*/ 4 h 14691"/>
                <a:gd name="connsiteX2" fmla="*/ 23143 w 37694"/>
                <a:gd name="connsiteY2" fmla="*/ 3849 h 14691"/>
                <a:gd name="connsiteX3" fmla="*/ 17794 w 37694"/>
                <a:gd name="connsiteY3" fmla="*/ 6351 h 14691"/>
                <a:gd name="connsiteX4" fmla="*/ 15996 w 37694"/>
                <a:gd name="connsiteY4" fmla="*/ 8310 h 14691"/>
                <a:gd name="connsiteX5" fmla="*/ 16521 w 37694"/>
                <a:gd name="connsiteY5" fmla="*/ 10654 h 14691"/>
                <a:gd name="connsiteX6" fmla="*/ 18056 w 37694"/>
                <a:gd name="connsiteY6" fmla="*/ 12490 h 14691"/>
                <a:gd name="connsiteX7" fmla="*/ 21259 w 37694"/>
                <a:gd name="connsiteY7" fmla="*/ 13851 h 14691"/>
                <a:gd name="connsiteX8" fmla="*/ 21829 w 37694"/>
                <a:gd name="connsiteY8" fmla="*/ 14677 h 14691"/>
                <a:gd name="connsiteX9" fmla="*/ 5952 w 37694"/>
                <a:gd name="connsiteY9" fmla="*/ 13409 h 14691"/>
                <a:gd name="connsiteX10" fmla="*/ 338 w 37694"/>
                <a:gd name="connsiteY10" fmla="*/ 10146 h 14691"/>
                <a:gd name="connsiteX11" fmla="*/ 1916 w 37694"/>
                <a:gd name="connsiteY11" fmla="*/ 6189 h 14691"/>
                <a:gd name="connsiteX12" fmla="*/ 11917 w 37694"/>
                <a:gd name="connsiteY12" fmla="*/ 2853 h 14691"/>
                <a:gd name="connsiteX13" fmla="*/ 16391 w 37694"/>
                <a:gd name="connsiteY13" fmla="*/ 1898 h 14691"/>
                <a:gd name="connsiteX14" fmla="*/ 22268 w 37694"/>
                <a:gd name="connsiteY14" fmla="*/ 1185 h 14691"/>
                <a:gd name="connsiteX0" fmla="*/ 22268 w 37694"/>
                <a:gd name="connsiteY0" fmla="*/ 1185 h 14691"/>
                <a:gd name="connsiteX1" fmla="*/ 37443 w 37694"/>
                <a:gd name="connsiteY1" fmla="*/ 4 h 14691"/>
                <a:gd name="connsiteX2" fmla="*/ 23143 w 37694"/>
                <a:gd name="connsiteY2" fmla="*/ 3849 h 14691"/>
                <a:gd name="connsiteX3" fmla="*/ 17794 w 37694"/>
                <a:gd name="connsiteY3" fmla="*/ 6351 h 14691"/>
                <a:gd name="connsiteX4" fmla="*/ 15996 w 37694"/>
                <a:gd name="connsiteY4" fmla="*/ 8310 h 14691"/>
                <a:gd name="connsiteX5" fmla="*/ 16521 w 37694"/>
                <a:gd name="connsiteY5" fmla="*/ 10654 h 14691"/>
                <a:gd name="connsiteX6" fmla="*/ 18582 w 37694"/>
                <a:gd name="connsiteY6" fmla="*/ 12536 h 14691"/>
                <a:gd name="connsiteX7" fmla="*/ 21259 w 37694"/>
                <a:gd name="connsiteY7" fmla="*/ 13851 h 14691"/>
                <a:gd name="connsiteX8" fmla="*/ 21829 w 37694"/>
                <a:gd name="connsiteY8" fmla="*/ 14677 h 14691"/>
                <a:gd name="connsiteX9" fmla="*/ 5952 w 37694"/>
                <a:gd name="connsiteY9" fmla="*/ 13409 h 14691"/>
                <a:gd name="connsiteX10" fmla="*/ 338 w 37694"/>
                <a:gd name="connsiteY10" fmla="*/ 10146 h 14691"/>
                <a:gd name="connsiteX11" fmla="*/ 1916 w 37694"/>
                <a:gd name="connsiteY11" fmla="*/ 6189 h 14691"/>
                <a:gd name="connsiteX12" fmla="*/ 11917 w 37694"/>
                <a:gd name="connsiteY12" fmla="*/ 2853 h 14691"/>
                <a:gd name="connsiteX13" fmla="*/ 16391 w 37694"/>
                <a:gd name="connsiteY13" fmla="*/ 1898 h 14691"/>
                <a:gd name="connsiteX14" fmla="*/ 22268 w 37694"/>
                <a:gd name="connsiteY14" fmla="*/ 1185 h 14691"/>
                <a:gd name="connsiteX0" fmla="*/ 22268 w 37694"/>
                <a:gd name="connsiteY0" fmla="*/ 1185 h 14691"/>
                <a:gd name="connsiteX1" fmla="*/ 37443 w 37694"/>
                <a:gd name="connsiteY1" fmla="*/ 4 h 14691"/>
                <a:gd name="connsiteX2" fmla="*/ 23143 w 37694"/>
                <a:gd name="connsiteY2" fmla="*/ 3849 h 14691"/>
                <a:gd name="connsiteX3" fmla="*/ 17794 w 37694"/>
                <a:gd name="connsiteY3" fmla="*/ 6351 h 14691"/>
                <a:gd name="connsiteX4" fmla="*/ 15996 w 37694"/>
                <a:gd name="connsiteY4" fmla="*/ 8310 h 14691"/>
                <a:gd name="connsiteX5" fmla="*/ 16521 w 37694"/>
                <a:gd name="connsiteY5" fmla="*/ 10654 h 14691"/>
                <a:gd name="connsiteX6" fmla="*/ 18582 w 37694"/>
                <a:gd name="connsiteY6" fmla="*/ 12536 h 14691"/>
                <a:gd name="connsiteX7" fmla="*/ 21259 w 37694"/>
                <a:gd name="connsiteY7" fmla="*/ 13851 h 14691"/>
                <a:gd name="connsiteX8" fmla="*/ 21829 w 37694"/>
                <a:gd name="connsiteY8" fmla="*/ 14677 h 14691"/>
                <a:gd name="connsiteX9" fmla="*/ 5952 w 37694"/>
                <a:gd name="connsiteY9" fmla="*/ 13409 h 14691"/>
                <a:gd name="connsiteX10" fmla="*/ 338 w 37694"/>
                <a:gd name="connsiteY10" fmla="*/ 10146 h 14691"/>
                <a:gd name="connsiteX11" fmla="*/ 1916 w 37694"/>
                <a:gd name="connsiteY11" fmla="*/ 6189 h 14691"/>
                <a:gd name="connsiteX12" fmla="*/ 11917 w 37694"/>
                <a:gd name="connsiteY12" fmla="*/ 2853 h 14691"/>
                <a:gd name="connsiteX13" fmla="*/ 16391 w 37694"/>
                <a:gd name="connsiteY13" fmla="*/ 1898 h 14691"/>
                <a:gd name="connsiteX14" fmla="*/ 22268 w 37694"/>
                <a:gd name="connsiteY14" fmla="*/ 1185 h 14691"/>
                <a:gd name="connsiteX0" fmla="*/ 22696 w 38122"/>
                <a:gd name="connsiteY0" fmla="*/ 1185 h 14691"/>
                <a:gd name="connsiteX1" fmla="*/ 37871 w 38122"/>
                <a:gd name="connsiteY1" fmla="*/ 4 h 14691"/>
                <a:gd name="connsiteX2" fmla="*/ 23571 w 38122"/>
                <a:gd name="connsiteY2" fmla="*/ 3849 h 14691"/>
                <a:gd name="connsiteX3" fmla="*/ 18222 w 38122"/>
                <a:gd name="connsiteY3" fmla="*/ 6351 h 14691"/>
                <a:gd name="connsiteX4" fmla="*/ 16424 w 38122"/>
                <a:gd name="connsiteY4" fmla="*/ 8310 h 14691"/>
                <a:gd name="connsiteX5" fmla="*/ 16949 w 38122"/>
                <a:gd name="connsiteY5" fmla="*/ 10654 h 14691"/>
                <a:gd name="connsiteX6" fmla="*/ 19010 w 38122"/>
                <a:gd name="connsiteY6" fmla="*/ 12536 h 14691"/>
                <a:gd name="connsiteX7" fmla="*/ 21687 w 38122"/>
                <a:gd name="connsiteY7" fmla="*/ 13851 h 14691"/>
                <a:gd name="connsiteX8" fmla="*/ 22257 w 38122"/>
                <a:gd name="connsiteY8" fmla="*/ 14677 h 14691"/>
                <a:gd name="connsiteX9" fmla="*/ 6380 w 38122"/>
                <a:gd name="connsiteY9" fmla="*/ 13409 h 14691"/>
                <a:gd name="connsiteX10" fmla="*/ 239 w 38122"/>
                <a:gd name="connsiteY10" fmla="*/ 10100 h 14691"/>
                <a:gd name="connsiteX11" fmla="*/ 2344 w 38122"/>
                <a:gd name="connsiteY11" fmla="*/ 6189 h 14691"/>
                <a:gd name="connsiteX12" fmla="*/ 12345 w 38122"/>
                <a:gd name="connsiteY12" fmla="*/ 2853 h 14691"/>
                <a:gd name="connsiteX13" fmla="*/ 16819 w 38122"/>
                <a:gd name="connsiteY13" fmla="*/ 1898 h 14691"/>
                <a:gd name="connsiteX14" fmla="*/ 22696 w 38122"/>
                <a:gd name="connsiteY14" fmla="*/ 1185 h 14691"/>
                <a:gd name="connsiteX0" fmla="*/ 22696 w 38122"/>
                <a:gd name="connsiteY0" fmla="*/ 1185 h 14691"/>
                <a:gd name="connsiteX1" fmla="*/ 37871 w 38122"/>
                <a:gd name="connsiteY1" fmla="*/ 4 h 14691"/>
                <a:gd name="connsiteX2" fmla="*/ 23571 w 38122"/>
                <a:gd name="connsiteY2" fmla="*/ 3849 h 14691"/>
                <a:gd name="connsiteX3" fmla="*/ 18222 w 38122"/>
                <a:gd name="connsiteY3" fmla="*/ 6351 h 14691"/>
                <a:gd name="connsiteX4" fmla="*/ 16424 w 38122"/>
                <a:gd name="connsiteY4" fmla="*/ 8310 h 14691"/>
                <a:gd name="connsiteX5" fmla="*/ 16949 w 38122"/>
                <a:gd name="connsiteY5" fmla="*/ 10654 h 14691"/>
                <a:gd name="connsiteX6" fmla="*/ 19010 w 38122"/>
                <a:gd name="connsiteY6" fmla="*/ 12536 h 14691"/>
                <a:gd name="connsiteX7" fmla="*/ 21687 w 38122"/>
                <a:gd name="connsiteY7" fmla="*/ 13851 h 14691"/>
                <a:gd name="connsiteX8" fmla="*/ 22257 w 38122"/>
                <a:gd name="connsiteY8" fmla="*/ 14677 h 14691"/>
                <a:gd name="connsiteX9" fmla="*/ 6380 w 38122"/>
                <a:gd name="connsiteY9" fmla="*/ 13409 h 14691"/>
                <a:gd name="connsiteX10" fmla="*/ 239 w 38122"/>
                <a:gd name="connsiteY10" fmla="*/ 10100 h 14691"/>
                <a:gd name="connsiteX11" fmla="*/ 2344 w 38122"/>
                <a:gd name="connsiteY11" fmla="*/ 6143 h 14691"/>
                <a:gd name="connsiteX12" fmla="*/ 12345 w 38122"/>
                <a:gd name="connsiteY12" fmla="*/ 2853 h 14691"/>
                <a:gd name="connsiteX13" fmla="*/ 16819 w 38122"/>
                <a:gd name="connsiteY13" fmla="*/ 1898 h 14691"/>
                <a:gd name="connsiteX14" fmla="*/ 22696 w 38122"/>
                <a:gd name="connsiteY14" fmla="*/ 1185 h 14691"/>
                <a:gd name="connsiteX0" fmla="*/ 23331 w 38757"/>
                <a:gd name="connsiteY0" fmla="*/ 1185 h 14691"/>
                <a:gd name="connsiteX1" fmla="*/ 38506 w 38757"/>
                <a:gd name="connsiteY1" fmla="*/ 4 h 14691"/>
                <a:gd name="connsiteX2" fmla="*/ 24206 w 38757"/>
                <a:gd name="connsiteY2" fmla="*/ 3849 h 14691"/>
                <a:gd name="connsiteX3" fmla="*/ 18857 w 38757"/>
                <a:gd name="connsiteY3" fmla="*/ 6351 h 14691"/>
                <a:gd name="connsiteX4" fmla="*/ 17059 w 38757"/>
                <a:gd name="connsiteY4" fmla="*/ 8310 h 14691"/>
                <a:gd name="connsiteX5" fmla="*/ 17584 w 38757"/>
                <a:gd name="connsiteY5" fmla="*/ 10654 h 14691"/>
                <a:gd name="connsiteX6" fmla="*/ 19645 w 38757"/>
                <a:gd name="connsiteY6" fmla="*/ 12536 h 14691"/>
                <a:gd name="connsiteX7" fmla="*/ 22322 w 38757"/>
                <a:gd name="connsiteY7" fmla="*/ 13851 h 14691"/>
                <a:gd name="connsiteX8" fmla="*/ 22892 w 38757"/>
                <a:gd name="connsiteY8" fmla="*/ 14677 h 14691"/>
                <a:gd name="connsiteX9" fmla="*/ 7015 w 38757"/>
                <a:gd name="connsiteY9" fmla="*/ 13409 h 14691"/>
                <a:gd name="connsiteX10" fmla="*/ 874 w 38757"/>
                <a:gd name="connsiteY10" fmla="*/ 10100 h 14691"/>
                <a:gd name="connsiteX11" fmla="*/ 260 w 38757"/>
                <a:gd name="connsiteY11" fmla="*/ 8089 h 14691"/>
                <a:gd name="connsiteX12" fmla="*/ 2979 w 38757"/>
                <a:gd name="connsiteY12" fmla="*/ 6143 h 14691"/>
                <a:gd name="connsiteX13" fmla="*/ 12980 w 38757"/>
                <a:gd name="connsiteY13" fmla="*/ 2853 h 14691"/>
                <a:gd name="connsiteX14" fmla="*/ 17454 w 38757"/>
                <a:gd name="connsiteY14" fmla="*/ 1898 h 14691"/>
                <a:gd name="connsiteX15" fmla="*/ 23331 w 38757"/>
                <a:gd name="connsiteY15" fmla="*/ 1185 h 14691"/>
                <a:gd name="connsiteX0" fmla="*/ 23179 w 38605"/>
                <a:gd name="connsiteY0" fmla="*/ 1185 h 14691"/>
                <a:gd name="connsiteX1" fmla="*/ 38354 w 38605"/>
                <a:gd name="connsiteY1" fmla="*/ 4 h 14691"/>
                <a:gd name="connsiteX2" fmla="*/ 24054 w 38605"/>
                <a:gd name="connsiteY2" fmla="*/ 3849 h 14691"/>
                <a:gd name="connsiteX3" fmla="*/ 18705 w 38605"/>
                <a:gd name="connsiteY3" fmla="*/ 6351 h 14691"/>
                <a:gd name="connsiteX4" fmla="*/ 16907 w 38605"/>
                <a:gd name="connsiteY4" fmla="*/ 8310 h 14691"/>
                <a:gd name="connsiteX5" fmla="*/ 17432 w 38605"/>
                <a:gd name="connsiteY5" fmla="*/ 10654 h 14691"/>
                <a:gd name="connsiteX6" fmla="*/ 19493 w 38605"/>
                <a:gd name="connsiteY6" fmla="*/ 12536 h 14691"/>
                <a:gd name="connsiteX7" fmla="*/ 22170 w 38605"/>
                <a:gd name="connsiteY7" fmla="*/ 13851 h 14691"/>
                <a:gd name="connsiteX8" fmla="*/ 22740 w 38605"/>
                <a:gd name="connsiteY8" fmla="*/ 14677 h 14691"/>
                <a:gd name="connsiteX9" fmla="*/ 6863 w 38605"/>
                <a:gd name="connsiteY9" fmla="*/ 13409 h 14691"/>
                <a:gd name="connsiteX10" fmla="*/ 2389 w 38605"/>
                <a:gd name="connsiteY10" fmla="*/ 11285 h 14691"/>
                <a:gd name="connsiteX11" fmla="*/ 722 w 38605"/>
                <a:gd name="connsiteY11" fmla="*/ 10100 h 14691"/>
                <a:gd name="connsiteX12" fmla="*/ 108 w 38605"/>
                <a:gd name="connsiteY12" fmla="*/ 8089 h 14691"/>
                <a:gd name="connsiteX13" fmla="*/ 2827 w 38605"/>
                <a:gd name="connsiteY13" fmla="*/ 6143 h 14691"/>
                <a:gd name="connsiteX14" fmla="*/ 12828 w 38605"/>
                <a:gd name="connsiteY14" fmla="*/ 2853 h 14691"/>
                <a:gd name="connsiteX15" fmla="*/ 17302 w 38605"/>
                <a:gd name="connsiteY15" fmla="*/ 1898 h 14691"/>
                <a:gd name="connsiteX16" fmla="*/ 23179 w 38605"/>
                <a:gd name="connsiteY16" fmla="*/ 1185 h 14691"/>
                <a:gd name="connsiteX0" fmla="*/ 23179 w 38605"/>
                <a:gd name="connsiteY0" fmla="*/ 1185 h 14691"/>
                <a:gd name="connsiteX1" fmla="*/ 38354 w 38605"/>
                <a:gd name="connsiteY1" fmla="*/ 4 h 14691"/>
                <a:gd name="connsiteX2" fmla="*/ 24054 w 38605"/>
                <a:gd name="connsiteY2" fmla="*/ 3849 h 14691"/>
                <a:gd name="connsiteX3" fmla="*/ 18705 w 38605"/>
                <a:gd name="connsiteY3" fmla="*/ 6351 h 14691"/>
                <a:gd name="connsiteX4" fmla="*/ 16907 w 38605"/>
                <a:gd name="connsiteY4" fmla="*/ 8310 h 14691"/>
                <a:gd name="connsiteX5" fmla="*/ 17432 w 38605"/>
                <a:gd name="connsiteY5" fmla="*/ 10654 h 14691"/>
                <a:gd name="connsiteX6" fmla="*/ 19493 w 38605"/>
                <a:gd name="connsiteY6" fmla="*/ 12536 h 14691"/>
                <a:gd name="connsiteX7" fmla="*/ 22170 w 38605"/>
                <a:gd name="connsiteY7" fmla="*/ 13851 h 14691"/>
                <a:gd name="connsiteX8" fmla="*/ 22740 w 38605"/>
                <a:gd name="connsiteY8" fmla="*/ 14677 h 14691"/>
                <a:gd name="connsiteX9" fmla="*/ 6863 w 38605"/>
                <a:gd name="connsiteY9" fmla="*/ 13409 h 14691"/>
                <a:gd name="connsiteX10" fmla="*/ 5371 w 38605"/>
                <a:gd name="connsiteY10" fmla="*/ 12814 h 14691"/>
                <a:gd name="connsiteX11" fmla="*/ 2389 w 38605"/>
                <a:gd name="connsiteY11" fmla="*/ 11285 h 14691"/>
                <a:gd name="connsiteX12" fmla="*/ 722 w 38605"/>
                <a:gd name="connsiteY12" fmla="*/ 10100 h 14691"/>
                <a:gd name="connsiteX13" fmla="*/ 108 w 38605"/>
                <a:gd name="connsiteY13" fmla="*/ 8089 h 14691"/>
                <a:gd name="connsiteX14" fmla="*/ 2827 w 38605"/>
                <a:gd name="connsiteY14" fmla="*/ 6143 h 14691"/>
                <a:gd name="connsiteX15" fmla="*/ 12828 w 38605"/>
                <a:gd name="connsiteY15" fmla="*/ 2853 h 14691"/>
                <a:gd name="connsiteX16" fmla="*/ 17302 w 38605"/>
                <a:gd name="connsiteY16" fmla="*/ 1898 h 14691"/>
                <a:gd name="connsiteX17" fmla="*/ 23179 w 38605"/>
                <a:gd name="connsiteY17" fmla="*/ 1185 h 14691"/>
                <a:gd name="connsiteX0" fmla="*/ 23179 w 38605"/>
                <a:gd name="connsiteY0" fmla="*/ 1185 h 14691"/>
                <a:gd name="connsiteX1" fmla="*/ 38354 w 38605"/>
                <a:gd name="connsiteY1" fmla="*/ 4 h 14691"/>
                <a:gd name="connsiteX2" fmla="*/ 24054 w 38605"/>
                <a:gd name="connsiteY2" fmla="*/ 3849 h 14691"/>
                <a:gd name="connsiteX3" fmla="*/ 18705 w 38605"/>
                <a:gd name="connsiteY3" fmla="*/ 6351 h 14691"/>
                <a:gd name="connsiteX4" fmla="*/ 16907 w 38605"/>
                <a:gd name="connsiteY4" fmla="*/ 8310 h 14691"/>
                <a:gd name="connsiteX5" fmla="*/ 17432 w 38605"/>
                <a:gd name="connsiteY5" fmla="*/ 10654 h 14691"/>
                <a:gd name="connsiteX6" fmla="*/ 19493 w 38605"/>
                <a:gd name="connsiteY6" fmla="*/ 12536 h 14691"/>
                <a:gd name="connsiteX7" fmla="*/ 22170 w 38605"/>
                <a:gd name="connsiteY7" fmla="*/ 13851 h 14691"/>
                <a:gd name="connsiteX8" fmla="*/ 22740 w 38605"/>
                <a:gd name="connsiteY8" fmla="*/ 14677 h 14691"/>
                <a:gd name="connsiteX9" fmla="*/ 6863 w 38605"/>
                <a:gd name="connsiteY9" fmla="*/ 13409 h 14691"/>
                <a:gd name="connsiteX10" fmla="*/ 5020 w 38605"/>
                <a:gd name="connsiteY10" fmla="*/ 12513 h 14691"/>
                <a:gd name="connsiteX11" fmla="*/ 2389 w 38605"/>
                <a:gd name="connsiteY11" fmla="*/ 11285 h 14691"/>
                <a:gd name="connsiteX12" fmla="*/ 722 w 38605"/>
                <a:gd name="connsiteY12" fmla="*/ 10100 h 14691"/>
                <a:gd name="connsiteX13" fmla="*/ 108 w 38605"/>
                <a:gd name="connsiteY13" fmla="*/ 8089 h 14691"/>
                <a:gd name="connsiteX14" fmla="*/ 2827 w 38605"/>
                <a:gd name="connsiteY14" fmla="*/ 6143 h 14691"/>
                <a:gd name="connsiteX15" fmla="*/ 12828 w 38605"/>
                <a:gd name="connsiteY15" fmla="*/ 2853 h 14691"/>
                <a:gd name="connsiteX16" fmla="*/ 17302 w 38605"/>
                <a:gd name="connsiteY16" fmla="*/ 1898 h 14691"/>
                <a:gd name="connsiteX17" fmla="*/ 23179 w 38605"/>
                <a:gd name="connsiteY17" fmla="*/ 1185 h 14691"/>
                <a:gd name="connsiteX0" fmla="*/ 23179 w 38605"/>
                <a:gd name="connsiteY0" fmla="*/ 1185 h 14691"/>
                <a:gd name="connsiteX1" fmla="*/ 38354 w 38605"/>
                <a:gd name="connsiteY1" fmla="*/ 4 h 14691"/>
                <a:gd name="connsiteX2" fmla="*/ 24054 w 38605"/>
                <a:gd name="connsiteY2" fmla="*/ 3849 h 14691"/>
                <a:gd name="connsiteX3" fmla="*/ 18705 w 38605"/>
                <a:gd name="connsiteY3" fmla="*/ 6351 h 14691"/>
                <a:gd name="connsiteX4" fmla="*/ 16907 w 38605"/>
                <a:gd name="connsiteY4" fmla="*/ 8310 h 14691"/>
                <a:gd name="connsiteX5" fmla="*/ 17432 w 38605"/>
                <a:gd name="connsiteY5" fmla="*/ 10654 h 14691"/>
                <a:gd name="connsiteX6" fmla="*/ 19493 w 38605"/>
                <a:gd name="connsiteY6" fmla="*/ 12536 h 14691"/>
                <a:gd name="connsiteX7" fmla="*/ 22170 w 38605"/>
                <a:gd name="connsiteY7" fmla="*/ 13851 h 14691"/>
                <a:gd name="connsiteX8" fmla="*/ 22740 w 38605"/>
                <a:gd name="connsiteY8" fmla="*/ 14677 h 14691"/>
                <a:gd name="connsiteX9" fmla="*/ 8091 w 38605"/>
                <a:gd name="connsiteY9" fmla="*/ 13455 h 14691"/>
                <a:gd name="connsiteX10" fmla="*/ 5020 w 38605"/>
                <a:gd name="connsiteY10" fmla="*/ 12513 h 14691"/>
                <a:gd name="connsiteX11" fmla="*/ 2389 w 38605"/>
                <a:gd name="connsiteY11" fmla="*/ 11285 h 14691"/>
                <a:gd name="connsiteX12" fmla="*/ 722 w 38605"/>
                <a:gd name="connsiteY12" fmla="*/ 10100 h 14691"/>
                <a:gd name="connsiteX13" fmla="*/ 108 w 38605"/>
                <a:gd name="connsiteY13" fmla="*/ 8089 h 14691"/>
                <a:gd name="connsiteX14" fmla="*/ 2827 w 38605"/>
                <a:gd name="connsiteY14" fmla="*/ 6143 h 14691"/>
                <a:gd name="connsiteX15" fmla="*/ 12828 w 38605"/>
                <a:gd name="connsiteY15" fmla="*/ 2853 h 14691"/>
                <a:gd name="connsiteX16" fmla="*/ 17302 w 38605"/>
                <a:gd name="connsiteY16" fmla="*/ 1898 h 14691"/>
                <a:gd name="connsiteX17" fmla="*/ 23179 w 38605"/>
                <a:gd name="connsiteY17" fmla="*/ 1185 h 14691"/>
                <a:gd name="connsiteX0" fmla="*/ 23179 w 38605"/>
                <a:gd name="connsiteY0" fmla="*/ 1185 h 14691"/>
                <a:gd name="connsiteX1" fmla="*/ 38354 w 38605"/>
                <a:gd name="connsiteY1" fmla="*/ 4 h 14691"/>
                <a:gd name="connsiteX2" fmla="*/ 24054 w 38605"/>
                <a:gd name="connsiteY2" fmla="*/ 3849 h 14691"/>
                <a:gd name="connsiteX3" fmla="*/ 18705 w 38605"/>
                <a:gd name="connsiteY3" fmla="*/ 6351 h 14691"/>
                <a:gd name="connsiteX4" fmla="*/ 16907 w 38605"/>
                <a:gd name="connsiteY4" fmla="*/ 8310 h 14691"/>
                <a:gd name="connsiteX5" fmla="*/ 17432 w 38605"/>
                <a:gd name="connsiteY5" fmla="*/ 10654 h 14691"/>
                <a:gd name="connsiteX6" fmla="*/ 19493 w 38605"/>
                <a:gd name="connsiteY6" fmla="*/ 12536 h 14691"/>
                <a:gd name="connsiteX7" fmla="*/ 22170 w 38605"/>
                <a:gd name="connsiteY7" fmla="*/ 13851 h 14691"/>
                <a:gd name="connsiteX8" fmla="*/ 22740 w 38605"/>
                <a:gd name="connsiteY8" fmla="*/ 14677 h 14691"/>
                <a:gd name="connsiteX9" fmla="*/ 8091 w 38605"/>
                <a:gd name="connsiteY9" fmla="*/ 13455 h 14691"/>
                <a:gd name="connsiteX10" fmla="*/ 3792 w 38605"/>
                <a:gd name="connsiteY10" fmla="*/ 12444 h 14691"/>
                <a:gd name="connsiteX11" fmla="*/ 2389 w 38605"/>
                <a:gd name="connsiteY11" fmla="*/ 11285 h 14691"/>
                <a:gd name="connsiteX12" fmla="*/ 722 w 38605"/>
                <a:gd name="connsiteY12" fmla="*/ 10100 h 14691"/>
                <a:gd name="connsiteX13" fmla="*/ 108 w 38605"/>
                <a:gd name="connsiteY13" fmla="*/ 8089 h 14691"/>
                <a:gd name="connsiteX14" fmla="*/ 2827 w 38605"/>
                <a:gd name="connsiteY14" fmla="*/ 6143 h 14691"/>
                <a:gd name="connsiteX15" fmla="*/ 12828 w 38605"/>
                <a:gd name="connsiteY15" fmla="*/ 2853 h 14691"/>
                <a:gd name="connsiteX16" fmla="*/ 17302 w 38605"/>
                <a:gd name="connsiteY16" fmla="*/ 1898 h 14691"/>
                <a:gd name="connsiteX17" fmla="*/ 23179 w 38605"/>
                <a:gd name="connsiteY17" fmla="*/ 1185 h 14691"/>
                <a:gd name="connsiteX0" fmla="*/ 23168 w 38594"/>
                <a:gd name="connsiteY0" fmla="*/ 1185 h 14691"/>
                <a:gd name="connsiteX1" fmla="*/ 38343 w 38594"/>
                <a:gd name="connsiteY1" fmla="*/ 4 h 14691"/>
                <a:gd name="connsiteX2" fmla="*/ 24043 w 38594"/>
                <a:gd name="connsiteY2" fmla="*/ 3849 h 14691"/>
                <a:gd name="connsiteX3" fmla="*/ 18694 w 38594"/>
                <a:gd name="connsiteY3" fmla="*/ 6351 h 14691"/>
                <a:gd name="connsiteX4" fmla="*/ 16896 w 38594"/>
                <a:gd name="connsiteY4" fmla="*/ 8310 h 14691"/>
                <a:gd name="connsiteX5" fmla="*/ 17421 w 38594"/>
                <a:gd name="connsiteY5" fmla="*/ 10654 h 14691"/>
                <a:gd name="connsiteX6" fmla="*/ 19482 w 38594"/>
                <a:gd name="connsiteY6" fmla="*/ 12536 h 14691"/>
                <a:gd name="connsiteX7" fmla="*/ 22159 w 38594"/>
                <a:gd name="connsiteY7" fmla="*/ 13851 h 14691"/>
                <a:gd name="connsiteX8" fmla="*/ 22729 w 38594"/>
                <a:gd name="connsiteY8" fmla="*/ 14677 h 14691"/>
                <a:gd name="connsiteX9" fmla="*/ 8080 w 38594"/>
                <a:gd name="connsiteY9" fmla="*/ 13455 h 14691"/>
                <a:gd name="connsiteX10" fmla="*/ 3781 w 38594"/>
                <a:gd name="connsiteY10" fmla="*/ 12444 h 14691"/>
                <a:gd name="connsiteX11" fmla="*/ 1676 w 38594"/>
                <a:gd name="connsiteY11" fmla="*/ 11192 h 14691"/>
                <a:gd name="connsiteX12" fmla="*/ 711 w 38594"/>
                <a:gd name="connsiteY12" fmla="*/ 10100 h 14691"/>
                <a:gd name="connsiteX13" fmla="*/ 97 w 38594"/>
                <a:gd name="connsiteY13" fmla="*/ 8089 h 14691"/>
                <a:gd name="connsiteX14" fmla="*/ 2816 w 38594"/>
                <a:gd name="connsiteY14" fmla="*/ 6143 h 14691"/>
                <a:gd name="connsiteX15" fmla="*/ 12817 w 38594"/>
                <a:gd name="connsiteY15" fmla="*/ 2853 h 14691"/>
                <a:gd name="connsiteX16" fmla="*/ 17291 w 38594"/>
                <a:gd name="connsiteY16" fmla="*/ 1898 h 14691"/>
                <a:gd name="connsiteX17" fmla="*/ 23168 w 38594"/>
                <a:gd name="connsiteY17" fmla="*/ 1185 h 14691"/>
                <a:gd name="connsiteX0" fmla="*/ 23601 w 39027"/>
                <a:gd name="connsiteY0" fmla="*/ 1185 h 14691"/>
                <a:gd name="connsiteX1" fmla="*/ 38776 w 39027"/>
                <a:gd name="connsiteY1" fmla="*/ 4 h 14691"/>
                <a:gd name="connsiteX2" fmla="*/ 24476 w 39027"/>
                <a:gd name="connsiteY2" fmla="*/ 3849 h 14691"/>
                <a:gd name="connsiteX3" fmla="*/ 19127 w 39027"/>
                <a:gd name="connsiteY3" fmla="*/ 6351 h 14691"/>
                <a:gd name="connsiteX4" fmla="*/ 17329 w 39027"/>
                <a:gd name="connsiteY4" fmla="*/ 8310 h 14691"/>
                <a:gd name="connsiteX5" fmla="*/ 17854 w 39027"/>
                <a:gd name="connsiteY5" fmla="*/ 10654 h 14691"/>
                <a:gd name="connsiteX6" fmla="*/ 19915 w 39027"/>
                <a:gd name="connsiteY6" fmla="*/ 12536 h 14691"/>
                <a:gd name="connsiteX7" fmla="*/ 22592 w 39027"/>
                <a:gd name="connsiteY7" fmla="*/ 13851 h 14691"/>
                <a:gd name="connsiteX8" fmla="*/ 23162 w 39027"/>
                <a:gd name="connsiteY8" fmla="*/ 14677 h 14691"/>
                <a:gd name="connsiteX9" fmla="*/ 8513 w 39027"/>
                <a:gd name="connsiteY9" fmla="*/ 13455 h 14691"/>
                <a:gd name="connsiteX10" fmla="*/ 4214 w 39027"/>
                <a:gd name="connsiteY10" fmla="*/ 12444 h 14691"/>
                <a:gd name="connsiteX11" fmla="*/ 2109 w 39027"/>
                <a:gd name="connsiteY11" fmla="*/ 11192 h 14691"/>
                <a:gd name="connsiteX12" fmla="*/ 91 w 39027"/>
                <a:gd name="connsiteY12" fmla="*/ 9567 h 14691"/>
                <a:gd name="connsiteX13" fmla="*/ 530 w 39027"/>
                <a:gd name="connsiteY13" fmla="*/ 8089 h 14691"/>
                <a:gd name="connsiteX14" fmla="*/ 3249 w 39027"/>
                <a:gd name="connsiteY14" fmla="*/ 6143 h 14691"/>
                <a:gd name="connsiteX15" fmla="*/ 13250 w 39027"/>
                <a:gd name="connsiteY15" fmla="*/ 2853 h 14691"/>
                <a:gd name="connsiteX16" fmla="*/ 17724 w 39027"/>
                <a:gd name="connsiteY16" fmla="*/ 1898 h 14691"/>
                <a:gd name="connsiteX17" fmla="*/ 23601 w 39027"/>
                <a:gd name="connsiteY17" fmla="*/ 1185 h 14691"/>
                <a:gd name="connsiteX0" fmla="*/ 23601 w 39027"/>
                <a:gd name="connsiteY0" fmla="*/ 1185 h 14691"/>
                <a:gd name="connsiteX1" fmla="*/ 38776 w 39027"/>
                <a:gd name="connsiteY1" fmla="*/ 4 h 14691"/>
                <a:gd name="connsiteX2" fmla="*/ 24476 w 39027"/>
                <a:gd name="connsiteY2" fmla="*/ 3849 h 14691"/>
                <a:gd name="connsiteX3" fmla="*/ 19127 w 39027"/>
                <a:gd name="connsiteY3" fmla="*/ 6351 h 14691"/>
                <a:gd name="connsiteX4" fmla="*/ 17329 w 39027"/>
                <a:gd name="connsiteY4" fmla="*/ 8310 h 14691"/>
                <a:gd name="connsiteX5" fmla="*/ 17854 w 39027"/>
                <a:gd name="connsiteY5" fmla="*/ 10654 h 14691"/>
                <a:gd name="connsiteX6" fmla="*/ 19915 w 39027"/>
                <a:gd name="connsiteY6" fmla="*/ 12536 h 14691"/>
                <a:gd name="connsiteX7" fmla="*/ 22592 w 39027"/>
                <a:gd name="connsiteY7" fmla="*/ 13851 h 14691"/>
                <a:gd name="connsiteX8" fmla="*/ 23162 w 39027"/>
                <a:gd name="connsiteY8" fmla="*/ 14677 h 14691"/>
                <a:gd name="connsiteX9" fmla="*/ 8513 w 39027"/>
                <a:gd name="connsiteY9" fmla="*/ 13455 h 14691"/>
                <a:gd name="connsiteX10" fmla="*/ 4214 w 39027"/>
                <a:gd name="connsiteY10" fmla="*/ 12444 h 14691"/>
                <a:gd name="connsiteX11" fmla="*/ 2109 w 39027"/>
                <a:gd name="connsiteY11" fmla="*/ 11192 h 14691"/>
                <a:gd name="connsiteX12" fmla="*/ 91 w 39027"/>
                <a:gd name="connsiteY12" fmla="*/ 9590 h 14691"/>
                <a:gd name="connsiteX13" fmla="*/ 530 w 39027"/>
                <a:gd name="connsiteY13" fmla="*/ 8089 h 14691"/>
                <a:gd name="connsiteX14" fmla="*/ 3249 w 39027"/>
                <a:gd name="connsiteY14" fmla="*/ 6143 h 14691"/>
                <a:gd name="connsiteX15" fmla="*/ 13250 w 39027"/>
                <a:gd name="connsiteY15" fmla="*/ 2853 h 14691"/>
                <a:gd name="connsiteX16" fmla="*/ 17724 w 39027"/>
                <a:gd name="connsiteY16" fmla="*/ 1898 h 14691"/>
                <a:gd name="connsiteX17" fmla="*/ 23601 w 39027"/>
                <a:gd name="connsiteY17" fmla="*/ 1185 h 14691"/>
                <a:gd name="connsiteX0" fmla="*/ 23721 w 39147"/>
                <a:gd name="connsiteY0" fmla="*/ 1185 h 14691"/>
                <a:gd name="connsiteX1" fmla="*/ 38896 w 39147"/>
                <a:gd name="connsiteY1" fmla="*/ 4 h 14691"/>
                <a:gd name="connsiteX2" fmla="*/ 24596 w 39147"/>
                <a:gd name="connsiteY2" fmla="*/ 3849 h 14691"/>
                <a:gd name="connsiteX3" fmla="*/ 19247 w 39147"/>
                <a:gd name="connsiteY3" fmla="*/ 6351 h 14691"/>
                <a:gd name="connsiteX4" fmla="*/ 17449 w 39147"/>
                <a:gd name="connsiteY4" fmla="*/ 8310 h 14691"/>
                <a:gd name="connsiteX5" fmla="*/ 17974 w 39147"/>
                <a:gd name="connsiteY5" fmla="*/ 10654 h 14691"/>
                <a:gd name="connsiteX6" fmla="*/ 20035 w 39147"/>
                <a:gd name="connsiteY6" fmla="*/ 12536 h 14691"/>
                <a:gd name="connsiteX7" fmla="*/ 22712 w 39147"/>
                <a:gd name="connsiteY7" fmla="*/ 13851 h 14691"/>
                <a:gd name="connsiteX8" fmla="*/ 23282 w 39147"/>
                <a:gd name="connsiteY8" fmla="*/ 14677 h 14691"/>
                <a:gd name="connsiteX9" fmla="*/ 8633 w 39147"/>
                <a:gd name="connsiteY9" fmla="*/ 13455 h 14691"/>
                <a:gd name="connsiteX10" fmla="*/ 4334 w 39147"/>
                <a:gd name="connsiteY10" fmla="*/ 12444 h 14691"/>
                <a:gd name="connsiteX11" fmla="*/ 2229 w 39147"/>
                <a:gd name="connsiteY11" fmla="*/ 11192 h 14691"/>
                <a:gd name="connsiteX12" fmla="*/ 211 w 39147"/>
                <a:gd name="connsiteY12" fmla="*/ 9590 h 14691"/>
                <a:gd name="connsiteX13" fmla="*/ 299 w 39147"/>
                <a:gd name="connsiteY13" fmla="*/ 7904 h 14691"/>
                <a:gd name="connsiteX14" fmla="*/ 3369 w 39147"/>
                <a:gd name="connsiteY14" fmla="*/ 6143 h 14691"/>
                <a:gd name="connsiteX15" fmla="*/ 13370 w 39147"/>
                <a:gd name="connsiteY15" fmla="*/ 2853 h 14691"/>
                <a:gd name="connsiteX16" fmla="*/ 17844 w 39147"/>
                <a:gd name="connsiteY16" fmla="*/ 1898 h 14691"/>
                <a:gd name="connsiteX17" fmla="*/ 23721 w 39147"/>
                <a:gd name="connsiteY17" fmla="*/ 1185 h 14691"/>
                <a:gd name="connsiteX0" fmla="*/ 23721 w 39147"/>
                <a:gd name="connsiteY0" fmla="*/ 1185 h 14691"/>
                <a:gd name="connsiteX1" fmla="*/ 38896 w 39147"/>
                <a:gd name="connsiteY1" fmla="*/ 4 h 14691"/>
                <a:gd name="connsiteX2" fmla="*/ 24596 w 39147"/>
                <a:gd name="connsiteY2" fmla="*/ 3849 h 14691"/>
                <a:gd name="connsiteX3" fmla="*/ 19247 w 39147"/>
                <a:gd name="connsiteY3" fmla="*/ 6351 h 14691"/>
                <a:gd name="connsiteX4" fmla="*/ 17449 w 39147"/>
                <a:gd name="connsiteY4" fmla="*/ 8310 h 14691"/>
                <a:gd name="connsiteX5" fmla="*/ 17974 w 39147"/>
                <a:gd name="connsiteY5" fmla="*/ 10654 h 14691"/>
                <a:gd name="connsiteX6" fmla="*/ 20035 w 39147"/>
                <a:gd name="connsiteY6" fmla="*/ 12536 h 14691"/>
                <a:gd name="connsiteX7" fmla="*/ 22712 w 39147"/>
                <a:gd name="connsiteY7" fmla="*/ 13851 h 14691"/>
                <a:gd name="connsiteX8" fmla="*/ 23282 w 39147"/>
                <a:gd name="connsiteY8" fmla="*/ 14677 h 14691"/>
                <a:gd name="connsiteX9" fmla="*/ 8633 w 39147"/>
                <a:gd name="connsiteY9" fmla="*/ 13455 h 14691"/>
                <a:gd name="connsiteX10" fmla="*/ 4334 w 39147"/>
                <a:gd name="connsiteY10" fmla="*/ 12444 h 14691"/>
                <a:gd name="connsiteX11" fmla="*/ 2229 w 39147"/>
                <a:gd name="connsiteY11" fmla="*/ 11192 h 14691"/>
                <a:gd name="connsiteX12" fmla="*/ 211 w 39147"/>
                <a:gd name="connsiteY12" fmla="*/ 9590 h 14691"/>
                <a:gd name="connsiteX13" fmla="*/ 299 w 39147"/>
                <a:gd name="connsiteY13" fmla="*/ 7904 h 14691"/>
                <a:gd name="connsiteX14" fmla="*/ 3720 w 39147"/>
                <a:gd name="connsiteY14" fmla="*/ 5842 h 14691"/>
                <a:gd name="connsiteX15" fmla="*/ 13370 w 39147"/>
                <a:gd name="connsiteY15" fmla="*/ 2853 h 14691"/>
                <a:gd name="connsiteX16" fmla="*/ 17844 w 39147"/>
                <a:gd name="connsiteY16" fmla="*/ 1898 h 14691"/>
                <a:gd name="connsiteX17" fmla="*/ 23721 w 39147"/>
                <a:gd name="connsiteY17" fmla="*/ 1185 h 14691"/>
                <a:gd name="connsiteX0" fmla="*/ 23721 w 39147"/>
                <a:gd name="connsiteY0" fmla="*/ 1185 h 14691"/>
                <a:gd name="connsiteX1" fmla="*/ 38896 w 39147"/>
                <a:gd name="connsiteY1" fmla="*/ 4 h 14691"/>
                <a:gd name="connsiteX2" fmla="*/ 24596 w 39147"/>
                <a:gd name="connsiteY2" fmla="*/ 3849 h 14691"/>
                <a:gd name="connsiteX3" fmla="*/ 19247 w 39147"/>
                <a:gd name="connsiteY3" fmla="*/ 6351 h 14691"/>
                <a:gd name="connsiteX4" fmla="*/ 17449 w 39147"/>
                <a:gd name="connsiteY4" fmla="*/ 8310 h 14691"/>
                <a:gd name="connsiteX5" fmla="*/ 17974 w 39147"/>
                <a:gd name="connsiteY5" fmla="*/ 10654 h 14691"/>
                <a:gd name="connsiteX6" fmla="*/ 20035 w 39147"/>
                <a:gd name="connsiteY6" fmla="*/ 12536 h 14691"/>
                <a:gd name="connsiteX7" fmla="*/ 22712 w 39147"/>
                <a:gd name="connsiteY7" fmla="*/ 13851 h 14691"/>
                <a:gd name="connsiteX8" fmla="*/ 23282 w 39147"/>
                <a:gd name="connsiteY8" fmla="*/ 14677 h 14691"/>
                <a:gd name="connsiteX9" fmla="*/ 8633 w 39147"/>
                <a:gd name="connsiteY9" fmla="*/ 13455 h 14691"/>
                <a:gd name="connsiteX10" fmla="*/ 4334 w 39147"/>
                <a:gd name="connsiteY10" fmla="*/ 12444 h 14691"/>
                <a:gd name="connsiteX11" fmla="*/ 2229 w 39147"/>
                <a:gd name="connsiteY11" fmla="*/ 11192 h 14691"/>
                <a:gd name="connsiteX12" fmla="*/ 211 w 39147"/>
                <a:gd name="connsiteY12" fmla="*/ 9590 h 14691"/>
                <a:gd name="connsiteX13" fmla="*/ 299 w 39147"/>
                <a:gd name="connsiteY13" fmla="*/ 7904 h 14691"/>
                <a:gd name="connsiteX14" fmla="*/ 3720 w 39147"/>
                <a:gd name="connsiteY14" fmla="*/ 5842 h 14691"/>
                <a:gd name="connsiteX15" fmla="*/ 9861 w 39147"/>
                <a:gd name="connsiteY15" fmla="*/ 3849 h 14691"/>
                <a:gd name="connsiteX16" fmla="*/ 17844 w 39147"/>
                <a:gd name="connsiteY16" fmla="*/ 1898 h 14691"/>
                <a:gd name="connsiteX17" fmla="*/ 23721 w 39147"/>
                <a:gd name="connsiteY17" fmla="*/ 1185 h 14691"/>
                <a:gd name="connsiteX0" fmla="*/ 23721 w 39147"/>
                <a:gd name="connsiteY0" fmla="*/ 1185 h 14691"/>
                <a:gd name="connsiteX1" fmla="*/ 38896 w 39147"/>
                <a:gd name="connsiteY1" fmla="*/ 4 h 14691"/>
                <a:gd name="connsiteX2" fmla="*/ 24596 w 39147"/>
                <a:gd name="connsiteY2" fmla="*/ 3849 h 14691"/>
                <a:gd name="connsiteX3" fmla="*/ 19247 w 39147"/>
                <a:gd name="connsiteY3" fmla="*/ 6351 h 14691"/>
                <a:gd name="connsiteX4" fmla="*/ 17449 w 39147"/>
                <a:gd name="connsiteY4" fmla="*/ 8310 h 14691"/>
                <a:gd name="connsiteX5" fmla="*/ 17974 w 39147"/>
                <a:gd name="connsiteY5" fmla="*/ 10654 h 14691"/>
                <a:gd name="connsiteX6" fmla="*/ 20035 w 39147"/>
                <a:gd name="connsiteY6" fmla="*/ 12536 h 14691"/>
                <a:gd name="connsiteX7" fmla="*/ 22712 w 39147"/>
                <a:gd name="connsiteY7" fmla="*/ 13851 h 14691"/>
                <a:gd name="connsiteX8" fmla="*/ 23282 w 39147"/>
                <a:gd name="connsiteY8" fmla="*/ 14677 h 14691"/>
                <a:gd name="connsiteX9" fmla="*/ 8633 w 39147"/>
                <a:gd name="connsiteY9" fmla="*/ 13455 h 14691"/>
                <a:gd name="connsiteX10" fmla="*/ 4334 w 39147"/>
                <a:gd name="connsiteY10" fmla="*/ 12444 h 14691"/>
                <a:gd name="connsiteX11" fmla="*/ 2229 w 39147"/>
                <a:gd name="connsiteY11" fmla="*/ 11192 h 14691"/>
                <a:gd name="connsiteX12" fmla="*/ 211 w 39147"/>
                <a:gd name="connsiteY12" fmla="*/ 9590 h 14691"/>
                <a:gd name="connsiteX13" fmla="*/ 299 w 39147"/>
                <a:gd name="connsiteY13" fmla="*/ 7904 h 14691"/>
                <a:gd name="connsiteX14" fmla="*/ 3720 w 39147"/>
                <a:gd name="connsiteY14" fmla="*/ 5842 h 14691"/>
                <a:gd name="connsiteX15" fmla="*/ 9861 w 39147"/>
                <a:gd name="connsiteY15" fmla="*/ 3849 h 14691"/>
                <a:gd name="connsiteX16" fmla="*/ 18019 w 39147"/>
                <a:gd name="connsiteY16" fmla="*/ 1944 h 14691"/>
                <a:gd name="connsiteX17" fmla="*/ 23721 w 39147"/>
                <a:gd name="connsiteY17" fmla="*/ 1185 h 14691"/>
                <a:gd name="connsiteX0" fmla="*/ 24423 w 39147"/>
                <a:gd name="connsiteY0" fmla="*/ 1162 h 14691"/>
                <a:gd name="connsiteX1" fmla="*/ 38896 w 39147"/>
                <a:gd name="connsiteY1" fmla="*/ 4 h 14691"/>
                <a:gd name="connsiteX2" fmla="*/ 24596 w 39147"/>
                <a:gd name="connsiteY2" fmla="*/ 3849 h 14691"/>
                <a:gd name="connsiteX3" fmla="*/ 19247 w 39147"/>
                <a:gd name="connsiteY3" fmla="*/ 6351 h 14691"/>
                <a:gd name="connsiteX4" fmla="*/ 17449 w 39147"/>
                <a:gd name="connsiteY4" fmla="*/ 8310 h 14691"/>
                <a:gd name="connsiteX5" fmla="*/ 17974 w 39147"/>
                <a:gd name="connsiteY5" fmla="*/ 10654 h 14691"/>
                <a:gd name="connsiteX6" fmla="*/ 20035 w 39147"/>
                <a:gd name="connsiteY6" fmla="*/ 12536 h 14691"/>
                <a:gd name="connsiteX7" fmla="*/ 22712 w 39147"/>
                <a:gd name="connsiteY7" fmla="*/ 13851 h 14691"/>
                <a:gd name="connsiteX8" fmla="*/ 23282 w 39147"/>
                <a:gd name="connsiteY8" fmla="*/ 14677 h 14691"/>
                <a:gd name="connsiteX9" fmla="*/ 8633 w 39147"/>
                <a:gd name="connsiteY9" fmla="*/ 13455 h 14691"/>
                <a:gd name="connsiteX10" fmla="*/ 4334 w 39147"/>
                <a:gd name="connsiteY10" fmla="*/ 12444 h 14691"/>
                <a:gd name="connsiteX11" fmla="*/ 2229 w 39147"/>
                <a:gd name="connsiteY11" fmla="*/ 11192 h 14691"/>
                <a:gd name="connsiteX12" fmla="*/ 211 w 39147"/>
                <a:gd name="connsiteY12" fmla="*/ 9590 h 14691"/>
                <a:gd name="connsiteX13" fmla="*/ 299 w 39147"/>
                <a:gd name="connsiteY13" fmla="*/ 7904 h 14691"/>
                <a:gd name="connsiteX14" fmla="*/ 3720 w 39147"/>
                <a:gd name="connsiteY14" fmla="*/ 5842 h 14691"/>
                <a:gd name="connsiteX15" fmla="*/ 9861 w 39147"/>
                <a:gd name="connsiteY15" fmla="*/ 3849 h 14691"/>
                <a:gd name="connsiteX16" fmla="*/ 18019 w 39147"/>
                <a:gd name="connsiteY16" fmla="*/ 1944 h 14691"/>
                <a:gd name="connsiteX17" fmla="*/ 24423 w 39147"/>
                <a:gd name="connsiteY17" fmla="*/ 1162 h 14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147" h="14691">
                  <a:moveTo>
                    <a:pt x="24423" y="1162"/>
                  </a:moveTo>
                  <a:lnTo>
                    <a:pt x="38896" y="4"/>
                  </a:lnTo>
                  <a:cubicBezTo>
                    <a:pt x="41074" y="-112"/>
                    <a:pt x="28470" y="2193"/>
                    <a:pt x="24596" y="3849"/>
                  </a:cubicBezTo>
                  <a:cubicBezTo>
                    <a:pt x="21234" y="4907"/>
                    <a:pt x="20263" y="5723"/>
                    <a:pt x="19247" y="6351"/>
                  </a:cubicBezTo>
                  <a:cubicBezTo>
                    <a:pt x="18231" y="6979"/>
                    <a:pt x="17661" y="7593"/>
                    <a:pt x="17449" y="8310"/>
                  </a:cubicBezTo>
                  <a:cubicBezTo>
                    <a:pt x="17237" y="9027"/>
                    <a:pt x="17258" y="9928"/>
                    <a:pt x="17974" y="10654"/>
                  </a:cubicBezTo>
                  <a:cubicBezTo>
                    <a:pt x="18690" y="11380"/>
                    <a:pt x="18624" y="11967"/>
                    <a:pt x="20035" y="12536"/>
                  </a:cubicBezTo>
                  <a:cubicBezTo>
                    <a:pt x="21446" y="13105"/>
                    <a:pt x="21513" y="13466"/>
                    <a:pt x="22712" y="13851"/>
                  </a:cubicBezTo>
                  <a:cubicBezTo>
                    <a:pt x="23911" y="14236"/>
                    <a:pt x="26052" y="14788"/>
                    <a:pt x="23282" y="14677"/>
                  </a:cubicBezTo>
                  <a:lnTo>
                    <a:pt x="8633" y="13455"/>
                  </a:lnTo>
                  <a:cubicBezTo>
                    <a:pt x="5592" y="13148"/>
                    <a:pt x="5080" y="12798"/>
                    <a:pt x="4334" y="12444"/>
                  </a:cubicBezTo>
                  <a:cubicBezTo>
                    <a:pt x="3588" y="12090"/>
                    <a:pt x="2858" y="11648"/>
                    <a:pt x="2229" y="11192"/>
                  </a:cubicBezTo>
                  <a:cubicBezTo>
                    <a:pt x="1600" y="10736"/>
                    <a:pt x="533" y="10138"/>
                    <a:pt x="211" y="9590"/>
                  </a:cubicBezTo>
                  <a:cubicBezTo>
                    <a:pt x="-111" y="9042"/>
                    <a:pt x="-52" y="8563"/>
                    <a:pt x="299" y="7904"/>
                  </a:cubicBezTo>
                  <a:cubicBezTo>
                    <a:pt x="650" y="7245"/>
                    <a:pt x="1717" y="6715"/>
                    <a:pt x="3720" y="5842"/>
                  </a:cubicBezTo>
                  <a:cubicBezTo>
                    <a:pt x="5723" y="4969"/>
                    <a:pt x="6988" y="4593"/>
                    <a:pt x="9861" y="3849"/>
                  </a:cubicBezTo>
                  <a:cubicBezTo>
                    <a:pt x="12208" y="3105"/>
                    <a:pt x="16425" y="2199"/>
                    <a:pt x="18019" y="1944"/>
                  </a:cubicBezTo>
                  <a:cubicBezTo>
                    <a:pt x="19613" y="1689"/>
                    <a:pt x="20892" y="1449"/>
                    <a:pt x="24423" y="116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9" name="Oval 18"/>
          <p:cNvSpPr/>
          <p:nvPr/>
        </p:nvSpPr>
        <p:spPr>
          <a:xfrm>
            <a:off x="4906936" y="2728871"/>
            <a:ext cx="553461" cy="54635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Oval 19"/>
          <p:cNvSpPr/>
          <p:nvPr/>
        </p:nvSpPr>
        <p:spPr>
          <a:xfrm>
            <a:off x="2984383" y="2723771"/>
            <a:ext cx="606312" cy="6219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712868" y="2308963"/>
            <a:ext cx="2339402" cy="2076817"/>
          </a:xfrm>
          <a:prstGeom prst="rect">
            <a:avLst/>
          </a:prstGeom>
        </p:spPr>
      </p:pic>
      <p:sp>
        <p:nvSpPr>
          <p:cNvPr id="22" name="Left Arrow 21"/>
          <p:cNvSpPr/>
          <p:nvPr/>
        </p:nvSpPr>
        <p:spPr>
          <a:xfrm>
            <a:off x="8041513" y="3168827"/>
            <a:ext cx="879465" cy="5715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5719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1871" y="507073"/>
            <a:ext cx="11182940" cy="1531587"/>
          </a:xfrm>
        </p:spPr>
        <p:txBody>
          <a:bodyPr anchor="t"/>
          <a:lstStyle/>
          <a:p>
            <a:pPr algn="l">
              <a:lnSpc>
                <a:spcPct val="100000"/>
              </a:lnSpc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14.1 บทนำ</a:t>
            </a:r>
            <a:endParaRPr lang="th-TH" sz="4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/>
              <a:t>16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40206" y="4924210"/>
            <a:ext cx="103078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ความรู้เรื่องเคมีไฟฟ้านำมาใช้ประโยชน์ในอุตสาหกรรมการผลิตแบตเตอรี่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ต่าง ๆ 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แบตเตอรี่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แอล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คาไลน์  แบตเตอรี่ตะกั่ว  แบตเตอรี่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ลิเทียมไอออน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71681" y="1320052"/>
            <a:ext cx="48715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ความรู้เรื่องเคมีไฟฟ้า</a:t>
            </a:r>
            <a:endParaRPr lang="th-TH" sz="3600" b="1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8422" y="1922157"/>
            <a:ext cx="2313103" cy="194453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476" y="1937921"/>
            <a:ext cx="2231864" cy="21460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6679" y="2217403"/>
            <a:ext cx="2010048" cy="1560833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458326" y="4094767"/>
            <a:ext cx="103078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แบตเตอรี่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แอล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คาไลน์             แบตเตอรี่ตะกั่ว             แบตเตอรี่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ลิเทียมไอออน</a:t>
            </a:r>
          </a:p>
        </p:txBody>
      </p:sp>
    </p:spTree>
    <p:extLst>
      <p:ext uri="{BB962C8B-B14F-4D97-AF65-F5344CB8AC3E}">
        <p14:creationId xmlns:p14="http://schemas.microsoft.com/office/powerpoint/2010/main" val="331865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1871" y="507073"/>
            <a:ext cx="11182940" cy="1531587"/>
          </a:xfrm>
        </p:spPr>
        <p:txBody>
          <a:bodyPr anchor="t"/>
          <a:lstStyle/>
          <a:p>
            <a:pPr algn="l">
              <a:lnSpc>
                <a:spcPct val="100000"/>
              </a:lnSpc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14.1 บทนำ</a:t>
            </a:r>
            <a:endParaRPr lang="th-TH" sz="4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/>
              <a:t>17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40206" y="4924210"/>
            <a:ext cx="103078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ความรู้เรื่องพอลิ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เมอร์นำ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มาใช้ผลิตผลิตภัณฑ์ต่าง ๆ ที่ใช้ในชีวิตประจำวัน เช่น 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กล่อง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พลาสติก  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ขวด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น้ำพลาสติก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71681" y="1320052"/>
            <a:ext cx="48715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ความรู้เรื่องพอลิเมอร์</a:t>
            </a:r>
            <a:endParaRPr lang="th-TH" sz="3600" b="1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0800" y="2331879"/>
            <a:ext cx="3886550" cy="21591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114" y="2331879"/>
            <a:ext cx="3257732" cy="215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3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1871" y="507073"/>
            <a:ext cx="11182940" cy="812979"/>
          </a:xfrm>
        </p:spPr>
        <p:txBody>
          <a:bodyPr anchor="t"/>
          <a:lstStyle/>
          <a:p>
            <a:pPr algn="l">
              <a:lnSpc>
                <a:spcPct val="100000"/>
              </a:lnSpc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14.1 บทนำ</a:t>
            </a:r>
            <a:endParaRPr lang="th-TH" sz="4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/>
              <a:t>18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44721" y="2055201"/>
            <a:ext cx="52560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โครงการฝนหลวง มีการใช้ความรู้ ทางเคมีในการแก้ปัญหา ก่อกำเนิด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พระราชดำริ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r>
              <a:rPr lang="th-TH" sz="3200" spc="-1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พระบาทสมเด็จพระบรมชนกาธิเบ</a:t>
            </a:r>
            <a:r>
              <a:rPr lang="th-TH" sz="3200" spc="-1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ศร มหา</a:t>
            </a:r>
            <a:r>
              <a:rPr lang="th-TH" sz="3200" spc="-1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ภูมิ</a:t>
            </a:r>
            <a:r>
              <a:rPr lang="th-TH" sz="3200" spc="-1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พล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อดุลย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เดชมหาราช บรมนาถบพิตร ที่ทรงห่วงใยต่อ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เดือดร้อนของ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ประชาชน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อันเนื่องมาจาก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8331" y="1281952"/>
            <a:ext cx="48715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โครงการฝนหลวง</a:t>
            </a:r>
            <a:endParaRPr lang="th-TH" sz="3600" b="1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4941" y="1417628"/>
            <a:ext cx="4916421" cy="29945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565498" y="1221745"/>
            <a:ext cx="1022534" cy="3200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44721" y="4504916"/>
            <a:ext cx="111829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สภาวะ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แห้งแล้ง ซึ่งมีสาเหตุมาจากความผัน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แปรและ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ความคลาดเคลื่อนของธรรมชาติ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ฤดูฝนเริ่มต้นล่าช้าเกินไปหรือหมดเร็วกว่าปกติ  ฝนทิ้งช่วงระยะยาวในระหว่างฤดูฝน ซึ่งสภาวะแห้งแล้งดังกล่าวมีแนวโน้มว่าจะรุนแรงขึ้น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0061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1871" y="507073"/>
            <a:ext cx="11182940" cy="812979"/>
          </a:xfrm>
        </p:spPr>
        <p:txBody>
          <a:bodyPr anchor="t"/>
          <a:lstStyle/>
          <a:p>
            <a:pPr algn="l">
              <a:lnSpc>
                <a:spcPct val="100000"/>
              </a:lnSpc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14.1 บทนำ</a:t>
            </a:r>
            <a:endParaRPr lang="th-TH" sz="4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/>
              <a:t>19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39971" y="1794933"/>
            <a:ext cx="592506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การตัดไม้ทำลายป่าเป็นสาเหตุที่ทำให้สภาพแวดล้อมของ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ธรรมชาติเปลี่ยนแปลงอย่างรวดเร็ว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สภาพอากาศจากพื้นดินถึง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ระดับฐาน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เมฆไม่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เอื้ออำนวย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ต่อการรวมตัวของเมฆ และยากต่อการ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เหนี่ยวนำให้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ฝนตกลงสู่พื้นดิน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ทำให้ฝน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ไม่ตกหรือตกแต่มีปริมาณ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น้ำฝนต่ำกว่า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ปกติ แต่ทรงเชื่อมั่นว่า “การดัดแปรอากาศเพื่อให้เกิดฝน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” น่าจะ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เป็นมาตรการหนึ่งที่จะป้องกันและแก้ไขปัญหาได้ และทรงพระราชทาน “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ตำรา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ฝนหลวง”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เพื่อเป็น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แนวปฏิบัติในการแก้ปัญหาดังกล่าว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8331" y="1281952"/>
            <a:ext cx="48715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โครงการฝนหลวง</a:t>
            </a:r>
            <a:endParaRPr lang="th-TH" sz="3600" b="1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6940" y="539295"/>
            <a:ext cx="4787273" cy="578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2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บทนำ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5175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1871" y="507073"/>
            <a:ext cx="11182940" cy="812979"/>
          </a:xfrm>
        </p:spPr>
        <p:txBody>
          <a:bodyPr anchor="t"/>
          <a:lstStyle/>
          <a:p>
            <a:pPr algn="l">
              <a:lnSpc>
                <a:spcPct val="100000"/>
              </a:lnSpc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14.1 บทนำ</a:t>
            </a:r>
            <a:endParaRPr lang="th-TH" sz="4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/>
              <a:t>20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97121" y="1090083"/>
            <a:ext cx="107849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ทำฝน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หลวง สามารถแบ่งเป็น 3 ขั้น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 ขั้นก่อกวน ขั้นเลี้ยงให้อ้วน และขั้นโจมตี  โดยศึกษารายละเอียดได้ดังนี้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6539" t="21408" r="21704" b="34724"/>
          <a:stretch/>
        </p:blipFill>
        <p:spPr>
          <a:xfrm>
            <a:off x="2684993" y="2167301"/>
            <a:ext cx="7519711" cy="35832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771129" y="5832845"/>
            <a:ext cx="42722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  <a:hlinkClick r:id="rId3"/>
              </a:rPr>
              <a:t>https://youtu.be/E19edjCnZzo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2808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1871" y="507073"/>
            <a:ext cx="11182940" cy="812979"/>
          </a:xfrm>
        </p:spPr>
        <p:txBody>
          <a:bodyPr anchor="t"/>
          <a:lstStyle/>
          <a:p>
            <a:pPr algn="l">
              <a:lnSpc>
                <a:spcPct val="100000"/>
              </a:lnSpc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14.1 บทนำ</a:t>
            </a:r>
            <a:endParaRPr lang="th-TH" sz="4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/>
              <a:t>21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97121" y="1223433"/>
            <a:ext cx="3154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ขั้นก่อกวน</a:t>
            </a:r>
          </a:p>
        </p:txBody>
      </p:sp>
      <p:sp>
        <p:nvSpPr>
          <p:cNvPr id="9" name="Rectangle 8"/>
          <p:cNvSpPr/>
          <p:nvPr/>
        </p:nvSpPr>
        <p:spPr>
          <a:xfrm>
            <a:off x="738371" y="4425326"/>
            <a:ext cx="106302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เมื่อ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อากาศมีความชื้นสัมพัทธ์มากกว่าร้อยละ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60 ใช้เครื่องบินโปรยโซเดียมคลอไรด์ 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2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NaCl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ที่ระดับความสูง 7,000 ฟุต เนื่องจาก </a:t>
            </a:r>
            <a:r>
              <a:rPr lang="en-US" sz="32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NaCl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เป็นสารที่มีสมบัติดูดซับความชื้น จึงเป็นแกนเหนี่ยวนำให้ความชื้นหรือไอน้ำรอบ ๆ มารวมกันเป็นก้อนเมฆ ก้อนเมฆที่ได้นี้มีอุณหภูมิสูงกว่า 0 องศาเซลเซียสจึงเรียกว่า เมฆอุ่น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44567" y="1262814"/>
            <a:ext cx="92374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เป็นการดัดแปรสภาพอากาศเพื่อเร่งหรือเสริมการเกิดหรือการก่อรวมตัวของเมฆ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ดังขั้นตอนที่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 ในตำราฝนหลวง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340" y="2294801"/>
            <a:ext cx="8615369" cy="204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6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1871" y="507073"/>
            <a:ext cx="11182940" cy="812979"/>
          </a:xfrm>
        </p:spPr>
        <p:txBody>
          <a:bodyPr anchor="t"/>
          <a:lstStyle/>
          <a:p>
            <a:pPr algn="l">
              <a:lnSpc>
                <a:spcPct val="100000"/>
              </a:lnSpc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14.1 บทนำ</a:t>
            </a:r>
            <a:endParaRPr lang="th-TH" sz="4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/>
              <a:t>22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97121" y="1223433"/>
            <a:ext cx="3154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ขั้นเลี้ยงให้อ้วน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1671" y="2346014"/>
            <a:ext cx="8373879" cy="191166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35222" y="4411177"/>
            <a:ext cx="105288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เมื่อเมฆอุ่นก่อตัวจนมียอดสูงถึง 10,000 ฟุต ใช้เครื่องบินโปรยแคลเซียมคลอไรด์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CaCl</a:t>
            </a:r>
            <a:r>
              <a:rPr lang="en-US" sz="3200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ระดับสูงกว่าฐานเมฆ 1,000 ฟุต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CaCl</a:t>
            </a:r>
            <a:r>
              <a:rPr lang="en-US" sz="3200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3200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ละลายน้ำแล้ว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จะคายความร้อน ส่งผลให้อุณหภูมิในก้อนเมฆสูงขึ้น ละออง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น้ำเกิด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การระเหยเป็นไอ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น้ำลอย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สูงขึ้น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เกิดลมพาอากาศและความชื้นจากรอบข้างเพิ่มเข้า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มา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77967" y="1262814"/>
            <a:ext cx="92374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เป็นการดัดแปรสภาพอากาศเพื่อเร่งหรือเสริมการเจริญของเมฆให้มีขนาดใหญ่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และหนาแน่นมากขึ้น ดังขั้นตอนที่ 2 ใน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ตำรา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ฝนหลวง</a:t>
            </a:r>
          </a:p>
        </p:txBody>
      </p:sp>
    </p:spTree>
    <p:extLst>
      <p:ext uri="{BB962C8B-B14F-4D97-AF65-F5344CB8AC3E}">
        <p14:creationId xmlns:p14="http://schemas.microsoft.com/office/powerpoint/2010/main" val="109591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1871" y="507073"/>
            <a:ext cx="11182940" cy="812979"/>
          </a:xfrm>
        </p:spPr>
        <p:txBody>
          <a:bodyPr anchor="t"/>
          <a:lstStyle/>
          <a:p>
            <a:pPr algn="l">
              <a:lnSpc>
                <a:spcPct val="100000"/>
              </a:lnSpc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14.1 บทนำ</a:t>
            </a:r>
            <a:endParaRPr lang="th-TH" sz="4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/>
              <a:t>23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97121" y="1223433"/>
            <a:ext cx="3154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ขั้นเลี้ยงให้อ้วน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1671" y="2346014"/>
            <a:ext cx="8373879" cy="191166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35221" y="4411177"/>
            <a:ext cx="1038047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เมื่อ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ไอ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น้ำลอยตัว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ขึ้นไปกระทบกับอากาศเย็นที่ระดับสูงจะควบแน่นกลับเป็นละออง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 กระบวนการระเหย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และควบแน่นนี้เกิดขึ้นอย่างต่อเนื่องเป็นกระบวนการลูกโซ่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ก้อนเมฆขยายตัวใหญ่ขึ้น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จนยอด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เมฆอาจสูงถึงระดับ 18,000 ฟุต ขึ้นไป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เมฆ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บริเวณนี้มีอุณหภูมิ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ต่ำกว่า </a:t>
            </a:r>
            <a:b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0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องศา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เซลเซียสจึง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เรียกว่า เมฆเย็น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77967" y="1262814"/>
            <a:ext cx="92374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เป็นการดัดแปรสภาพอากาศเพื่อเร่งหรือเสริมการเจริญของเมฆให้มีขนาดใหญ่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และหนาแน่นมากขึ้น ดังขั้นตอนที่ 2 ใน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ตำรา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ฝนหลวง</a:t>
            </a:r>
          </a:p>
        </p:txBody>
      </p:sp>
    </p:spTree>
    <p:extLst>
      <p:ext uri="{BB962C8B-B14F-4D97-AF65-F5344CB8AC3E}">
        <p14:creationId xmlns:p14="http://schemas.microsoft.com/office/powerpoint/2010/main" val="358564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1871" y="507073"/>
            <a:ext cx="11182940" cy="812979"/>
          </a:xfrm>
        </p:spPr>
        <p:txBody>
          <a:bodyPr anchor="t"/>
          <a:lstStyle/>
          <a:p>
            <a:pPr algn="l">
              <a:lnSpc>
                <a:spcPct val="100000"/>
              </a:lnSpc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14.1 บทนำ</a:t>
            </a:r>
            <a:endParaRPr lang="th-TH" sz="4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/>
              <a:t>24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97121" y="1223433"/>
            <a:ext cx="3154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ขั้นโจมตี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13688" y="1262814"/>
            <a:ext cx="92374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เป็นการดัดแปรสภาพอากาศเพื่อเร่งให้เมฆที่รวมตัวหนาแน่นแล้วตกเป็นฝนลงสู่พื้นที่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 แบ่งได้ดังนี้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078" y="3653730"/>
            <a:ext cx="3205698" cy="21242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2809" y="3629016"/>
            <a:ext cx="2125357" cy="2148972"/>
          </a:xfrm>
          <a:prstGeom prst="rect">
            <a:avLst/>
          </a:prstGeom>
        </p:spPr>
      </p:pic>
      <p:sp>
        <p:nvSpPr>
          <p:cNvPr id="17" name="ชื่อเรื่อง 2"/>
          <p:cNvSpPr txBox="1">
            <a:spLocks/>
          </p:cNvSpPr>
          <p:nvPr/>
        </p:nvSpPr>
        <p:spPr>
          <a:xfrm>
            <a:off x="1492716" y="2408380"/>
            <a:ext cx="2568825" cy="113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>
                <a:solidFill>
                  <a:schemeClr val="bg1"/>
                </a:solidFill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defRPr>
            </a:lvl1pPr>
          </a:lstStyle>
          <a:p>
            <a:r>
              <a:rPr lang="th-TH" sz="3200" dirty="0" smtClean="0">
                <a:solidFill>
                  <a:schemeClr val="accent1">
                    <a:lumMod val="75000"/>
                  </a:schemeClr>
                </a:solidFill>
              </a:rPr>
              <a:t>การโจมตีเมฆอุ่น</a:t>
            </a:r>
          </a:p>
          <a:p>
            <a:r>
              <a:rPr lang="th-TH" sz="3200" dirty="0" smtClean="0">
                <a:solidFill>
                  <a:schemeClr val="accent1">
                    <a:lumMod val="75000"/>
                  </a:schemeClr>
                </a:solidFill>
              </a:rPr>
              <a:t>แบบแซนวิช</a:t>
            </a:r>
          </a:p>
        </p:txBody>
      </p:sp>
      <p:sp>
        <p:nvSpPr>
          <p:cNvPr id="18" name="ชื่อเรื่อง 2"/>
          <p:cNvSpPr txBox="1">
            <a:spLocks/>
          </p:cNvSpPr>
          <p:nvPr/>
        </p:nvSpPr>
        <p:spPr>
          <a:xfrm>
            <a:off x="4952731" y="2995265"/>
            <a:ext cx="2774428" cy="52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>
                <a:solidFill>
                  <a:schemeClr val="bg1"/>
                </a:solidFill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defRPr>
            </a:lvl1pPr>
          </a:lstStyle>
          <a:p>
            <a:r>
              <a:rPr lang="th-TH" sz="3200" dirty="0" smtClean="0">
                <a:solidFill>
                  <a:schemeClr val="accent1">
                    <a:lumMod val="75000"/>
                  </a:schemeClr>
                </a:solidFill>
              </a:rPr>
              <a:t>การโจมตีเมฆเย็น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4694" y="3653730"/>
            <a:ext cx="2209681" cy="2148972"/>
          </a:xfrm>
          <a:prstGeom prst="rect">
            <a:avLst/>
          </a:prstGeom>
        </p:spPr>
      </p:pic>
      <p:sp>
        <p:nvSpPr>
          <p:cNvPr id="11" name="ชื่อเรื่อง 2"/>
          <p:cNvSpPr txBox="1">
            <a:spLocks/>
          </p:cNvSpPr>
          <p:nvPr/>
        </p:nvSpPr>
        <p:spPr>
          <a:xfrm>
            <a:off x="8162228" y="2417632"/>
            <a:ext cx="2774428" cy="113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>
                <a:solidFill>
                  <a:schemeClr val="bg1"/>
                </a:solidFill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defRPr>
            </a:lvl1pPr>
          </a:lstStyle>
          <a:p>
            <a:r>
              <a:rPr lang="th-TH" sz="3200" dirty="0" smtClean="0">
                <a:solidFill>
                  <a:schemeClr val="accent1">
                    <a:lumMod val="75000"/>
                  </a:schemeClr>
                </a:solidFill>
              </a:rPr>
              <a:t>การโจมตีก้อนเมฆ</a:t>
            </a:r>
          </a:p>
          <a:p>
            <a:r>
              <a:rPr lang="th-TH" sz="3200" dirty="0" smtClean="0">
                <a:solidFill>
                  <a:schemeClr val="accent1">
                    <a:lumMod val="75000"/>
                  </a:schemeClr>
                </a:solidFill>
              </a:rPr>
              <a:t>แบบซุปเปอร์แซนวิช</a:t>
            </a:r>
          </a:p>
        </p:txBody>
      </p:sp>
    </p:spTree>
    <p:extLst>
      <p:ext uri="{BB962C8B-B14F-4D97-AF65-F5344CB8AC3E}">
        <p14:creationId xmlns:p14="http://schemas.microsoft.com/office/powerpoint/2010/main" val="272180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1871" y="507073"/>
            <a:ext cx="11182940" cy="812979"/>
          </a:xfrm>
        </p:spPr>
        <p:txBody>
          <a:bodyPr anchor="t"/>
          <a:lstStyle/>
          <a:p>
            <a:pPr algn="l">
              <a:lnSpc>
                <a:spcPct val="100000"/>
              </a:lnSpc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14.1 บทนำ</a:t>
            </a:r>
            <a:endParaRPr lang="th-TH" sz="4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/>
              <a:t>25</a:t>
            </a:fld>
            <a:endParaRPr lang="en-US"/>
          </a:p>
        </p:txBody>
      </p:sp>
      <p:sp>
        <p:nvSpPr>
          <p:cNvPr id="17" name="ชื่อเรื่อง 2"/>
          <p:cNvSpPr txBox="1">
            <a:spLocks/>
          </p:cNvSpPr>
          <p:nvPr/>
        </p:nvSpPr>
        <p:spPr>
          <a:xfrm>
            <a:off x="857553" y="1238647"/>
            <a:ext cx="4007332" cy="54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>
                <a:solidFill>
                  <a:schemeClr val="bg1"/>
                </a:solidFill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defRPr>
            </a:lvl1pPr>
          </a:lstStyle>
          <a:p>
            <a:pPr algn="l"/>
            <a:r>
              <a:rPr lang="th-TH" sz="3200" dirty="0" smtClean="0">
                <a:solidFill>
                  <a:schemeClr val="tx1"/>
                </a:solidFill>
              </a:rPr>
              <a:t>การโจมตีเมฆอุ่นแบบแซนวิช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8475" y="1916444"/>
            <a:ext cx="9335960" cy="215869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955451" y="4421339"/>
            <a:ext cx="103804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ใช้เครื่องบิน 2 ลำ ลำที่ 1 บิน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ที่ระดับความสูง 9,000–10,000 ฟุต (ไหล่เมฆ–ยอดเมฆ) ส่วนเครื่องบิน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ลำที่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บิน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ที่ระดับความสูง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7,000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ฟุต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(ฐานเมฆ)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ทำมุมเยื้องกัน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45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องศา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47211" y="1211180"/>
            <a:ext cx="38459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ขั้นตอนที่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ตำรา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ฝนหลวง</a:t>
            </a:r>
          </a:p>
        </p:txBody>
      </p:sp>
    </p:spTree>
    <p:extLst>
      <p:ext uri="{BB962C8B-B14F-4D97-AF65-F5344CB8AC3E}">
        <p14:creationId xmlns:p14="http://schemas.microsoft.com/office/powerpoint/2010/main" val="152890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1871" y="507073"/>
            <a:ext cx="11182940" cy="812979"/>
          </a:xfrm>
        </p:spPr>
        <p:txBody>
          <a:bodyPr anchor="t"/>
          <a:lstStyle/>
          <a:p>
            <a:pPr algn="l">
              <a:lnSpc>
                <a:spcPct val="100000"/>
              </a:lnSpc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14.1 บทนำ</a:t>
            </a:r>
            <a:endParaRPr lang="th-TH" sz="4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/>
              <a:t>26</a:t>
            </a:fld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43467" y="4182414"/>
            <a:ext cx="107195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เครื่องบินลำที่ 1 โปรย </a:t>
            </a:r>
            <a:r>
              <a:rPr lang="en-US" sz="32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NaCl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เป็นแกน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เหนี่ยวนำไอน้ำรอบ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ๆ ก้อนเมฆให้มารวมกันมาก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ขึ้น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เครื่องบินลำที่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โปรยผงยูเรีย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urea)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เพื่อลด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อุณหภูมิของฐานเมฆ เนื่องจากยูเรียเมื่อ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ละลาย   ในน้ำจะ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ดูดความร้อน </a:t>
            </a:r>
          </a:p>
          <a:p>
            <a:pPr>
              <a:lnSpc>
                <a:spcPct val="90000"/>
              </a:lnSpc>
            </a:pP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	ละอองน้ำจำนวนมากใน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ก้อนเมฆเกิดการรวมกันและฐานเมฆลด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ต่ำลง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จนเมฆใกล้ตกเป็นฝน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หรือตก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เป็นฝนในที่สุด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47211" y="1211180"/>
            <a:ext cx="38459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ขั้นตอนที่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ตำรา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ฝนหลวง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8475" y="1916444"/>
            <a:ext cx="9335960" cy="2158691"/>
          </a:xfrm>
          <a:prstGeom prst="rect">
            <a:avLst/>
          </a:prstGeom>
        </p:spPr>
      </p:pic>
      <p:sp>
        <p:nvSpPr>
          <p:cNvPr id="9" name="ชื่อเรื่อง 2"/>
          <p:cNvSpPr txBox="1">
            <a:spLocks/>
          </p:cNvSpPr>
          <p:nvPr/>
        </p:nvSpPr>
        <p:spPr>
          <a:xfrm>
            <a:off x="857553" y="1238647"/>
            <a:ext cx="4007332" cy="54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>
                <a:solidFill>
                  <a:schemeClr val="bg1"/>
                </a:solidFill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defRPr>
            </a:lvl1pPr>
          </a:lstStyle>
          <a:p>
            <a:pPr algn="l"/>
            <a:r>
              <a:rPr lang="th-TH" sz="3200" dirty="0" smtClean="0">
                <a:solidFill>
                  <a:schemeClr val="tx1"/>
                </a:solidFill>
              </a:rPr>
              <a:t>การโจมตีเมฆอุ่นแบบแซนวิช</a:t>
            </a:r>
          </a:p>
        </p:txBody>
      </p:sp>
    </p:spTree>
    <p:extLst>
      <p:ext uri="{BB962C8B-B14F-4D97-AF65-F5344CB8AC3E}">
        <p14:creationId xmlns:p14="http://schemas.microsoft.com/office/powerpoint/2010/main" val="70362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1871" y="507073"/>
            <a:ext cx="11182940" cy="812979"/>
          </a:xfrm>
        </p:spPr>
        <p:txBody>
          <a:bodyPr anchor="t"/>
          <a:lstStyle/>
          <a:p>
            <a:pPr algn="l">
              <a:lnSpc>
                <a:spcPct val="100000"/>
              </a:lnSpc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14.1 บทนำ</a:t>
            </a:r>
            <a:endParaRPr lang="th-TH" sz="4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8475" y="1911682"/>
            <a:ext cx="9259050" cy="221932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936401" y="4326089"/>
            <a:ext cx="1038047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หากกลุ่มเมฆฝนนี้ยังไม่ตกมาเป็นฝนหรือยังไม่เคลื่อนตัวเข้าสู่พื้นที่เป้าหมาย ให้เสริมการโจมตี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ใช้เครื่องบินโปรย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น้ำแข็งแห้ง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dry ice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คาร์บอนไดออกไซด์แข็ง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ซึ่งมีอุณหภูมิ -78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องศา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เซลเซียส ที่ระดับ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ต่ำกว่า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ฐานเมฆ 1,000 ฟุต เพื่อชัก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นำให้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ฐาน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เมฆเคลื่อน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ต่ำลง และ</a:t>
            </a:r>
            <a:b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เคลื่อน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ตัวเข้าสู่พื้นที่เป้าหมาย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04360" y="1201655"/>
            <a:ext cx="56206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เสริมการโจมตี ดัง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ขั้นตอนที่ 4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ตำรา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ฝนหลวง</a:t>
            </a:r>
          </a:p>
        </p:txBody>
      </p:sp>
      <p:sp>
        <p:nvSpPr>
          <p:cNvPr id="8" name="ชื่อเรื่อง 2"/>
          <p:cNvSpPr txBox="1">
            <a:spLocks/>
          </p:cNvSpPr>
          <p:nvPr/>
        </p:nvSpPr>
        <p:spPr>
          <a:xfrm>
            <a:off x="857553" y="1238647"/>
            <a:ext cx="4007332" cy="54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>
                <a:solidFill>
                  <a:schemeClr val="bg1"/>
                </a:solidFill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defRPr>
            </a:lvl1pPr>
          </a:lstStyle>
          <a:p>
            <a:pPr algn="l"/>
            <a:r>
              <a:rPr lang="th-TH" sz="3200" dirty="0" smtClean="0">
                <a:solidFill>
                  <a:schemeClr val="tx1"/>
                </a:solidFill>
              </a:rPr>
              <a:t>การโจมตีเมฆอุ่นแบบแซนวิช</a:t>
            </a:r>
          </a:p>
        </p:txBody>
      </p:sp>
    </p:spTree>
    <p:extLst>
      <p:ext uri="{BB962C8B-B14F-4D97-AF65-F5344CB8AC3E}">
        <p14:creationId xmlns:p14="http://schemas.microsoft.com/office/powerpoint/2010/main" val="152463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1871" y="507073"/>
            <a:ext cx="11182940" cy="812979"/>
          </a:xfrm>
        </p:spPr>
        <p:txBody>
          <a:bodyPr anchor="t"/>
          <a:lstStyle/>
          <a:p>
            <a:pPr algn="l">
              <a:lnSpc>
                <a:spcPct val="100000"/>
              </a:lnSpc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14.1 บทนำ</a:t>
            </a:r>
            <a:endParaRPr lang="th-TH" sz="4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/>
              <a:t>28</a:t>
            </a:fld>
            <a:endParaRPr lang="en-US"/>
          </a:p>
        </p:txBody>
      </p:sp>
      <p:sp>
        <p:nvSpPr>
          <p:cNvPr id="17" name="ชื่อเรื่อง 2"/>
          <p:cNvSpPr txBox="1">
            <a:spLocks/>
          </p:cNvSpPr>
          <p:nvPr/>
        </p:nvSpPr>
        <p:spPr>
          <a:xfrm>
            <a:off x="843040" y="1238647"/>
            <a:ext cx="2393646" cy="54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>
                <a:solidFill>
                  <a:schemeClr val="bg1"/>
                </a:solidFill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defRPr>
            </a:lvl1pPr>
          </a:lstStyle>
          <a:p>
            <a:pPr algn="l"/>
            <a:r>
              <a:rPr lang="th-TH" sz="3200" dirty="0" smtClean="0">
                <a:solidFill>
                  <a:schemeClr val="tx1"/>
                </a:solidFill>
              </a:rPr>
              <a:t>การโจมตีเมฆเย็น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8475" y="1924050"/>
            <a:ext cx="9259050" cy="218757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936401" y="4326089"/>
            <a:ext cx="105277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ใช้เครื่องบิน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บินที่ระดับความสูงประมาณ 21,500 ฟุต เพื่อยิงพลุ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ซึ่งบรรจุ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ซิลเวอร์ไอโอไดด์ (</a:t>
            </a:r>
            <a:r>
              <a:rPr lang="en-US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AgI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ลง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บนยอดเมฆ ซึ่งที่ระดับความสูง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นี้มี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อุณหภูมิ -8 ถึง -12 องศาเซลเซียส และถ้ามี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กระแสมวลอากาศใน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ก้อนเมฆไหลขึ้นมากกว่า 1,000 ฟุตต่อนาที รวมทั้งมี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ปริมาณน้ำเย็น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จัดไม่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ต่ำกว่า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กรัม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ต่อลูกบาศก์เมตร จะเหมาะสมต่อ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การทำให้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เกิดเป็นไอ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น้ำเย็น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ยิ่งยวด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super cooled vapor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81455" y="1206079"/>
            <a:ext cx="38461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ขั้นตอนที่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ตำรา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ฝนหลวง</a:t>
            </a:r>
          </a:p>
        </p:txBody>
      </p:sp>
    </p:spTree>
    <p:extLst>
      <p:ext uri="{BB962C8B-B14F-4D97-AF65-F5344CB8AC3E}">
        <p14:creationId xmlns:p14="http://schemas.microsoft.com/office/powerpoint/2010/main" val="99594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1871" y="507073"/>
            <a:ext cx="11182940" cy="812979"/>
          </a:xfrm>
        </p:spPr>
        <p:txBody>
          <a:bodyPr anchor="t"/>
          <a:lstStyle/>
          <a:p>
            <a:pPr algn="l">
              <a:lnSpc>
                <a:spcPct val="100000"/>
              </a:lnSpc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14.1 บทนำ</a:t>
            </a:r>
            <a:endParaRPr lang="th-TH" sz="4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8475" y="1924050"/>
            <a:ext cx="9259050" cy="218757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936401" y="4326089"/>
            <a:ext cx="103804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ไอน้ำเย็นยิ่งยวดจะ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เกาะรอบ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แกน </a:t>
            </a:r>
            <a:r>
              <a:rPr lang="en-US" sz="32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AgI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เป็นผลึก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น้ำแข็งที่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มีขนาดใหญ่พอที่จะ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หล่นลง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มารวมตัวกับไอ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น้ำและ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ละออง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น้ำในเมฆ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อุ่น กลายเป็นฝนตกลงมาสู่พื้นดิน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ชื่อเรื่อง 2"/>
          <p:cNvSpPr txBox="1">
            <a:spLocks/>
          </p:cNvSpPr>
          <p:nvPr/>
        </p:nvSpPr>
        <p:spPr>
          <a:xfrm>
            <a:off x="843040" y="1238647"/>
            <a:ext cx="2393646" cy="54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>
                <a:solidFill>
                  <a:schemeClr val="bg1"/>
                </a:solidFill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defRPr>
            </a:lvl1pPr>
          </a:lstStyle>
          <a:p>
            <a:pPr algn="l"/>
            <a:r>
              <a:rPr lang="th-TH" sz="3200" dirty="0" smtClean="0">
                <a:solidFill>
                  <a:schemeClr val="tx1"/>
                </a:solidFill>
              </a:rPr>
              <a:t>การโจมตีเมฆเย็น</a:t>
            </a:r>
          </a:p>
        </p:txBody>
      </p:sp>
      <p:sp>
        <p:nvSpPr>
          <p:cNvPr id="9" name="Rectangle 8"/>
          <p:cNvSpPr/>
          <p:nvPr/>
        </p:nvSpPr>
        <p:spPr>
          <a:xfrm>
            <a:off x="2981455" y="1206079"/>
            <a:ext cx="38461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ขั้นตอนที่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ตำรา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ฝนหลวง</a:t>
            </a:r>
          </a:p>
        </p:txBody>
      </p:sp>
    </p:spTree>
    <p:extLst>
      <p:ext uri="{BB962C8B-B14F-4D97-AF65-F5344CB8AC3E}">
        <p14:creationId xmlns:p14="http://schemas.microsoft.com/office/powerpoint/2010/main" val="130633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1851" y="357174"/>
            <a:ext cx="10515600" cy="94462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คำถามสำคัญ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831849" y="1515415"/>
            <a:ext cx="10515602" cy="33246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ความรู้ทางเคมีนำมาใช้ในการแก้ปัญหาในชีวิตประจำวัน การประกอบอาชีพ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การพัฒนานวัตกรรมได้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อย่างไร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การบูร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ณาการความรู้ทางเคมีร่วมกับสาขาวิชาอื่น รวมทั้งทักษะ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กระบวนการทาง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วิทยาศาสตร์หรือกระบวนการออกแบบเชิงวิศวกรรม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นำมาใช้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ในการแก้ปัญหา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ได้อย่างไร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การนำเสนอ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ผลงานหรือชิ้นงานให้ถูกต้องและน่าสนใจ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ทำได้อย่างไร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เข้าร่วมประชุมวิชาการมี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ความสำคัญ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และมีข้อควรปฏิบัติอย่างไร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1871" y="507073"/>
            <a:ext cx="11182940" cy="812979"/>
          </a:xfrm>
        </p:spPr>
        <p:txBody>
          <a:bodyPr anchor="t"/>
          <a:lstStyle/>
          <a:p>
            <a:pPr algn="l">
              <a:lnSpc>
                <a:spcPct val="100000"/>
              </a:lnSpc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14.1 บทนำ</a:t>
            </a:r>
            <a:endParaRPr lang="th-TH" sz="4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8475" y="1924050"/>
            <a:ext cx="9259050" cy="218757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936401" y="4326089"/>
            <a:ext cx="103804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ใช้เครื่องบิน 3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ลำ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โดยให้เครื่องบิน 2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ลำ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โจมตีเมฆอุ่นแบบแซนวิช และในขณะเดียวกันเครื่องบิน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อีก 1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ลำ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โจมตีเมฆเย็น เพื่อ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ฝนตกหนักและต่อเนื่อง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32772" y="1206079"/>
            <a:ext cx="38461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ขั้นตอนที่ 6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ตำรา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ฝนหลวง</a:t>
            </a:r>
          </a:p>
        </p:txBody>
      </p:sp>
      <p:sp>
        <p:nvSpPr>
          <p:cNvPr id="8" name="ชื่อเรื่อง 2"/>
          <p:cNvSpPr txBox="1">
            <a:spLocks/>
          </p:cNvSpPr>
          <p:nvPr/>
        </p:nvSpPr>
        <p:spPr>
          <a:xfrm>
            <a:off x="843040" y="1238647"/>
            <a:ext cx="5049760" cy="54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>
                <a:solidFill>
                  <a:schemeClr val="bg1"/>
                </a:solidFill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defRPr>
            </a:lvl1pPr>
          </a:lstStyle>
          <a:p>
            <a:pPr algn="l"/>
            <a:r>
              <a:rPr lang="th-TH" sz="3200" dirty="0" smtClean="0">
                <a:solidFill>
                  <a:schemeClr val="tx1"/>
                </a:solidFill>
              </a:rPr>
              <a:t>การโจมตีก้อนเมฆแบบซุปเปอร์แซนวิช</a:t>
            </a:r>
          </a:p>
        </p:txBody>
      </p:sp>
    </p:spTree>
    <p:extLst>
      <p:ext uri="{BB962C8B-B14F-4D97-AF65-F5344CB8AC3E}">
        <p14:creationId xmlns:p14="http://schemas.microsoft.com/office/powerpoint/2010/main" val="215249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1851" y="357174"/>
            <a:ext cx="10515600" cy="94462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จุดประสงค์การเรียนรู้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906799" y="1470444"/>
            <a:ext cx="10180280" cy="4551349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ระบุ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ปัญหาที่เกี่ยวข้องกับความรู้ทางเคมีจากสถานการณ์ที่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ออกแบบ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แนวทางการแก้ปัญหาโดยใช้ความรู้ทางเคมีและวิธีการทาง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วิทยาศาสตร์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วิธีการทางวิทยาศาสตร์หรือกระบวนการออกแบบเชิงวิศวกรรมและการบูรณา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การความรู้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ทางเคมีร่วมกับศาสตร์อื่น แก้ปัญหาสถานการณ์หรือประเด็นที่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สนใจ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จัดทำรายงาน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การแก้ปัญหาโดยการบูรณาการ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นำเสนอ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ผลงานโดยใช้เทคโนโลยี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สารสนเทศ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เข้า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ร่วมประชุมวิชาการในฐานะผู้ฟังหรือผู้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นำเสนอผลงาน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จัดทำรายงาน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สรุปการประชุมวิชาการ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5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1851" y="357174"/>
            <a:ext cx="10515600" cy="94462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ตรวจสอบความรู้ก่อนเรียน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/>
              <a:t>5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64820" y="2169682"/>
            <a:ext cx="10850195" cy="2899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…...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1.1 วิธีการ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ทางวิทยาศาสตร์มีการใช้การทดลองเพื่อตรวจสอบสมมติฐาน </a:t>
            </a:r>
          </a:p>
          <a:p>
            <a:pPr>
              <a:lnSpc>
                <a:spcPct val="114000"/>
              </a:lnSpc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……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1.2 ผล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การทดลองจะต้องสอดคล้องกับสมมติฐาน</a:t>
            </a:r>
          </a:p>
          <a:p>
            <a:pPr>
              <a:lnSpc>
                <a:spcPct val="114000"/>
              </a:lnSpc>
            </a:pP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…...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1.3 การเขียนสมมติฐานควรระบุตัวแปรต้นและตัวแปรตามให้ชัดเจน</a:t>
            </a:r>
          </a:p>
          <a:p>
            <a:pPr>
              <a:lnSpc>
                <a:spcPct val="114000"/>
              </a:lnSpc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......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1.4 นิยาม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เชิงปฏิบัติการช่วยในการ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วิธีและขอบเขตของการทดลอง</a:t>
            </a:r>
          </a:p>
          <a:p>
            <a:pPr>
              <a:lnSpc>
                <a:spcPct val="114000"/>
              </a:lnSpc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......1.5 การเปลี่ยนแปลงค่าของตัวแปรที่ต้องควบคุมให้คงที่ไม่มีผลต่อค่าของตัวแปรตาม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16332" y="1397060"/>
            <a:ext cx="9796272" cy="584775"/>
            <a:chOff x="1314927" y="1606920"/>
            <a:chExt cx="9796272" cy="584775"/>
          </a:xfrm>
        </p:grpSpPr>
        <p:sp>
          <p:nvSpPr>
            <p:cNvPr id="11" name="Rectangle 10"/>
            <p:cNvSpPr/>
            <p:nvPr/>
          </p:nvSpPr>
          <p:spPr>
            <a:xfrm>
              <a:off x="1314927" y="1606920"/>
              <a:ext cx="979627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1. ใส่</a:t>
              </a:r>
              <a:r>
                <a:rPr lang="th-TH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เครื่องหมาย </a:t>
              </a:r>
              <a:r>
                <a:rPr lang="th-TH" sz="3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หน้าข้อความ</a:t>
              </a:r>
              <a:r>
                <a:rPr lang="th-TH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ที่ถูกต้อง และเครื่องหมาย </a:t>
              </a:r>
              <a:r>
                <a:rPr lang="th-TH" sz="3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หน้าข้อความ</a:t>
              </a:r>
              <a:r>
                <a:rPr lang="th-TH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ที่ไม่ถูกต้อง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2713" y="1649450"/>
              <a:ext cx="431229" cy="43122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79234" y="1667515"/>
              <a:ext cx="419200" cy="4667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181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30165" y="1295108"/>
            <a:ext cx="11008371" cy="4066211"/>
          </a:xfrm>
          <a:prstGeom prst="roundRect">
            <a:avLst>
              <a:gd name="adj" fmla="val 1123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1851" y="-68500"/>
            <a:ext cx="10515600" cy="94462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ตรวจสอบความรู้ก่อนเรียน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/>
              <a:t>6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19873" y="1329446"/>
            <a:ext cx="1085019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ผสมสารละลาย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กับสารละลาย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จะมีฟองแก๊สเกิดขึ้น ในการศึกษา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อัตราการ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เกิดแก๊สของปฏิกิริยาดังกล่าว นักเรียนคนหนึ่งได้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ทำการ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ทดลองดังนี้</a:t>
            </a:r>
          </a:p>
          <a:p>
            <a:pPr marL="393700" indent="-393700">
              <a:buAutoNum type="arabicPeriod"/>
            </a:pP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ใส่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สารละลาย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 0.5 </a:t>
            </a:r>
            <a:r>
              <a:rPr lang="en-US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mol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/L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ปริมาตร 5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mL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ลงในหลอดทดลองที่ 1 และ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สารละลาย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B           0.5 </a:t>
            </a:r>
            <a:r>
              <a:rPr lang="en-US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mol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/L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ปริมาตร 5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mL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ลงในหลอดทดลองที่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</a:p>
          <a:p>
            <a:pPr marL="393700" indent="-393700">
              <a:buAutoNum type="arabicPeriod"/>
            </a:pP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เท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สารละลายในหลอดทดลองที่ 1 ลงในหลอดทดลองที่ 2 ที่อุณหภูมิห้องและวัด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อัตราการ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เกิด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แก๊ส</a:t>
            </a:r>
          </a:p>
          <a:p>
            <a:pPr marL="393700" indent="-393700">
              <a:buAutoNum type="arabicPeriod"/>
            </a:pP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ทำซ้ำข้อ 1–2 แต่ก่อนผสมให้นำหลอดทดลองทั้งสองหลอดแช่ในน้ำร้อนที่อุณหภูมิ 70 </a:t>
            </a:r>
            <a:r>
              <a:rPr lang="en-US" sz="3200" baseline="30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o</a:t>
            </a:r>
            <a:r>
              <a:rPr lang="en-US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C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ประมาณ 2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นาที</a:t>
            </a:r>
          </a:p>
          <a:p>
            <a:pPr marL="393700" indent="-393700">
              <a:buAutoNum type="arabicPeriod"/>
            </a:pP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ทำซ้ำข้อ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 แต่แช่หลอดทดลองทั้งสองหลอดใน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น้ำเย็น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ที่อุณหภูมิ 10 </a:t>
            </a:r>
            <a:r>
              <a:rPr lang="en-US" sz="3200" baseline="30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o</a:t>
            </a:r>
            <a:r>
              <a:rPr lang="en-US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C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แทนน้ำร้อน</a:t>
            </a:r>
            <a:endParaRPr lang="th-TH" sz="32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6332" y="782199"/>
            <a:ext cx="34612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พิจารณา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สถานการณ์ต่อไปนี้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28882" y="5375529"/>
            <a:ext cx="100766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ตั้งสมมติฐาน ระบุตัวแปรต้น ตัวแปรตาม และตัวแปรที่ต้องควบคุมให้คงที่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พร้อมกำหนดนิยาม       เชิง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ปฏิบัติการของตัวแปรตาม โดยกรอกข้อมูลในกรอบที่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กำหนดให้</a:t>
            </a:r>
            <a:endParaRPr lang="th-TH" sz="32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773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/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1851" y="894766"/>
            <a:ext cx="1085019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สมมติฐาน 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...................................................................................................................................................................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...................................................................................................................................................................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...................................................................................................................................................................</a:t>
            </a:r>
          </a:p>
          <a:p>
            <a:endParaRPr lang="th-TH" sz="32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ตัวแปร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แปร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ต้น...................................................................................................................................................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แปร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ตาม................................................................................................................................................. 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แปรที่ต้องควบคุมให้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คงที่.......................................................................................................................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...................................................................................................................................................................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...................................................................................................................................................................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831851" y="87614"/>
            <a:ext cx="10515600" cy="94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>
                <a:solidFill>
                  <a:srgbClr val="0061AF"/>
                </a:solidFill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ตรวจสอบความรู้ก่อนเรียน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7283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/>
              <a:t>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1851" y="1504366"/>
            <a:ext cx="1085019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นิยามเชิงปฏิบัติการของตัวแปรตาม 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...................................................................................................................................................................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...................................................................................................................................................................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...................................................................................................................................................................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831851" y="357174"/>
            <a:ext cx="10515600" cy="94462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ตรวจสอบความรู้ก่อนเรียน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1363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1851" y="357174"/>
            <a:ext cx="10515600" cy="94462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ตรวจสอบความรู้ก่อนเรียน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/>
              <a:t>9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60756" y="2169682"/>
            <a:ext cx="10850195" cy="3460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…...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1.1 วิธีการ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ทางวิทยาศาสตร์มีการใช้การทดลองเพื่อตรวจสอบสมมติฐาน </a:t>
            </a:r>
          </a:p>
          <a:p>
            <a:pPr>
              <a:lnSpc>
                <a:spcPct val="114000"/>
              </a:lnSpc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……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1.2 ผล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การทดลองจะต้องสอดคล้องกับ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สมมติฐาน</a:t>
            </a:r>
          </a:p>
          <a:p>
            <a:pPr>
              <a:lnSpc>
                <a:spcPct val="114000"/>
              </a:lnSpc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สมมติฐานเป็นการคาดคะเนผลที่อาจจะเกิดขึ้น ซึ่งผลการทดลองอาจ</a:t>
            </a:r>
            <a:r>
              <a:rPr lang="th-TH" sz="3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สอดคล้อง </a:t>
            </a:r>
          </a:p>
          <a:p>
            <a:pPr>
              <a:lnSpc>
                <a:spcPct val="114000"/>
              </a:lnSpc>
            </a:pPr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หรือไม่</a:t>
            </a:r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สอดคล้องกับสมมติฐานก็ได้</a:t>
            </a:r>
          </a:p>
          <a:p>
            <a:pPr>
              <a:lnSpc>
                <a:spcPct val="114000"/>
              </a:lnSpc>
            </a:pP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…...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1.3 การเขียนสมมติฐานควรระบุตัวแปรต้นและตัวแปรตามให้ชัดเจน</a:t>
            </a:r>
          </a:p>
          <a:p>
            <a:pPr>
              <a:lnSpc>
                <a:spcPct val="114000"/>
              </a:lnSpc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......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1.4 นิยาม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เชิงปฏิบัติการช่วยในการ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วิธีและขอบเขตของการ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ทดลอง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16332" y="1397060"/>
            <a:ext cx="9796272" cy="584775"/>
            <a:chOff x="1314927" y="1606920"/>
            <a:chExt cx="9796272" cy="584775"/>
          </a:xfrm>
        </p:grpSpPr>
        <p:sp>
          <p:nvSpPr>
            <p:cNvPr id="11" name="Rectangle 10"/>
            <p:cNvSpPr/>
            <p:nvPr/>
          </p:nvSpPr>
          <p:spPr>
            <a:xfrm>
              <a:off x="1314927" y="1606920"/>
              <a:ext cx="979627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1. ใส่เครื่องหมาย      หน้าข้อความ</a:t>
              </a:r>
              <a:r>
                <a:rPr lang="th-TH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ที่ถูกต้อง และเครื่องหมาย </a:t>
              </a:r>
              <a:r>
                <a:rPr lang="th-TH" sz="3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หน้าข้อความ</a:t>
              </a:r>
              <a:r>
                <a:rPr lang="th-TH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ที่ไม่ถูกต้อง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3895" y="1649450"/>
              <a:ext cx="431229" cy="43122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0741" y="1667515"/>
              <a:ext cx="419200" cy="466738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584" y="2129165"/>
            <a:ext cx="407228" cy="4030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2854" y="2678074"/>
            <a:ext cx="337253" cy="4296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803" y="4354733"/>
            <a:ext cx="407228" cy="4030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258" y="4897337"/>
            <a:ext cx="407228" cy="40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MS">
      <a:majorFont>
        <a:latin typeface="TH Sarabun New"/>
        <a:ea typeface=""/>
        <a:cs typeface="TH Sarabun New"/>
      </a:majorFont>
      <a:minorFont>
        <a:latin typeface="TH Sarabun New"/>
        <a:ea typeface=""/>
        <a:cs typeface="TH Sarabun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PST_Template 16-9" id="{6F1449C5-2AE4-4D45-836D-B4A65E2A23BD}" vid="{E9B74363-64EC-4E99-93ED-3D8D118178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IPST_Template 16-9</Template>
  <TotalTime>6071</TotalTime>
  <Words>2133</Words>
  <Application>Microsoft Office PowerPoint</Application>
  <PresentationFormat>Widescreen</PresentationFormat>
  <Paragraphs>211</Paragraphs>
  <Slides>30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Wingdings</vt:lpstr>
      <vt:lpstr>TH Sarabun New</vt:lpstr>
      <vt:lpstr>TH SarabunPSK</vt:lpstr>
      <vt:lpstr>Cordia New</vt:lpstr>
      <vt:lpstr>Arial</vt:lpstr>
      <vt:lpstr>Calibri</vt:lpstr>
      <vt:lpstr>ธีมของ Office</vt:lpstr>
      <vt:lpstr>บทที่ 14 เคมีกับการแก้ปัญหา</vt:lpstr>
      <vt:lpstr>บทนำ</vt:lpstr>
      <vt:lpstr>คำถามสำคัญ</vt:lpstr>
      <vt:lpstr>จุดประสงค์การเรียนรู้</vt:lpstr>
      <vt:lpstr>ตรวจสอบความรู้ก่อนเรียน</vt:lpstr>
      <vt:lpstr>ตรวจสอบความรู้ก่อนเรียน</vt:lpstr>
      <vt:lpstr>PowerPoint Presentation</vt:lpstr>
      <vt:lpstr>ตรวจสอบความรู้ก่อนเรียน</vt:lpstr>
      <vt:lpstr>ตรวจสอบความรู้ก่อนเรียน</vt:lpstr>
      <vt:lpstr>ตรวจสอบความรู้ก่อนเรียน</vt:lpstr>
      <vt:lpstr>ตรวจสอบความรู้ก่อนเรียน</vt:lpstr>
      <vt:lpstr>PowerPoint Presentation</vt:lpstr>
      <vt:lpstr>ตรวจสอบความรู้ก่อนเรียน</vt:lpstr>
      <vt:lpstr>14.1 บทนำ</vt:lpstr>
      <vt:lpstr>14.1 บทนำ</vt:lpstr>
      <vt:lpstr>14.1 บทนำ</vt:lpstr>
      <vt:lpstr>14.1 บทนำ</vt:lpstr>
      <vt:lpstr>14.1 บทนำ</vt:lpstr>
      <vt:lpstr>14.1 บทนำ</vt:lpstr>
      <vt:lpstr>14.1 บทนำ</vt:lpstr>
      <vt:lpstr>14.1 บทนำ</vt:lpstr>
      <vt:lpstr>14.1 บทนำ</vt:lpstr>
      <vt:lpstr>14.1 บทนำ</vt:lpstr>
      <vt:lpstr>14.1 บทนำ</vt:lpstr>
      <vt:lpstr>14.1 บทนำ</vt:lpstr>
      <vt:lpstr>14.1 บทนำ</vt:lpstr>
      <vt:lpstr>14.1 บทนำ</vt:lpstr>
      <vt:lpstr>14.1 บทนำ</vt:lpstr>
      <vt:lpstr>14.1 บทนำ</vt:lpstr>
      <vt:lpstr>14.1 บทนำ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Boonyawit Rattanatippayaporn</dc:creator>
  <cp:lastModifiedBy>Nuttigar Ngamkitpinyo</cp:lastModifiedBy>
  <cp:revision>369</cp:revision>
  <dcterms:created xsi:type="dcterms:W3CDTF">2020-04-18T08:19:38Z</dcterms:created>
  <dcterms:modified xsi:type="dcterms:W3CDTF">2021-09-15T07:02:06Z</dcterms:modified>
</cp:coreProperties>
</file>