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3D0DF6-650F-E7E9-1471-3AA2D25A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5DDA80F-782D-B871-30DF-BE3281D52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5EBF4E-AFFA-5A43-50D6-CD01F102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2A921B-C1F1-2D57-6EE7-2244024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D7481F-285F-EFA6-910C-A3BD594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EEA3DD-FE7E-D3F4-F280-BDADEE5D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420EE97-D36F-5255-D310-30B83ADA1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D5D67B6-C158-5D3D-ED63-9730E473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438D22A-2038-2CD7-802E-36A4A99A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4A091E-FA51-6C6B-4A47-307B0FB8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7027444-6701-2881-45DD-D76BA28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ACD300C-14BC-1F22-A0A5-7093BE16E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5DA2AE-ED8E-1B93-5E75-52FEBC5A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A42002-8109-C37F-C3D6-2974006B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BF6D2E1-3A62-725F-5E1B-7F2AE7DB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61F2A9-2980-D9C8-1A2F-C3491722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FCC226-B677-8477-4A85-F99AA8C2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E866D64-D89B-154C-3D2E-27055ECD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A2D0DB-6238-A956-39D9-850E1A63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FE3624-D6A2-0A4C-9C50-8D9FD2B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0FA187-4137-9947-4284-97609E49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4946E1F-1EC2-762B-01E3-8FB4FD00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147892-4EA7-7DB6-E6DB-F46D3C46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9780201-6222-7A13-8CC4-7CF5A06E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7EE2A8-A7D7-7EC0-5D3B-6A954A3A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03C5BA-311A-0179-0E51-E370EBB0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75451C3-E36E-1B25-A412-8AB6EA0E6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0ADCCCE-0343-52A7-DB03-569F0278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EE9B3D9-7D97-9645-C5FF-01083897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8823CCC-5844-B354-5801-2D197F93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03BB5D-A83A-B564-A29E-0BD226B3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E4DB8C-1C94-7B5B-793B-4E1F858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9F90D6B-DB32-2F0E-25D7-5979BB01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9A987A8-0425-7A00-8302-537AC548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6F8E5BE-2698-E62F-C680-C30ECB5B6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4D42ACF-3646-BFFF-4C0D-4857634C6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9F0E843-C989-B51C-A674-12310694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14D48A6-2044-1D49-2F93-0FE01D5C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0A525DC-F94C-EE4A-DEAA-28351C30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D84EA6-1161-2379-6639-0C100849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D0CFCDC-D66D-7706-0FC3-440D2932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BBB7CCB-8EF2-AE77-6B17-7F801584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D6C68F9-6BC1-8292-A85F-6BEC913F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CAC9B1E-93A4-0E75-8FE8-4206D61A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3B545F8-A7B5-0908-90EF-22AF8296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89E6B7F-8D66-AF2B-B919-D9561BE5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A1C297-A0CF-3C5B-0A6F-42CB6F15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7286AC-D2B2-AA21-18E9-61497055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483DEE-FEA5-F005-8567-0A84FDA8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FC0A11E-954B-4EC5-8895-2B01678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32E12B8-6F2E-038E-2B1F-7EDCEFC2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14FEE87-63E8-7E71-1FD7-BFD5E92B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27978F-ABB6-0F60-B1C3-34627972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3435B2D-68CC-A86F-7F45-B7E9D6EB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E0E661B-103C-07B6-B0F4-23312441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1000859-D65C-DE6C-8E46-92F9E74B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6C671E4-D413-137C-8F5E-C85ADD9C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3B894F0-2467-F6BC-E7AC-0EE0733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69C60FA-4378-E38A-CEF7-40AA45E8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6661E3D-7A60-4C4A-CB97-60FC8A3B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B652DC-C59D-0768-7D94-0CC7FD424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C789-2400-4ED6-BD5E-A794F2037A3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439549F-EDCB-354B-D878-BAAA5A1FE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7423C4B-942D-6C34-B10A-CD4B6429E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CE52-7073-4969-8253-5AC5CC63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61F76E7-20DB-D73C-45E7-1EAC37BA1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0"/>
            <a:ext cx="4849446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E3360D5-9579-BFA8-2C5F-FE8D4D11882D}"/>
              </a:ext>
            </a:extLst>
          </p:cNvPr>
          <p:cNvSpPr txBox="1"/>
          <p:nvPr/>
        </p:nvSpPr>
        <p:spPr>
          <a:xfrm>
            <a:off x="5407636" y="319597"/>
            <a:ext cx="6498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ilk tea Med" pitchFamily="2" charset="-34"/>
                <a:cs typeface="milk tea Med" pitchFamily="2" charset="-34"/>
              </a:rPr>
              <a:t>        "เด็กชายคนหนึ่งผมสีม่วง ใส่เสื้อสีเขียวกางเกงสีน้ำตาล ใส่หมวกสีดำขาว แล้วมีมังกรเป็นสัตว์เลี้ยง แล้วมีเพื่อนเป็นหุ่นยนต์อยู่ในทะเล ท้องฟ้าสีคราม" ภาพที่ได้ออกมาจะเป็นดังนี้</a:t>
            </a:r>
            <a:endParaRPr lang="en-US" sz="2400" dirty="0"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BF81DA-E855-0A13-E5C8-5E6EA029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52" y="1889257"/>
            <a:ext cx="4960345" cy="48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1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EB87E3D-1D97-0E8C-7CA8-F0967E83271D}"/>
              </a:ext>
            </a:extLst>
          </p:cNvPr>
          <p:cNvSpPr txBox="1"/>
          <p:nvPr/>
        </p:nvSpPr>
        <p:spPr>
          <a:xfrm>
            <a:off x="772357" y="186431"/>
            <a:ext cx="10615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milk tea Med" pitchFamily="2" charset="-34"/>
                <a:cs typeface="milk tea Med" pitchFamily="2" charset="-34"/>
              </a:rPr>
              <a:t>                  "เด็กผู้ชาย ตัวเล็กเป็นไซบอร</a:t>
            </a:r>
            <a:r>
              <a:rPr lang="th-TH" sz="2000" dirty="0" err="1">
                <a:latin typeface="milk tea Med" pitchFamily="2" charset="-34"/>
                <a:cs typeface="milk tea Med" pitchFamily="2" charset="-34"/>
              </a:rPr>
              <a:t>์ก</a:t>
            </a:r>
            <a:r>
              <a:rPr lang="th-TH" sz="2000" dirty="0">
                <a:latin typeface="milk tea Med" pitchFamily="2" charset="-34"/>
                <a:cs typeface="milk tea Med" pitchFamily="2" charset="-34"/>
              </a:rPr>
              <a:t> ผมสีเหลือง ตาสีฟ้า กำลังสู้กับสัตว์ประหลาดประเทศอเมริกัน ท้องฟ้าสีคราม อากาศร้อน มีคู่หูคือ หุ่นยนต์ช้าง และหุ่นยนต์งูตัวใหญ่"เด็กชายคนหนึ่งผมสีม่วง ใส่เสื้อสีเขียวกางเกงสีน้ำตาล ใส่หมวกสีดำขาว แล้วมีมังกรเป็นสัตว์เลี้ยง แล้วมีเพื่อนเป็นหุ่นยนต์อยู่ในทะเล ท้องฟ้าสีคราม" ภาพที่ได้ออกมาจะเป็นดังนี้</a:t>
            </a:r>
            <a:endParaRPr lang="en-US" sz="2000" dirty="0"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58EF2C-DDBF-047A-C8CF-44CC8F5F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0" y="1202094"/>
            <a:ext cx="5569560" cy="56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2483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แบบจอกว้าง</PresentationFormat>
  <Paragraphs>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milk tea Med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2023-11-23T02:26:15Z</dcterms:created>
  <dcterms:modified xsi:type="dcterms:W3CDTF">2023-11-23T02:29:13Z</dcterms:modified>
</cp:coreProperties>
</file>