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embeddedFontLst>
    <p:embeddedFont>
      <p:font typeface="Kanit Black" charset="-34"/>
      <p:bold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Kanit Medium" charset="-34"/>
      <p:regular r:id="rId23"/>
      <p:italic r:id="rId24"/>
    </p:embeddedFont>
    <p:embeddedFont>
      <p:font typeface="Kanit Light" charset="-34"/>
      <p:regular r:id="rId25"/>
      <p:italic r:id="rId26"/>
    </p:embeddedFont>
    <p:embeddedFont>
      <p:font typeface="Cordia New" pitchFamily="34" charset="-34"/>
      <p:regular r:id="rId27"/>
      <p:bold r:id="rId28"/>
      <p:italic r:id="rId29"/>
      <p:boldItalic r:id="rId30"/>
    </p:embeddedFont>
    <p:embeddedFont>
      <p:font typeface="Angsana New" pitchFamily="18" charset="-34"/>
      <p:regular r:id="rId31"/>
      <p:bold r:id="rId32"/>
      <p:italic r:id="rId33"/>
      <p:boldItalic r:id="rId34"/>
    </p:embeddedFont>
    <p:embeddedFont>
      <p:font typeface="Kanit" charset="-34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F2E"/>
    <a:srgbClr val="FC9493"/>
    <a:srgbClr val="F9A396"/>
    <a:srgbClr val="FEC8A4"/>
    <a:srgbClr val="BF9000"/>
    <a:srgbClr val="C55A11"/>
    <a:srgbClr val="FF9801"/>
    <a:srgbClr val="9277A0"/>
    <a:srgbClr val="FD5972"/>
    <a:srgbClr val="FE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9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04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443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6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35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01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63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76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172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84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82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799D-C5CB-4387-9E7A-62C11A3A26DD}" type="datetimeFigureOut">
              <a:rPr lang="th-TH" smtClean="0"/>
              <a:t>16/11/62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B366-9544-4002-AF68-9B28A50632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16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สี่เหลี่ยมผืนผ้ามุมมน 72"/>
          <p:cNvSpPr/>
          <p:nvPr/>
        </p:nvSpPr>
        <p:spPr>
          <a:xfrm>
            <a:off x="1360765" y="1436544"/>
            <a:ext cx="2753330" cy="61503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17" name="สี่เหลี่ยมผืนผ้ามุมมน 116"/>
          <p:cNvSpPr/>
          <p:nvPr/>
        </p:nvSpPr>
        <p:spPr>
          <a:xfrm>
            <a:off x="5435425" y="2042481"/>
            <a:ext cx="6305523" cy="99153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สถาบันครอบครัว</a:t>
            </a:r>
            <a:endParaRPr lang="th-TH" sz="5400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grpSp>
        <p:nvGrpSpPr>
          <p:cNvPr id="125" name="กลุ่ม 124"/>
          <p:cNvGrpSpPr/>
          <p:nvPr/>
        </p:nvGrpSpPr>
        <p:grpSpPr>
          <a:xfrm>
            <a:off x="11112627" y="4126358"/>
            <a:ext cx="1298641" cy="2096545"/>
            <a:chOff x="5095920" y="1219717"/>
            <a:chExt cx="847563" cy="1532091"/>
          </a:xfrm>
        </p:grpSpPr>
        <p:sp>
          <p:nvSpPr>
            <p:cNvPr id="126" name="สี่เหลี่ยมผืนผ้า 125"/>
            <p:cNvSpPr/>
            <p:nvPr/>
          </p:nvSpPr>
          <p:spPr>
            <a:xfrm>
              <a:off x="5470774" y="2249049"/>
              <a:ext cx="88837" cy="502759"/>
            </a:xfrm>
            <a:prstGeom prst="rect">
              <a:avLst/>
            </a:prstGeom>
            <a:solidFill>
              <a:srgbClr val="B27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7" name="กลุ่ม 126"/>
            <p:cNvGrpSpPr/>
            <p:nvPr/>
          </p:nvGrpSpPr>
          <p:grpSpPr>
            <a:xfrm>
              <a:off x="5095920" y="1219717"/>
              <a:ext cx="847563" cy="1114552"/>
              <a:chOff x="9322867" y="1671818"/>
              <a:chExt cx="1893410" cy="1629197"/>
            </a:xfrm>
          </p:grpSpPr>
          <p:sp>
            <p:nvSpPr>
              <p:cNvPr id="128" name="รูปแบบอิสระ 127"/>
              <p:cNvSpPr/>
              <p:nvPr/>
            </p:nvSpPr>
            <p:spPr>
              <a:xfrm>
                <a:off x="9322867" y="1674090"/>
                <a:ext cx="950055" cy="1626925"/>
              </a:xfrm>
              <a:custGeom>
                <a:avLst/>
                <a:gdLst>
                  <a:gd name="connsiteX0" fmla="*/ 943617 w 950055"/>
                  <a:gd name="connsiteY0" fmla="*/ 0 h 1626925"/>
                  <a:gd name="connsiteX1" fmla="*/ 950055 w 950055"/>
                  <a:gd name="connsiteY1" fmla="*/ 11100 h 1626925"/>
                  <a:gd name="connsiteX2" fmla="*/ 950055 w 950055"/>
                  <a:gd name="connsiteY2" fmla="*/ 1626925 h 1626925"/>
                  <a:gd name="connsiteX3" fmla="*/ 0 w 950055"/>
                  <a:gd name="connsiteY3" fmla="*/ 1626925 h 162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055" h="1626925">
                    <a:moveTo>
                      <a:pt x="943617" y="0"/>
                    </a:moveTo>
                    <a:lnTo>
                      <a:pt x="950055" y="11100"/>
                    </a:lnTo>
                    <a:lnTo>
                      <a:pt x="950055" y="1626925"/>
                    </a:lnTo>
                    <a:lnTo>
                      <a:pt x="0" y="1626925"/>
                    </a:lnTo>
                    <a:close/>
                  </a:path>
                </a:pathLst>
              </a:custGeom>
              <a:solidFill>
                <a:srgbClr val="006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9" name="รูปแบบอิสระ 128"/>
              <p:cNvSpPr/>
              <p:nvPr/>
            </p:nvSpPr>
            <p:spPr>
              <a:xfrm flipH="1">
                <a:off x="10266222" y="1671818"/>
                <a:ext cx="950055" cy="1626925"/>
              </a:xfrm>
              <a:custGeom>
                <a:avLst/>
                <a:gdLst>
                  <a:gd name="connsiteX0" fmla="*/ 943617 w 950055"/>
                  <a:gd name="connsiteY0" fmla="*/ 0 h 1626925"/>
                  <a:gd name="connsiteX1" fmla="*/ 950055 w 950055"/>
                  <a:gd name="connsiteY1" fmla="*/ 11100 h 1626925"/>
                  <a:gd name="connsiteX2" fmla="*/ 950055 w 950055"/>
                  <a:gd name="connsiteY2" fmla="*/ 1626925 h 1626925"/>
                  <a:gd name="connsiteX3" fmla="*/ 0 w 950055"/>
                  <a:gd name="connsiteY3" fmla="*/ 1626925 h 162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055" h="1626925">
                    <a:moveTo>
                      <a:pt x="943617" y="0"/>
                    </a:moveTo>
                    <a:lnTo>
                      <a:pt x="950055" y="11100"/>
                    </a:lnTo>
                    <a:lnTo>
                      <a:pt x="950055" y="1626925"/>
                    </a:lnTo>
                    <a:lnTo>
                      <a:pt x="0" y="1626925"/>
                    </a:lnTo>
                    <a:close/>
                  </a:path>
                </a:pathLst>
              </a:custGeom>
              <a:solidFill>
                <a:srgbClr val="004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12" name="กลุ่ม 111"/>
          <p:cNvGrpSpPr/>
          <p:nvPr/>
        </p:nvGrpSpPr>
        <p:grpSpPr>
          <a:xfrm>
            <a:off x="10101831" y="4700103"/>
            <a:ext cx="1553023" cy="1336309"/>
            <a:chOff x="9322867" y="1671818"/>
            <a:chExt cx="1893410" cy="1629197"/>
          </a:xfrm>
        </p:grpSpPr>
        <p:sp>
          <p:nvSpPr>
            <p:cNvPr id="113" name="รูปแบบอิสระ 112"/>
            <p:cNvSpPr/>
            <p:nvPr/>
          </p:nvSpPr>
          <p:spPr>
            <a:xfrm>
              <a:off x="9322867" y="1674090"/>
              <a:ext cx="950055" cy="1626925"/>
            </a:xfrm>
            <a:custGeom>
              <a:avLst/>
              <a:gdLst>
                <a:gd name="connsiteX0" fmla="*/ 943617 w 950055"/>
                <a:gd name="connsiteY0" fmla="*/ 0 h 1626925"/>
                <a:gd name="connsiteX1" fmla="*/ 950055 w 950055"/>
                <a:gd name="connsiteY1" fmla="*/ 11100 h 1626925"/>
                <a:gd name="connsiteX2" fmla="*/ 950055 w 950055"/>
                <a:gd name="connsiteY2" fmla="*/ 1626925 h 1626925"/>
                <a:gd name="connsiteX3" fmla="*/ 0 w 950055"/>
                <a:gd name="connsiteY3" fmla="*/ 1626925 h 16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055" h="1626925">
                  <a:moveTo>
                    <a:pt x="943617" y="0"/>
                  </a:moveTo>
                  <a:lnTo>
                    <a:pt x="950055" y="11100"/>
                  </a:lnTo>
                  <a:lnTo>
                    <a:pt x="950055" y="1626925"/>
                  </a:lnTo>
                  <a:lnTo>
                    <a:pt x="0" y="1626925"/>
                  </a:lnTo>
                  <a:close/>
                </a:path>
              </a:pathLst>
            </a:custGeom>
            <a:solidFill>
              <a:srgbClr val="006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4" name="รูปแบบอิสระ 113"/>
            <p:cNvSpPr/>
            <p:nvPr/>
          </p:nvSpPr>
          <p:spPr>
            <a:xfrm flipH="1">
              <a:off x="10266222" y="1671818"/>
              <a:ext cx="950055" cy="1626925"/>
            </a:xfrm>
            <a:custGeom>
              <a:avLst/>
              <a:gdLst>
                <a:gd name="connsiteX0" fmla="*/ 943617 w 950055"/>
                <a:gd name="connsiteY0" fmla="*/ 0 h 1626925"/>
                <a:gd name="connsiteX1" fmla="*/ 950055 w 950055"/>
                <a:gd name="connsiteY1" fmla="*/ 11100 h 1626925"/>
                <a:gd name="connsiteX2" fmla="*/ 950055 w 950055"/>
                <a:gd name="connsiteY2" fmla="*/ 1626925 h 1626925"/>
                <a:gd name="connsiteX3" fmla="*/ 0 w 950055"/>
                <a:gd name="connsiteY3" fmla="*/ 1626925 h 16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055" h="1626925">
                  <a:moveTo>
                    <a:pt x="943617" y="0"/>
                  </a:moveTo>
                  <a:lnTo>
                    <a:pt x="950055" y="11100"/>
                  </a:lnTo>
                  <a:lnTo>
                    <a:pt x="950055" y="1626925"/>
                  </a:lnTo>
                  <a:lnTo>
                    <a:pt x="0" y="1626925"/>
                  </a:lnTo>
                  <a:close/>
                </a:path>
              </a:pathLst>
            </a:custGeom>
            <a:solidFill>
              <a:srgbClr val="004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9" name="กลุ่ม 108"/>
          <p:cNvGrpSpPr/>
          <p:nvPr/>
        </p:nvGrpSpPr>
        <p:grpSpPr>
          <a:xfrm>
            <a:off x="7941164" y="4053410"/>
            <a:ext cx="1298641" cy="1117424"/>
            <a:chOff x="9322867" y="1671818"/>
            <a:chExt cx="1893410" cy="1629197"/>
          </a:xfrm>
        </p:grpSpPr>
        <p:sp>
          <p:nvSpPr>
            <p:cNvPr id="110" name="รูปแบบอิสระ 109"/>
            <p:cNvSpPr/>
            <p:nvPr/>
          </p:nvSpPr>
          <p:spPr>
            <a:xfrm>
              <a:off x="9322867" y="1674090"/>
              <a:ext cx="950055" cy="1626925"/>
            </a:xfrm>
            <a:custGeom>
              <a:avLst/>
              <a:gdLst>
                <a:gd name="connsiteX0" fmla="*/ 943617 w 950055"/>
                <a:gd name="connsiteY0" fmla="*/ 0 h 1626925"/>
                <a:gd name="connsiteX1" fmla="*/ 950055 w 950055"/>
                <a:gd name="connsiteY1" fmla="*/ 11100 h 1626925"/>
                <a:gd name="connsiteX2" fmla="*/ 950055 w 950055"/>
                <a:gd name="connsiteY2" fmla="*/ 1626925 h 1626925"/>
                <a:gd name="connsiteX3" fmla="*/ 0 w 950055"/>
                <a:gd name="connsiteY3" fmla="*/ 1626925 h 16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055" h="1626925">
                  <a:moveTo>
                    <a:pt x="943617" y="0"/>
                  </a:moveTo>
                  <a:lnTo>
                    <a:pt x="950055" y="11100"/>
                  </a:lnTo>
                  <a:lnTo>
                    <a:pt x="950055" y="1626925"/>
                  </a:lnTo>
                  <a:lnTo>
                    <a:pt x="0" y="1626925"/>
                  </a:lnTo>
                  <a:close/>
                </a:path>
              </a:pathLst>
            </a:custGeom>
            <a:solidFill>
              <a:srgbClr val="006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1" name="รูปแบบอิสระ 110"/>
            <p:cNvSpPr/>
            <p:nvPr/>
          </p:nvSpPr>
          <p:spPr>
            <a:xfrm flipH="1">
              <a:off x="10266222" y="1671818"/>
              <a:ext cx="950055" cy="1626925"/>
            </a:xfrm>
            <a:custGeom>
              <a:avLst/>
              <a:gdLst>
                <a:gd name="connsiteX0" fmla="*/ 943617 w 950055"/>
                <a:gd name="connsiteY0" fmla="*/ 0 h 1626925"/>
                <a:gd name="connsiteX1" fmla="*/ 950055 w 950055"/>
                <a:gd name="connsiteY1" fmla="*/ 11100 h 1626925"/>
                <a:gd name="connsiteX2" fmla="*/ 950055 w 950055"/>
                <a:gd name="connsiteY2" fmla="*/ 1626925 h 1626925"/>
                <a:gd name="connsiteX3" fmla="*/ 0 w 950055"/>
                <a:gd name="connsiteY3" fmla="*/ 1626925 h 16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055" h="1626925">
                  <a:moveTo>
                    <a:pt x="943617" y="0"/>
                  </a:moveTo>
                  <a:lnTo>
                    <a:pt x="950055" y="11100"/>
                  </a:lnTo>
                  <a:lnTo>
                    <a:pt x="950055" y="1626925"/>
                  </a:lnTo>
                  <a:lnTo>
                    <a:pt x="0" y="1626925"/>
                  </a:lnTo>
                  <a:close/>
                </a:path>
              </a:pathLst>
            </a:custGeom>
            <a:solidFill>
              <a:srgbClr val="004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9" name="กลุ่ม 88"/>
          <p:cNvGrpSpPr/>
          <p:nvPr/>
        </p:nvGrpSpPr>
        <p:grpSpPr>
          <a:xfrm>
            <a:off x="7481476" y="3399031"/>
            <a:ext cx="927665" cy="1701873"/>
            <a:chOff x="4381817" y="1991468"/>
            <a:chExt cx="721654" cy="1323931"/>
          </a:xfrm>
        </p:grpSpPr>
        <p:sp>
          <p:nvSpPr>
            <p:cNvPr id="90" name="สี่เหลี่ยมผืนผ้า 89"/>
            <p:cNvSpPr/>
            <p:nvPr/>
          </p:nvSpPr>
          <p:spPr>
            <a:xfrm>
              <a:off x="4676379" y="2522921"/>
              <a:ext cx="140029" cy="792478"/>
            </a:xfrm>
            <a:prstGeom prst="rect">
              <a:avLst/>
            </a:prstGeom>
            <a:solidFill>
              <a:srgbClr val="B27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1" name="กลุ่ม 90"/>
            <p:cNvGrpSpPr/>
            <p:nvPr/>
          </p:nvGrpSpPr>
          <p:grpSpPr>
            <a:xfrm>
              <a:off x="4381817" y="1991468"/>
              <a:ext cx="721654" cy="722045"/>
              <a:chOff x="4849906" y="1682570"/>
              <a:chExt cx="770965" cy="771383"/>
            </a:xfrm>
          </p:grpSpPr>
          <p:sp>
            <p:nvSpPr>
              <p:cNvPr id="92" name="วงรี 91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3" name="วงรี 92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4" name="รูปแบบอิสระ 93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88" name="กลุ่ม 87"/>
          <p:cNvGrpSpPr/>
          <p:nvPr/>
        </p:nvGrpSpPr>
        <p:grpSpPr>
          <a:xfrm>
            <a:off x="3218323" y="4092021"/>
            <a:ext cx="1029883" cy="1889401"/>
            <a:chOff x="4381817" y="1991468"/>
            <a:chExt cx="721654" cy="1323931"/>
          </a:xfrm>
        </p:grpSpPr>
        <p:sp>
          <p:nvSpPr>
            <p:cNvPr id="87" name="สี่เหลี่ยมผืนผ้า 86"/>
            <p:cNvSpPr/>
            <p:nvPr/>
          </p:nvSpPr>
          <p:spPr>
            <a:xfrm>
              <a:off x="4676379" y="2522921"/>
              <a:ext cx="140029" cy="792478"/>
            </a:xfrm>
            <a:prstGeom prst="rect">
              <a:avLst/>
            </a:prstGeom>
            <a:solidFill>
              <a:srgbClr val="B27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3" name="กลุ่ม 82"/>
            <p:cNvGrpSpPr/>
            <p:nvPr/>
          </p:nvGrpSpPr>
          <p:grpSpPr>
            <a:xfrm>
              <a:off x="4381817" y="1991468"/>
              <a:ext cx="721654" cy="722045"/>
              <a:chOff x="4849906" y="1682570"/>
              <a:chExt cx="770965" cy="771383"/>
            </a:xfrm>
          </p:grpSpPr>
          <p:sp>
            <p:nvSpPr>
              <p:cNvPr id="84" name="วงรี 83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5" name="วงรี 84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6" name="รูปแบบอิสระ 85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0" name="กลุ่ม 39"/>
          <p:cNvGrpSpPr/>
          <p:nvPr/>
        </p:nvGrpSpPr>
        <p:grpSpPr>
          <a:xfrm>
            <a:off x="-16637" y="3025099"/>
            <a:ext cx="2551203" cy="4480622"/>
            <a:chOff x="5446689" y="1391104"/>
            <a:chExt cx="1314450" cy="2131313"/>
          </a:xfrm>
        </p:grpSpPr>
        <p:sp>
          <p:nvSpPr>
            <p:cNvPr id="41" name="รูปห้าเหลี่ยม 40"/>
            <p:cNvSpPr/>
            <p:nvPr/>
          </p:nvSpPr>
          <p:spPr>
            <a:xfrm rot="16200000">
              <a:off x="5117012" y="2022652"/>
              <a:ext cx="1974226" cy="1025304"/>
            </a:xfrm>
            <a:prstGeom prst="homePlate">
              <a:avLst/>
            </a:prstGeom>
            <a:solidFill>
              <a:srgbClr val="D68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2" name="กลุ่ม 41"/>
            <p:cNvGrpSpPr/>
            <p:nvPr/>
          </p:nvGrpSpPr>
          <p:grpSpPr>
            <a:xfrm rot="8100000">
              <a:off x="5446689" y="1391104"/>
              <a:ext cx="1314450" cy="1314450"/>
              <a:chOff x="4965539" y="916158"/>
              <a:chExt cx="1314450" cy="1314450"/>
            </a:xfrm>
          </p:grpSpPr>
          <p:sp>
            <p:nvSpPr>
              <p:cNvPr id="45" name="มนมุมสี่เหลี่ยมผืนผ้าด้านเดียวกัน 44"/>
              <p:cNvSpPr/>
              <p:nvPr/>
            </p:nvSpPr>
            <p:spPr>
              <a:xfrm>
                <a:off x="4965539" y="916158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มนมุมสี่เหลี่ยมผืนผ้าด้านเดียวกัน 45"/>
              <p:cNvSpPr/>
              <p:nvPr/>
            </p:nvSpPr>
            <p:spPr>
              <a:xfrm rot="5400000">
                <a:off x="5454931" y="1405550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D6D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39" name="กลุ่ม 38"/>
          <p:cNvGrpSpPr/>
          <p:nvPr/>
        </p:nvGrpSpPr>
        <p:grpSpPr>
          <a:xfrm>
            <a:off x="830828" y="1163025"/>
            <a:ext cx="2899081" cy="4700710"/>
            <a:chOff x="5446689" y="1391104"/>
            <a:chExt cx="1314450" cy="2131313"/>
          </a:xfrm>
        </p:grpSpPr>
        <p:sp>
          <p:nvSpPr>
            <p:cNvPr id="36" name="รูปห้าเหลี่ยม 35"/>
            <p:cNvSpPr/>
            <p:nvPr/>
          </p:nvSpPr>
          <p:spPr>
            <a:xfrm rot="16200000">
              <a:off x="5117012" y="2022652"/>
              <a:ext cx="1974226" cy="1025304"/>
            </a:xfrm>
            <a:prstGeom prst="homePlate">
              <a:avLst/>
            </a:prstGeom>
            <a:solidFill>
              <a:srgbClr val="E6B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5" name="กลุ่ม 34"/>
            <p:cNvGrpSpPr/>
            <p:nvPr/>
          </p:nvGrpSpPr>
          <p:grpSpPr>
            <a:xfrm rot="8100000">
              <a:off x="5446689" y="1391104"/>
              <a:ext cx="1314450" cy="1314450"/>
              <a:chOff x="4965539" y="916158"/>
              <a:chExt cx="1314450" cy="1314450"/>
            </a:xfrm>
          </p:grpSpPr>
          <p:sp>
            <p:nvSpPr>
              <p:cNvPr id="33" name="มนมุมสี่เหลี่ยมผืนผ้าด้านเดียวกัน 32"/>
              <p:cNvSpPr/>
              <p:nvPr/>
            </p:nvSpPr>
            <p:spPr>
              <a:xfrm>
                <a:off x="4965539" y="916158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มนมุมสี่เหลี่ยมผืนผ้าด้านเดียวกัน 33"/>
              <p:cNvSpPr/>
              <p:nvPr/>
            </p:nvSpPr>
            <p:spPr>
              <a:xfrm rot="5400000">
                <a:off x="5454931" y="1405550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7" name="วงรี 36"/>
            <p:cNvSpPr/>
            <p:nvPr/>
          </p:nvSpPr>
          <p:spPr>
            <a:xfrm>
              <a:off x="5787685" y="2018916"/>
              <a:ext cx="632879" cy="6328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วงรี 37"/>
            <p:cNvSpPr/>
            <p:nvPr/>
          </p:nvSpPr>
          <p:spPr>
            <a:xfrm>
              <a:off x="5876185" y="2101807"/>
              <a:ext cx="468839" cy="468839"/>
            </a:xfrm>
            <a:prstGeom prst="ellipse">
              <a:avLst/>
            </a:prstGeom>
            <a:solidFill>
              <a:srgbClr val="1F4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3073915" y="4490925"/>
            <a:ext cx="7226454" cy="3995514"/>
            <a:chOff x="3657026" y="1313796"/>
            <a:chExt cx="4716374" cy="2607688"/>
          </a:xfrm>
        </p:grpSpPr>
        <p:sp>
          <p:nvSpPr>
            <p:cNvPr id="22" name="รูปแบบอิสระ 21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รูปแบบอิสระ 23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0" name="กลุ่ม 29"/>
          <p:cNvGrpSpPr/>
          <p:nvPr/>
        </p:nvGrpSpPr>
        <p:grpSpPr>
          <a:xfrm>
            <a:off x="484897" y="5319647"/>
            <a:ext cx="4420717" cy="2444219"/>
            <a:chOff x="3657026" y="1313796"/>
            <a:chExt cx="4716374" cy="2607688"/>
          </a:xfrm>
        </p:grpSpPr>
        <p:sp>
          <p:nvSpPr>
            <p:cNvPr id="31" name="รูปแบบอิสระ 30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รูปแบบอิสระ 31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8090010" y="5532440"/>
            <a:ext cx="4420717" cy="2444219"/>
            <a:chOff x="3657026" y="1313796"/>
            <a:chExt cx="4716374" cy="2607688"/>
          </a:xfrm>
        </p:grpSpPr>
        <p:sp>
          <p:nvSpPr>
            <p:cNvPr id="28" name="รูปแบบอิสระ 27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รูปแบบอิสระ 28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2" name="กลุ่ม 51"/>
          <p:cNvGrpSpPr/>
          <p:nvPr/>
        </p:nvGrpSpPr>
        <p:grpSpPr>
          <a:xfrm>
            <a:off x="5565500" y="5494529"/>
            <a:ext cx="2075670" cy="1996464"/>
            <a:chOff x="4520093" y="1041439"/>
            <a:chExt cx="1354694" cy="1303000"/>
          </a:xfrm>
        </p:grpSpPr>
        <p:sp>
          <p:nvSpPr>
            <p:cNvPr id="50" name="รูปแบบอิสระ 4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รูปแบบอิสระ 5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6683731" y="6107514"/>
            <a:ext cx="1309871" cy="1259887"/>
            <a:chOff x="4520093" y="1041439"/>
            <a:chExt cx="1354694" cy="1303000"/>
          </a:xfrm>
        </p:grpSpPr>
        <p:sp>
          <p:nvSpPr>
            <p:cNvPr id="54" name="รูปแบบอิสระ 53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รูปแบบอิสระ 54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355961" y="5756001"/>
            <a:ext cx="1480715" cy="1424213"/>
            <a:chOff x="4520093" y="1041439"/>
            <a:chExt cx="1354694" cy="1303000"/>
          </a:xfrm>
        </p:grpSpPr>
        <p:sp>
          <p:nvSpPr>
            <p:cNvPr id="57" name="รูปแบบอิสระ 56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รูปแบบอิสระ 57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314379" y="6116910"/>
            <a:ext cx="886945" cy="853100"/>
            <a:chOff x="4520093" y="1041439"/>
            <a:chExt cx="1354694" cy="1303000"/>
          </a:xfrm>
        </p:grpSpPr>
        <p:sp>
          <p:nvSpPr>
            <p:cNvPr id="60" name="รูปแบบอิสระ 5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รูปแบบอิสระ 6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/>
          <p:cNvGrpSpPr/>
          <p:nvPr/>
        </p:nvGrpSpPr>
        <p:grpSpPr>
          <a:xfrm>
            <a:off x="9742726" y="6236541"/>
            <a:ext cx="1181277" cy="1181917"/>
            <a:chOff x="4849906" y="1682570"/>
            <a:chExt cx="770965" cy="771383"/>
          </a:xfrm>
        </p:grpSpPr>
        <p:sp>
          <p:nvSpPr>
            <p:cNvPr id="62" name="วงรี 6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รูปแบบอิสระ 65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8" name="กลุ่ม 67"/>
          <p:cNvGrpSpPr/>
          <p:nvPr/>
        </p:nvGrpSpPr>
        <p:grpSpPr>
          <a:xfrm>
            <a:off x="2294744" y="6222415"/>
            <a:ext cx="773644" cy="774064"/>
            <a:chOff x="4849906" y="1682570"/>
            <a:chExt cx="770965" cy="771383"/>
          </a:xfrm>
        </p:grpSpPr>
        <p:sp>
          <p:nvSpPr>
            <p:cNvPr id="69" name="วงรี 68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รูปแบบอิสระ 70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6" name="วงรี 75"/>
          <p:cNvSpPr/>
          <p:nvPr/>
        </p:nvSpPr>
        <p:spPr>
          <a:xfrm>
            <a:off x="3369059" y="6290343"/>
            <a:ext cx="826938" cy="826938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วงรี 77"/>
          <p:cNvSpPr/>
          <p:nvPr/>
        </p:nvSpPr>
        <p:spPr>
          <a:xfrm>
            <a:off x="11452775" y="6252452"/>
            <a:ext cx="826938" cy="826938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-1636684" y="6612855"/>
            <a:ext cx="15761798" cy="805603"/>
          </a:xfrm>
          <a:prstGeom prst="roundRect">
            <a:avLst>
              <a:gd name="adj" fmla="val 50000"/>
            </a:avLst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8" name="สี่เหลี่ยมผืนผ้ามุมมน 117"/>
          <p:cNvSpPr/>
          <p:nvPr/>
        </p:nvSpPr>
        <p:spPr>
          <a:xfrm>
            <a:off x="7176385" y="861231"/>
            <a:ext cx="4478469" cy="80560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rPr>
              <a:t>หน่วยการเรียนรู้ที่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rPr>
              <a:t>1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72" name="สี่เหลี่ยมผืนผ้ามุมมน 71"/>
          <p:cNvSpPr/>
          <p:nvPr/>
        </p:nvSpPr>
        <p:spPr>
          <a:xfrm>
            <a:off x="3365424" y="354838"/>
            <a:ext cx="3419067" cy="615034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74" name="สี่เหลี่ยมผืนผ้ามุมมน 73"/>
          <p:cNvSpPr/>
          <p:nvPr/>
        </p:nvSpPr>
        <p:spPr>
          <a:xfrm>
            <a:off x="-697284" y="745688"/>
            <a:ext cx="1803533" cy="61503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9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7" grpId="0" animBg="1"/>
      <p:bldP spid="76" grpId="0" animBg="1"/>
      <p:bldP spid="78" grpId="0" animBg="1"/>
      <p:bldP spid="118" grpId="0" animBg="1"/>
      <p:bldP spid="72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65322" y="1103824"/>
            <a:ext cx="5501687" cy="943934"/>
            <a:chOff x="1482910" y="386768"/>
            <a:chExt cx="5501687" cy="943934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501687" cy="943934"/>
              <a:chOff x="3079286" y="580705"/>
              <a:chExt cx="5501687" cy="943934"/>
            </a:xfrm>
          </p:grpSpPr>
          <p:sp>
            <p:nvSpPr>
              <p:cNvPr id="22" name="สี่เหลี่ยมผืนผ้า 21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4973454" cy="7402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943934"/>
                <a:chOff x="2812919" y="403407"/>
                <a:chExt cx="863719" cy="943934"/>
              </a:xfrm>
            </p:grpSpPr>
            <p:sp>
              <p:nvSpPr>
                <p:cNvPr id="24" name="วงรี 23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ี่เหลี่ยมผืนผ้า 24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3040695" y="485567"/>
                  <a:ext cx="38023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5000" b="1" dirty="0">
                      <a:solidFill>
                        <a:schemeClr val="bg1"/>
                      </a:solidFill>
                      <a:latin typeface="Kanit Light" panose="00000400000000000000" pitchFamily="2" charset="-34"/>
                      <a:ea typeface="Calibri" panose="020F0502020204030204" pitchFamily="34" charset="0"/>
                      <a:cs typeface="Kanit Light" panose="00000400000000000000" pitchFamily="2" charset="-34"/>
                    </a:rPr>
                    <a:t>1</a:t>
                  </a:r>
                  <a:endParaRPr lang="th-TH" sz="5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30321" y="552306"/>
              <a:ext cx="4413388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กฎหมายการทะเบียนราษฎร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49" name="Rectangle 1"/>
          <p:cNvSpPr/>
          <p:nvPr/>
        </p:nvSpPr>
        <p:spPr>
          <a:xfrm>
            <a:off x="1211634" y="2085734"/>
            <a:ext cx="4855375" cy="54585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1. การแจ้งเกิด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Oval 24"/>
          <p:cNvSpPr/>
          <p:nvPr/>
        </p:nvSpPr>
        <p:spPr>
          <a:xfrm>
            <a:off x="793098" y="2223784"/>
            <a:ext cx="264520" cy="264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6" name="กลุ่ม 65"/>
          <p:cNvGrpSpPr/>
          <p:nvPr/>
        </p:nvGrpSpPr>
        <p:grpSpPr>
          <a:xfrm flipH="1">
            <a:off x="10010460" y="2869913"/>
            <a:ext cx="2388086" cy="3985945"/>
            <a:chOff x="3842943" y="417136"/>
            <a:chExt cx="3627907" cy="6055325"/>
          </a:xfrm>
        </p:grpSpPr>
        <p:sp>
          <p:nvSpPr>
            <p:cNvPr id="67" name="วงรี 66"/>
            <p:cNvSpPr/>
            <p:nvPr/>
          </p:nvSpPr>
          <p:spPr>
            <a:xfrm>
              <a:off x="4347354" y="1728439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4222970" y="1146172"/>
              <a:ext cx="649966" cy="6499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วงรี 68"/>
            <p:cNvSpPr/>
            <p:nvPr/>
          </p:nvSpPr>
          <p:spPr>
            <a:xfrm>
              <a:off x="5420755" y="1424877"/>
              <a:ext cx="583227" cy="583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541820" y="3002126"/>
              <a:ext cx="1165013" cy="2116183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มุมมน 70"/>
            <p:cNvSpPr/>
            <p:nvPr/>
          </p:nvSpPr>
          <p:spPr>
            <a:xfrm>
              <a:off x="4964613" y="2589208"/>
              <a:ext cx="339269" cy="616264"/>
            </a:xfrm>
            <a:prstGeom prst="roundRect">
              <a:avLst>
                <a:gd name="adj" fmla="val 50000"/>
              </a:avLst>
            </a:prstGeom>
            <a:solidFill>
              <a:srgbClr val="FC9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5544342" y="1635566"/>
              <a:ext cx="341963" cy="341963"/>
              <a:chOff x="3547625" y="3956046"/>
              <a:chExt cx="490596" cy="490596"/>
            </a:xfrm>
          </p:grpSpPr>
          <p:sp>
            <p:nvSpPr>
              <p:cNvPr id="114" name="วงรี 113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วงรี 114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3" name="กลุ่ม 72"/>
            <p:cNvGrpSpPr/>
            <p:nvPr/>
          </p:nvGrpSpPr>
          <p:grpSpPr>
            <a:xfrm>
              <a:off x="4389478" y="1635567"/>
              <a:ext cx="341963" cy="341963"/>
              <a:chOff x="3547625" y="3956046"/>
              <a:chExt cx="490596" cy="490596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4" name="สี่เหลี่ยมผืนผ้ามุมมน 73"/>
            <p:cNvSpPr/>
            <p:nvPr/>
          </p:nvSpPr>
          <p:spPr>
            <a:xfrm>
              <a:off x="4560570" y="1190876"/>
              <a:ext cx="1165013" cy="1653017"/>
            </a:xfrm>
            <a:prstGeom prst="roundRect">
              <a:avLst>
                <a:gd name="adj" fmla="val 42613"/>
              </a:avLst>
            </a:prstGeom>
            <a:solidFill>
              <a:srgbClr val="FEC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4346400" y="417136"/>
              <a:ext cx="999355" cy="9993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5142943" y="685221"/>
              <a:ext cx="685632" cy="685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586175" y="1136852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8" name="กลุ่ม 77"/>
            <p:cNvGrpSpPr/>
            <p:nvPr/>
          </p:nvGrpSpPr>
          <p:grpSpPr>
            <a:xfrm>
              <a:off x="4762123" y="1609761"/>
              <a:ext cx="772014" cy="123279"/>
              <a:chOff x="5505073" y="1632395"/>
              <a:chExt cx="772014" cy="123279"/>
            </a:xfrm>
          </p:grpSpPr>
          <p:sp>
            <p:nvSpPr>
              <p:cNvPr id="110" name="วงรี 109"/>
              <p:cNvSpPr/>
              <p:nvPr/>
            </p:nvSpPr>
            <p:spPr>
              <a:xfrm>
                <a:off x="5505073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วงรี 110"/>
              <p:cNvSpPr/>
              <p:nvPr/>
            </p:nvSpPr>
            <p:spPr>
              <a:xfrm>
                <a:off x="6153808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9" name="สี่เหลี่ยมผืนผ้ามุมมน 78"/>
            <p:cNvSpPr/>
            <p:nvPr/>
          </p:nvSpPr>
          <p:spPr>
            <a:xfrm>
              <a:off x="5094341" y="1607525"/>
              <a:ext cx="119282" cy="407242"/>
            </a:xfrm>
            <a:prstGeom prst="roundRect">
              <a:avLst>
                <a:gd name="adj" fmla="val 50000"/>
              </a:avLst>
            </a:prstGeom>
            <a:solidFill>
              <a:srgbClr val="FB9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4865194" y="2195989"/>
              <a:ext cx="549830" cy="402321"/>
              <a:chOff x="5571350" y="2378617"/>
              <a:chExt cx="651164" cy="476469"/>
            </a:xfrm>
          </p:grpSpPr>
          <p:sp>
            <p:nvSpPr>
              <p:cNvPr id="108" name="รูปแบบอิสระ 107"/>
              <p:cNvSpPr/>
              <p:nvPr/>
            </p:nvSpPr>
            <p:spPr>
              <a:xfrm rot="495964">
                <a:off x="5571350" y="2378617"/>
                <a:ext cx="651164" cy="466444"/>
              </a:xfrm>
              <a:custGeom>
                <a:avLst/>
                <a:gdLst>
                  <a:gd name="connsiteX0" fmla="*/ 33256 w 651164"/>
                  <a:gd name="connsiteY0" fmla="*/ 0 h 466444"/>
                  <a:gd name="connsiteX1" fmla="*/ 644560 w 651164"/>
                  <a:gd name="connsiteY1" fmla="*/ 75354 h 466444"/>
                  <a:gd name="connsiteX2" fmla="*/ 651164 w 651164"/>
                  <a:gd name="connsiteY2" fmla="*/ 140862 h 466444"/>
                  <a:gd name="connsiteX3" fmla="*/ 325582 w 651164"/>
                  <a:gd name="connsiteY3" fmla="*/ 466444 h 466444"/>
                  <a:gd name="connsiteX4" fmla="*/ 0 w 651164"/>
                  <a:gd name="connsiteY4" fmla="*/ 140862 h 466444"/>
                  <a:gd name="connsiteX5" fmla="*/ 25586 w 651164"/>
                  <a:gd name="connsiteY5" fmla="*/ 14131 h 46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164" h="466444">
                    <a:moveTo>
                      <a:pt x="33256" y="0"/>
                    </a:moveTo>
                    <a:lnTo>
                      <a:pt x="644560" y="75354"/>
                    </a:lnTo>
                    <a:lnTo>
                      <a:pt x="651164" y="140862"/>
                    </a:lnTo>
                    <a:cubicBezTo>
                      <a:pt x="651164" y="320676"/>
                      <a:pt x="505396" y="466444"/>
                      <a:pt x="325582" y="466444"/>
                    </a:cubicBezTo>
                    <a:cubicBezTo>
                      <a:pt x="145768" y="466444"/>
                      <a:pt x="0" y="320676"/>
                      <a:pt x="0" y="140862"/>
                    </a:cubicBezTo>
                    <a:cubicBezTo>
                      <a:pt x="0" y="95908"/>
                      <a:pt x="9111" y="53083"/>
                      <a:pt x="25586" y="141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รูปแบบอิสระ 108"/>
              <p:cNvSpPr/>
              <p:nvPr/>
            </p:nvSpPr>
            <p:spPr>
              <a:xfrm>
                <a:off x="5628352" y="2568975"/>
                <a:ext cx="523279" cy="286111"/>
              </a:xfrm>
              <a:custGeom>
                <a:avLst/>
                <a:gdLst>
                  <a:gd name="connsiteX0" fmla="*/ 197868 w 523279"/>
                  <a:gd name="connsiteY0" fmla="*/ 3280 h 286111"/>
                  <a:gd name="connsiteX1" fmla="*/ 509486 w 523279"/>
                  <a:gd name="connsiteY1" fmla="*/ 150396 h 286111"/>
                  <a:gd name="connsiteX2" fmla="*/ 523279 w 523279"/>
                  <a:gd name="connsiteY2" fmla="*/ 179298 h 286111"/>
                  <a:gd name="connsiteX3" fmla="*/ 513830 w 523279"/>
                  <a:gd name="connsiteY3" fmla="*/ 190750 h 286111"/>
                  <a:gd name="connsiteX4" fmla="*/ 283609 w 523279"/>
                  <a:gd name="connsiteY4" fmla="*/ 286111 h 286111"/>
                  <a:gd name="connsiteX5" fmla="*/ 13631 w 523279"/>
                  <a:gd name="connsiteY5" fmla="*/ 142565 h 286111"/>
                  <a:gd name="connsiteX6" fmla="*/ 0 w 523279"/>
                  <a:gd name="connsiteY6" fmla="*/ 117452 h 286111"/>
                  <a:gd name="connsiteX7" fmla="*/ 33043 w 523279"/>
                  <a:gd name="connsiteY7" fmla="*/ 81022 h 286111"/>
                  <a:gd name="connsiteX8" fmla="*/ 197868 w 523279"/>
                  <a:gd name="connsiteY8" fmla="*/ 328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79" h="286111">
                    <a:moveTo>
                      <a:pt x="197868" y="3280"/>
                    </a:moveTo>
                    <a:cubicBezTo>
                      <a:pt x="325648" y="-15284"/>
                      <a:pt x="446569" y="46478"/>
                      <a:pt x="509486" y="150396"/>
                    </a:cubicBezTo>
                    <a:lnTo>
                      <a:pt x="523279" y="179298"/>
                    </a:lnTo>
                    <a:lnTo>
                      <a:pt x="513830" y="190750"/>
                    </a:lnTo>
                    <a:cubicBezTo>
                      <a:pt x="454912" y="249669"/>
                      <a:pt x="373516" y="286111"/>
                      <a:pt x="283609" y="286111"/>
                    </a:cubicBezTo>
                    <a:cubicBezTo>
                      <a:pt x="171225" y="286111"/>
                      <a:pt x="72141" y="229170"/>
                      <a:pt x="13631" y="142565"/>
                    </a:cubicBezTo>
                    <a:lnTo>
                      <a:pt x="0" y="117452"/>
                    </a:lnTo>
                    <a:lnTo>
                      <a:pt x="33043" y="81022"/>
                    </a:lnTo>
                    <a:cubicBezTo>
                      <a:pt x="77446" y="40607"/>
                      <a:pt x="133978" y="12562"/>
                      <a:pt x="197868" y="3280"/>
                    </a:cubicBezTo>
                    <a:close/>
                  </a:path>
                </a:pathLst>
              </a:custGeom>
              <a:solidFill>
                <a:srgbClr val="FF556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1" name="กลุ่ม 80"/>
            <p:cNvGrpSpPr/>
            <p:nvPr/>
          </p:nvGrpSpPr>
          <p:grpSpPr>
            <a:xfrm>
              <a:off x="4261930" y="4740230"/>
              <a:ext cx="748112" cy="1732231"/>
              <a:chOff x="6446184" y="1363535"/>
              <a:chExt cx="748112" cy="1732231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6978311" y="1363535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6446184" y="2741151"/>
                <a:ext cx="748112" cy="354615"/>
                <a:chOff x="9268100" y="1622915"/>
                <a:chExt cx="748112" cy="354615"/>
              </a:xfrm>
            </p:grpSpPr>
            <p:sp>
              <p:nvSpPr>
                <p:cNvPr id="105" name="รูปแบบอิสระ 104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253518" y="4724640"/>
              <a:ext cx="748112" cy="1732231"/>
              <a:chOff x="8442147" y="1309224"/>
              <a:chExt cx="748112" cy="1732231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8442147" y="1309224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9" name="กลุ่ม 98"/>
              <p:cNvGrpSpPr/>
              <p:nvPr/>
            </p:nvGrpSpPr>
            <p:grpSpPr>
              <a:xfrm>
                <a:off x="8442147" y="2686423"/>
                <a:ext cx="748112" cy="354615"/>
                <a:chOff x="9268100" y="1622915"/>
                <a:chExt cx="748112" cy="354615"/>
              </a:xfrm>
            </p:grpSpPr>
            <p:sp>
              <p:nvSpPr>
                <p:cNvPr id="100" name="รูปแบบอิสระ 99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สี่เหลี่ยมผืนผ้ามุมมน 101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3" name="กลุ่ม 82"/>
            <p:cNvGrpSpPr/>
            <p:nvPr/>
          </p:nvGrpSpPr>
          <p:grpSpPr>
            <a:xfrm>
              <a:off x="5550199" y="3045939"/>
              <a:ext cx="1920651" cy="1926190"/>
              <a:chOff x="5550199" y="3045939"/>
              <a:chExt cx="1920651" cy="1926190"/>
            </a:xfrm>
          </p:grpSpPr>
          <p:sp>
            <p:nvSpPr>
              <p:cNvPr id="92" name="สี่เหลี่ยมผืนผ้ามุมมน 91"/>
              <p:cNvSpPr/>
              <p:nvPr/>
            </p:nvSpPr>
            <p:spPr>
              <a:xfrm rot="8887989" flipH="1">
                <a:off x="5550199" y="3045939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 rot="3600000">
                <a:off x="6097469" y="3598748"/>
                <a:ext cx="1669446" cy="1077316"/>
                <a:chOff x="5986005" y="2366229"/>
                <a:chExt cx="1669446" cy="1077316"/>
              </a:xfrm>
            </p:grpSpPr>
            <p:sp>
              <p:nvSpPr>
                <p:cNvPr id="94" name="สี่เหลี่ยมผืนผ้ามุมมน 93"/>
                <p:cNvSpPr/>
                <p:nvPr/>
              </p:nvSpPr>
              <p:spPr>
                <a:xfrm rot="13500000">
                  <a:off x="6585120" y="2564389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 rot="13500000">
                  <a:off x="7201506" y="2499593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 rot="13500000">
                  <a:off x="7279022" y="2373214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 rot="10119704">
                  <a:off x="7209795" y="2366229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3842943" y="3441104"/>
              <a:ext cx="1311596" cy="1934559"/>
              <a:chOff x="3842943" y="3441104"/>
              <a:chExt cx="1311596" cy="1934559"/>
            </a:xfrm>
          </p:grpSpPr>
          <p:sp>
            <p:nvSpPr>
              <p:cNvPr id="86" name="สี่เหลี่ยมผืนผ้ามุมมน 85"/>
              <p:cNvSpPr/>
              <p:nvPr/>
            </p:nvSpPr>
            <p:spPr>
              <a:xfrm rot="13817927">
                <a:off x="4258365" y="3102322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7" name="กลุ่ม 86"/>
              <p:cNvGrpSpPr/>
              <p:nvPr/>
            </p:nvGrpSpPr>
            <p:grpSpPr>
              <a:xfrm rot="3343540" flipH="1">
                <a:off x="3849094" y="4070219"/>
                <a:ext cx="1934559" cy="676330"/>
                <a:chOff x="2359499" y="3143758"/>
                <a:chExt cx="1934559" cy="676330"/>
              </a:xfrm>
            </p:grpSpPr>
            <p:sp>
              <p:nvSpPr>
                <p:cNvPr id="88" name="สี่เหลี่ยมผืนผ้ามุมมน 87"/>
                <p:cNvSpPr/>
                <p:nvPr/>
              </p:nvSpPr>
              <p:spPr>
                <a:xfrm rot="6215780" flipH="1">
                  <a:off x="3414901" y="2940932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ี่เหลี่ยมผืนผ้ามุมมน 88"/>
                <p:cNvSpPr/>
                <p:nvPr/>
              </p:nvSpPr>
              <p:spPr>
                <a:xfrm rot="6215780" flipH="1">
                  <a:off x="2713557" y="3246579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สี่เหลี่ยมผืนผ้ามุมมน 89"/>
                <p:cNvSpPr/>
                <p:nvPr/>
              </p:nvSpPr>
              <p:spPr>
                <a:xfrm rot="6215780" flipH="1">
                  <a:off x="2428189" y="3222215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สี่เหลี่ยมผืนผ้ามุมมน 90"/>
                <p:cNvSpPr/>
                <p:nvPr/>
              </p:nvSpPr>
              <p:spPr>
                <a:xfrm rot="9596076" flipH="1">
                  <a:off x="2613201" y="3143758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85" name="รูปแบบอิสระ 84"/>
            <p:cNvSpPr/>
            <p:nvPr/>
          </p:nvSpPr>
          <p:spPr>
            <a:xfrm>
              <a:off x="3940204" y="4504489"/>
              <a:ext cx="2367355" cy="1038916"/>
            </a:xfrm>
            <a:custGeom>
              <a:avLst/>
              <a:gdLst>
                <a:gd name="connsiteX0" fmla="*/ 1088137 w 4275021"/>
                <a:gd name="connsiteY0" fmla="*/ 0 h 1876097"/>
                <a:gd name="connsiteX1" fmla="*/ 3186885 w 4275021"/>
                <a:gd name="connsiteY1" fmla="*/ 0 h 1876097"/>
                <a:gd name="connsiteX2" fmla="*/ 4275021 w 4275021"/>
                <a:gd name="connsiteY2" fmla="*/ 1876097 h 1876097"/>
                <a:gd name="connsiteX3" fmla="*/ 0 w 4275021"/>
                <a:gd name="connsiteY3" fmla="*/ 1876097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1" h="1876097">
                  <a:moveTo>
                    <a:pt x="1088137" y="0"/>
                  </a:moveTo>
                  <a:lnTo>
                    <a:pt x="3186885" y="0"/>
                  </a:lnTo>
                  <a:lnTo>
                    <a:pt x="4275021" y="1876097"/>
                  </a:lnTo>
                  <a:lnTo>
                    <a:pt x="0" y="18760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1211634" y="2743372"/>
            <a:ext cx="10031677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เด็กทุกคนต้องมี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“</a:t>
            </a:r>
            <a:r>
              <a:rPr lang="th-TH" b="1" dirty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ใบ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สูติบัตร”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เป็นเอกสารแสดงชาติกำเนิด วัน เดือน ปีที่เกิด ชื่อบิดามารดาและรายละเอียดสำคัญต่าง ๆ</a:t>
            </a:r>
            <a:endParaRPr lang="en-US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1488772" y="4426605"/>
            <a:ext cx="3368573" cy="797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หลักฐานที่ต้องใช้</a:t>
            </a:r>
            <a:endParaRPr lang="th-TH" sz="32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42" name="Chevron 10"/>
          <p:cNvSpPr/>
          <p:nvPr/>
        </p:nvSpPr>
        <p:spPr>
          <a:xfrm>
            <a:off x="1176352" y="2848728"/>
            <a:ext cx="312420" cy="312420"/>
          </a:xfrm>
          <a:prstGeom prst="chevron">
            <a:avLst>
              <a:gd name="adj" fmla="val 40244"/>
            </a:avLst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1253633" y="3685831"/>
            <a:ext cx="100316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หากไม่แจ้งเกิดตามกฎหมายต้องระวางโทษปรับไม่เกิน </a:t>
            </a:r>
            <a:r>
              <a:rPr lang="en-US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1,000</a:t>
            </a: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บาท</a:t>
            </a:r>
            <a:endParaRPr lang="en-US" dirty="0">
              <a:solidFill>
                <a:srgbClr val="FF0000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4" name="Chevron 10"/>
          <p:cNvSpPr/>
          <p:nvPr/>
        </p:nvSpPr>
        <p:spPr>
          <a:xfrm>
            <a:off x="1218351" y="3791187"/>
            <a:ext cx="312420" cy="312420"/>
          </a:xfrm>
          <a:prstGeom prst="chevron">
            <a:avLst>
              <a:gd name="adj" fmla="val 40244"/>
            </a:avLst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6" name="กลุ่ม 145"/>
          <p:cNvGrpSpPr/>
          <p:nvPr/>
        </p:nvGrpSpPr>
        <p:grpSpPr>
          <a:xfrm>
            <a:off x="4947261" y="4638345"/>
            <a:ext cx="3881430" cy="421654"/>
            <a:chOff x="2983185" y="2950869"/>
            <a:chExt cx="3881430" cy="421654"/>
          </a:xfrm>
        </p:grpSpPr>
        <p:sp>
          <p:nvSpPr>
            <p:cNvPr id="147" name="Rectangle 1"/>
            <p:cNvSpPr/>
            <p:nvPr/>
          </p:nvSpPr>
          <p:spPr>
            <a:xfrm>
              <a:off x="3325749" y="2950869"/>
              <a:ext cx="3538866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สำเนาทะเบียนบ้านฉบับเจ้าบ้าน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2983185" y="2972586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49" name="กลุ่ม 148"/>
          <p:cNvGrpSpPr/>
          <p:nvPr/>
        </p:nvGrpSpPr>
        <p:grpSpPr>
          <a:xfrm>
            <a:off x="4930269" y="5312252"/>
            <a:ext cx="6724200" cy="421654"/>
            <a:chOff x="2983185" y="3997139"/>
            <a:chExt cx="6724200" cy="421654"/>
          </a:xfrm>
        </p:grpSpPr>
        <p:sp>
          <p:nvSpPr>
            <p:cNvPr id="150" name="Rectangle 1"/>
            <p:cNvSpPr/>
            <p:nvPr/>
          </p:nvSpPr>
          <p:spPr>
            <a:xfrm>
              <a:off x="3325748" y="3997139"/>
              <a:ext cx="6381637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บัตรประจำตัวประชาชนเจ้าของบ้าน บิดามารดา หรือผู้แจ้ง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1" name="วงรี 150"/>
            <p:cNvSpPr/>
            <p:nvPr/>
          </p:nvSpPr>
          <p:spPr>
            <a:xfrm>
              <a:off x="2983185" y="4020679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2" name="กลุ่ม 151"/>
          <p:cNvGrpSpPr/>
          <p:nvPr/>
        </p:nvGrpSpPr>
        <p:grpSpPr>
          <a:xfrm>
            <a:off x="4928955" y="5958449"/>
            <a:ext cx="7308785" cy="421654"/>
            <a:chOff x="2998435" y="3997139"/>
            <a:chExt cx="6670425" cy="421654"/>
          </a:xfrm>
        </p:grpSpPr>
        <p:sp>
          <p:nvSpPr>
            <p:cNvPr id="153" name="Rectangle 1"/>
            <p:cNvSpPr/>
            <p:nvPr/>
          </p:nvSpPr>
          <p:spPr>
            <a:xfrm>
              <a:off x="3325747" y="3997139"/>
              <a:ext cx="6343113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หนังสือรับรองการเกิดที่โรงพยาบาลหรืออนามัยออกให้ (ถ้ามี)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4" name="วงรี 153"/>
            <p:cNvSpPr/>
            <p:nvPr/>
          </p:nvSpPr>
          <p:spPr>
            <a:xfrm>
              <a:off x="2998435" y="4039318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9076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9" grpId="0" animBg="1"/>
      <p:bldP spid="50" grpId="0" animBg="1"/>
      <p:bldP spid="140" grpId="0"/>
      <p:bldP spid="141" grpId="0" animBg="1"/>
      <p:bldP spid="142" grpId="0" animBg="1"/>
      <p:bldP spid="143" grpId="0"/>
      <p:bldP spid="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65322" y="1103824"/>
            <a:ext cx="5501687" cy="943934"/>
            <a:chOff x="1482910" y="386768"/>
            <a:chExt cx="5501687" cy="943934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501687" cy="943934"/>
              <a:chOff x="3079286" y="580705"/>
              <a:chExt cx="5501687" cy="943934"/>
            </a:xfrm>
          </p:grpSpPr>
          <p:sp>
            <p:nvSpPr>
              <p:cNvPr id="22" name="สี่เหลี่ยมผืนผ้า 21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4973454" cy="7402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943934"/>
                <a:chOff x="2812919" y="403407"/>
                <a:chExt cx="863719" cy="943934"/>
              </a:xfrm>
            </p:grpSpPr>
            <p:sp>
              <p:nvSpPr>
                <p:cNvPr id="24" name="วงรี 23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ี่เหลี่ยมผืนผ้า 24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3040695" y="485567"/>
                  <a:ext cx="38023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5000" b="1" dirty="0">
                      <a:solidFill>
                        <a:schemeClr val="bg1"/>
                      </a:solidFill>
                      <a:latin typeface="Kanit Light" panose="00000400000000000000" pitchFamily="2" charset="-34"/>
                      <a:ea typeface="Calibri" panose="020F0502020204030204" pitchFamily="34" charset="0"/>
                      <a:cs typeface="Kanit Light" panose="00000400000000000000" pitchFamily="2" charset="-34"/>
                    </a:rPr>
                    <a:t>1</a:t>
                  </a:r>
                  <a:endParaRPr lang="th-TH" sz="5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30321" y="552306"/>
              <a:ext cx="4413388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กฎหมายการทะเบียนราษฎร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49" name="Rectangle 1"/>
          <p:cNvSpPr/>
          <p:nvPr/>
        </p:nvSpPr>
        <p:spPr>
          <a:xfrm>
            <a:off x="1211634" y="2085734"/>
            <a:ext cx="4855375" cy="55335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2. การแจ้งตาย</a:t>
            </a:r>
            <a:endParaRPr lang="en-US" sz="1800" dirty="0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Oval 24"/>
          <p:cNvSpPr/>
          <p:nvPr/>
        </p:nvSpPr>
        <p:spPr>
          <a:xfrm>
            <a:off x="793098" y="2223784"/>
            <a:ext cx="264520" cy="264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6" name="กลุ่ม 65"/>
          <p:cNvGrpSpPr/>
          <p:nvPr/>
        </p:nvGrpSpPr>
        <p:grpSpPr>
          <a:xfrm flipH="1">
            <a:off x="10010460" y="2869913"/>
            <a:ext cx="2388086" cy="3985945"/>
            <a:chOff x="3842943" y="417136"/>
            <a:chExt cx="3627907" cy="6055325"/>
          </a:xfrm>
        </p:grpSpPr>
        <p:sp>
          <p:nvSpPr>
            <p:cNvPr id="67" name="วงรี 66"/>
            <p:cNvSpPr/>
            <p:nvPr/>
          </p:nvSpPr>
          <p:spPr>
            <a:xfrm>
              <a:off x="4347354" y="1728439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4222970" y="1146172"/>
              <a:ext cx="649966" cy="6499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วงรี 68"/>
            <p:cNvSpPr/>
            <p:nvPr/>
          </p:nvSpPr>
          <p:spPr>
            <a:xfrm>
              <a:off x="5420755" y="1424877"/>
              <a:ext cx="583227" cy="583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541820" y="3002126"/>
              <a:ext cx="1165013" cy="2116183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มุมมน 70"/>
            <p:cNvSpPr/>
            <p:nvPr/>
          </p:nvSpPr>
          <p:spPr>
            <a:xfrm>
              <a:off x="4964613" y="2589208"/>
              <a:ext cx="339269" cy="616264"/>
            </a:xfrm>
            <a:prstGeom prst="roundRect">
              <a:avLst>
                <a:gd name="adj" fmla="val 50000"/>
              </a:avLst>
            </a:prstGeom>
            <a:solidFill>
              <a:srgbClr val="FC9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5544342" y="1635566"/>
              <a:ext cx="341963" cy="341963"/>
              <a:chOff x="3547625" y="3956046"/>
              <a:chExt cx="490596" cy="490596"/>
            </a:xfrm>
          </p:grpSpPr>
          <p:sp>
            <p:nvSpPr>
              <p:cNvPr id="114" name="วงรี 113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วงรี 114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3" name="กลุ่ม 72"/>
            <p:cNvGrpSpPr/>
            <p:nvPr/>
          </p:nvGrpSpPr>
          <p:grpSpPr>
            <a:xfrm>
              <a:off x="4389478" y="1635567"/>
              <a:ext cx="341963" cy="341963"/>
              <a:chOff x="3547625" y="3956046"/>
              <a:chExt cx="490596" cy="490596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4" name="สี่เหลี่ยมผืนผ้ามุมมน 73"/>
            <p:cNvSpPr/>
            <p:nvPr/>
          </p:nvSpPr>
          <p:spPr>
            <a:xfrm>
              <a:off x="4560570" y="1190876"/>
              <a:ext cx="1165013" cy="1653017"/>
            </a:xfrm>
            <a:prstGeom prst="roundRect">
              <a:avLst>
                <a:gd name="adj" fmla="val 42613"/>
              </a:avLst>
            </a:prstGeom>
            <a:solidFill>
              <a:srgbClr val="FEC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4346400" y="417136"/>
              <a:ext cx="999355" cy="9993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5142943" y="685221"/>
              <a:ext cx="685632" cy="685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586175" y="1136852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8" name="กลุ่ม 77"/>
            <p:cNvGrpSpPr/>
            <p:nvPr/>
          </p:nvGrpSpPr>
          <p:grpSpPr>
            <a:xfrm>
              <a:off x="4762123" y="1609761"/>
              <a:ext cx="772014" cy="123279"/>
              <a:chOff x="5505073" y="1632395"/>
              <a:chExt cx="772014" cy="123279"/>
            </a:xfrm>
          </p:grpSpPr>
          <p:sp>
            <p:nvSpPr>
              <p:cNvPr id="110" name="วงรี 109"/>
              <p:cNvSpPr/>
              <p:nvPr/>
            </p:nvSpPr>
            <p:spPr>
              <a:xfrm>
                <a:off x="5505073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วงรี 110"/>
              <p:cNvSpPr/>
              <p:nvPr/>
            </p:nvSpPr>
            <p:spPr>
              <a:xfrm>
                <a:off x="6153808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9" name="สี่เหลี่ยมผืนผ้ามุมมน 78"/>
            <p:cNvSpPr/>
            <p:nvPr/>
          </p:nvSpPr>
          <p:spPr>
            <a:xfrm>
              <a:off x="5094341" y="1607525"/>
              <a:ext cx="119282" cy="407242"/>
            </a:xfrm>
            <a:prstGeom prst="roundRect">
              <a:avLst>
                <a:gd name="adj" fmla="val 50000"/>
              </a:avLst>
            </a:prstGeom>
            <a:solidFill>
              <a:srgbClr val="FB9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4865194" y="2195989"/>
              <a:ext cx="549830" cy="402321"/>
              <a:chOff x="5571350" y="2378617"/>
              <a:chExt cx="651164" cy="476469"/>
            </a:xfrm>
          </p:grpSpPr>
          <p:sp>
            <p:nvSpPr>
              <p:cNvPr id="108" name="รูปแบบอิสระ 107"/>
              <p:cNvSpPr/>
              <p:nvPr/>
            </p:nvSpPr>
            <p:spPr>
              <a:xfrm rot="495964">
                <a:off x="5571350" y="2378617"/>
                <a:ext cx="651164" cy="466444"/>
              </a:xfrm>
              <a:custGeom>
                <a:avLst/>
                <a:gdLst>
                  <a:gd name="connsiteX0" fmla="*/ 33256 w 651164"/>
                  <a:gd name="connsiteY0" fmla="*/ 0 h 466444"/>
                  <a:gd name="connsiteX1" fmla="*/ 644560 w 651164"/>
                  <a:gd name="connsiteY1" fmla="*/ 75354 h 466444"/>
                  <a:gd name="connsiteX2" fmla="*/ 651164 w 651164"/>
                  <a:gd name="connsiteY2" fmla="*/ 140862 h 466444"/>
                  <a:gd name="connsiteX3" fmla="*/ 325582 w 651164"/>
                  <a:gd name="connsiteY3" fmla="*/ 466444 h 466444"/>
                  <a:gd name="connsiteX4" fmla="*/ 0 w 651164"/>
                  <a:gd name="connsiteY4" fmla="*/ 140862 h 466444"/>
                  <a:gd name="connsiteX5" fmla="*/ 25586 w 651164"/>
                  <a:gd name="connsiteY5" fmla="*/ 14131 h 46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164" h="466444">
                    <a:moveTo>
                      <a:pt x="33256" y="0"/>
                    </a:moveTo>
                    <a:lnTo>
                      <a:pt x="644560" y="75354"/>
                    </a:lnTo>
                    <a:lnTo>
                      <a:pt x="651164" y="140862"/>
                    </a:lnTo>
                    <a:cubicBezTo>
                      <a:pt x="651164" y="320676"/>
                      <a:pt x="505396" y="466444"/>
                      <a:pt x="325582" y="466444"/>
                    </a:cubicBezTo>
                    <a:cubicBezTo>
                      <a:pt x="145768" y="466444"/>
                      <a:pt x="0" y="320676"/>
                      <a:pt x="0" y="140862"/>
                    </a:cubicBezTo>
                    <a:cubicBezTo>
                      <a:pt x="0" y="95908"/>
                      <a:pt x="9111" y="53083"/>
                      <a:pt x="25586" y="141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รูปแบบอิสระ 108"/>
              <p:cNvSpPr/>
              <p:nvPr/>
            </p:nvSpPr>
            <p:spPr>
              <a:xfrm>
                <a:off x="5628352" y="2568975"/>
                <a:ext cx="523279" cy="286111"/>
              </a:xfrm>
              <a:custGeom>
                <a:avLst/>
                <a:gdLst>
                  <a:gd name="connsiteX0" fmla="*/ 197868 w 523279"/>
                  <a:gd name="connsiteY0" fmla="*/ 3280 h 286111"/>
                  <a:gd name="connsiteX1" fmla="*/ 509486 w 523279"/>
                  <a:gd name="connsiteY1" fmla="*/ 150396 h 286111"/>
                  <a:gd name="connsiteX2" fmla="*/ 523279 w 523279"/>
                  <a:gd name="connsiteY2" fmla="*/ 179298 h 286111"/>
                  <a:gd name="connsiteX3" fmla="*/ 513830 w 523279"/>
                  <a:gd name="connsiteY3" fmla="*/ 190750 h 286111"/>
                  <a:gd name="connsiteX4" fmla="*/ 283609 w 523279"/>
                  <a:gd name="connsiteY4" fmla="*/ 286111 h 286111"/>
                  <a:gd name="connsiteX5" fmla="*/ 13631 w 523279"/>
                  <a:gd name="connsiteY5" fmla="*/ 142565 h 286111"/>
                  <a:gd name="connsiteX6" fmla="*/ 0 w 523279"/>
                  <a:gd name="connsiteY6" fmla="*/ 117452 h 286111"/>
                  <a:gd name="connsiteX7" fmla="*/ 33043 w 523279"/>
                  <a:gd name="connsiteY7" fmla="*/ 81022 h 286111"/>
                  <a:gd name="connsiteX8" fmla="*/ 197868 w 523279"/>
                  <a:gd name="connsiteY8" fmla="*/ 328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79" h="286111">
                    <a:moveTo>
                      <a:pt x="197868" y="3280"/>
                    </a:moveTo>
                    <a:cubicBezTo>
                      <a:pt x="325648" y="-15284"/>
                      <a:pt x="446569" y="46478"/>
                      <a:pt x="509486" y="150396"/>
                    </a:cubicBezTo>
                    <a:lnTo>
                      <a:pt x="523279" y="179298"/>
                    </a:lnTo>
                    <a:lnTo>
                      <a:pt x="513830" y="190750"/>
                    </a:lnTo>
                    <a:cubicBezTo>
                      <a:pt x="454912" y="249669"/>
                      <a:pt x="373516" y="286111"/>
                      <a:pt x="283609" y="286111"/>
                    </a:cubicBezTo>
                    <a:cubicBezTo>
                      <a:pt x="171225" y="286111"/>
                      <a:pt x="72141" y="229170"/>
                      <a:pt x="13631" y="142565"/>
                    </a:cubicBezTo>
                    <a:lnTo>
                      <a:pt x="0" y="117452"/>
                    </a:lnTo>
                    <a:lnTo>
                      <a:pt x="33043" y="81022"/>
                    </a:lnTo>
                    <a:cubicBezTo>
                      <a:pt x="77446" y="40607"/>
                      <a:pt x="133978" y="12562"/>
                      <a:pt x="197868" y="3280"/>
                    </a:cubicBezTo>
                    <a:close/>
                  </a:path>
                </a:pathLst>
              </a:custGeom>
              <a:solidFill>
                <a:srgbClr val="FF556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1" name="กลุ่ม 80"/>
            <p:cNvGrpSpPr/>
            <p:nvPr/>
          </p:nvGrpSpPr>
          <p:grpSpPr>
            <a:xfrm>
              <a:off x="4261930" y="4740230"/>
              <a:ext cx="748112" cy="1732231"/>
              <a:chOff x="6446184" y="1363535"/>
              <a:chExt cx="748112" cy="1732231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6978311" y="1363535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6446184" y="2741151"/>
                <a:ext cx="748112" cy="354615"/>
                <a:chOff x="9268100" y="1622915"/>
                <a:chExt cx="748112" cy="354615"/>
              </a:xfrm>
            </p:grpSpPr>
            <p:sp>
              <p:nvSpPr>
                <p:cNvPr id="105" name="รูปแบบอิสระ 104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253518" y="4724640"/>
              <a:ext cx="748112" cy="1732231"/>
              <a:chOff x="8442147" y="1309224"/>
              <a:chExt cx="748112" cy="1732231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8442147" y="1309224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9" name="กลุ่ม 98"/>
              <p:cNvGrpSpPr/>
              <p:nvPr/>
            </p:nvGrpSpPr>
            <p:grpSpPr>
              <a:xfrm>
                <a:off x="8442147" y="2686423"/>
                <a:ext cx="748112" cy="354615"/>
                <a:chOff x="9268100" y="1622915"/>
                <a:chExt cx="748112" cy="354615"/>
              </a:xfrm>
            </p:grpSpPr>
            <p:sp>
              <p:nvSpPr>
                <p:cNvPr id="100" name="รูปแบบอิสระ 99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สี่เหลี่ยมผืนผ้ามุมมน 101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3" name="กลุ่ม 82"/>
            <p:cNvGrpSpPr/>
            <p:nvPr/>
          </p:nvGrpSpPr>
          <p:grpSpPr>
            <a:xfrm>
              <a:off x="5550199" y="3045939"/>
              <a:ext cx="1920651" cy="1926190"/>
              <a:chOff x="5550199" y="3045939"/>
              <a:chExt cx="1920651" cy="1926190"/>
            </a:xfrm>
          </p:grpSpPr>
          <p:sp>
            <p:nvSpPr>
              <p:cNvPr id="92" name="สี่เหลี่ยมผืนผ้ามุมมน 91"/>
              <p:cNvSpPr/>
              <p:nvPr/>
            </p:nvSpPr>
            <p:spPr>
              <a:xfrm rot="8887989" flipH="1">
                <a:off x="5550199" y="3045939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 rot="3600000">
                <a:off x="6097469" y="3598748"/>
                <a:ext cx="1669446" cy="1077316"/>
                <a:chOff x="5986005" y="2366229"/>
                <a:chExt cx="1669446" cy="1077316"/>
              </a:xfrm>
            </p:grpSpPr>
            <p:sp>
              <p:nvSpPr>
                <p:cNvPr id="94" name="สี่เหลี่ยมผืนผ้ามุมมน 93"/>
                <p:cNvSpPr/>
                <p:nvPr/>
              </p:nvSpPr>
              <p:spPr>
                <a:xfrm rot="13500000">
                  <a:off x="6585120" y="2564389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 rot="13500000">
                  <a:off x="7201506" y="2499593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 rot="13500000">
                  <a:off x="7279022" y="2373214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 rot="10119704">
                  <a:off x="7209795" y="2366229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3842943" y="3441104"/>
              <a:ext cx="1311596" cy="1934559"/>
              <a:chOff x="3842943" y="3441104"/>
              <a:chExt cx="1311596" cy="1934559"/>
            </a:xfrm>
          </p:grpSpPr>
          <p:sp>
            <p:nvSpPr>
              <p:cNvPr id="86" name="สี่เหลี่ยมผืนผ้ามุมมน 85"/>
              <p:cNvSpPr/>
              <p:nvPr/>
            </p:nvSpPr>
            <p:spPr>
              <a:xfrm rot="13817927">
                <a:off x="4258365" y="3102322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7" name="กลุ่ม 86"/>
              <p:cNvGrpSpPr/>
              <p:nvPr/>
            </p:nvGrpSpPr>
            <p:grpSpPr>
              <a:xfrm rot="3343540" flipH="1">
                <a:off x="3849094" y="4070219"/>
                <a:ext cx="1934559" cy="676330"/>
                <a:chOff x="2359499" y="3143758"/>
                <a:chExt cx="1934559" cy="676330"/>
              </a:xfrm>
            </p:grpSpPr>
            <p:sp>
              <p:nvSpPr>
                <p:cNvPr id="88" name="สี่เหลี่ยมผืนผ้ามุมมน 87"/>
                <p:cNvSpPr/>
                <p:nvPr/>
              </p:nvSpPr>
              <p:spPr>
                <a:xfrm rot="6215780" flipH="1">
                  <a:off x="3414901" y="2940932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ี่เหลี่ยมผืนผ้ามุมมน 88"/>
                <p:cNvSpPr/>
                <p:nvPr/>
              </p:nvSpPr>
              <p:spPr>
                <a:xfrm rot="6215780" flipH="1">
                  <a:off x="2713557" y="3246579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สี่เหลี่ยมผืนผ้ามุมมน 89"/>
                <p:cNvSpPr/>
                <p:nvPr/>
              </p:nvSpPr>
              <p:spPr>
                <a:xfrm rot="6215780" flipH="1">
                  <a:off x="2428189" y="3222215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สี่เหลี่ยมผืนผ้ามุมมน 90"/>
                <p:cNvSpPr/>
                <p:nvPr/>
              </p:nvSpPr>
              <p:spPr>
                <a:xfrm rot="9596076" flipH="1">
                  <a:off x="2613201" y="3143758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85" name="รูปแบบอิสระ 84"/>
            <p:cNvSpPr/>
            <p:nvPr/>
          </p:nvSpPr>
          <p:spPr>
            <a:xfrm>
              <a:off x="3940204" y="4504489"/>
              <a:ext cx="2367355" cy="1038916"/>
            </a:xfrm>
            <a:custGeom>
              <a:avLst/>
              <a:gdLst>
                <a:gd name="connsiteX0" fmla="*/ 1088137 w 4275021"/>
                <a:gd name="connsiteY0" fmla="*/ 0 h 1876097"/>
                <a:gd name="connsiteX1" fmla="*/ 3186885 w 4275021"/>
                <a:gd name="connsiteY1" fmla="*/ 0 h 1876097"/>
                <a:gd name="connsiteX2" fmla="*/ 4275021 w 4275021"/>
                <a:gd name="connsiteY2" fmla="*/ 1876097 h 1876097"/>
                <a:gd name="connsiteX3" fmla="*/ 0 w 4275021"/>
                <a:gd name="connsiteY3" fmla="*/ 1876097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1" h="1876097">
                  <a:moveTo>
                    <a:pt x="1088137" y="0"/>
                  </a:moveTo>
                  <a:lnTo>
                    <a:pt x="3186885" y="0"/>
                  </a:lnTo>
                  <a:lnTo>
                    <a:pt x="4275021" y="1876097"/>
                  </a:lnTo>
                  <a:lnTo>
                    <a:pt x="0" y="18760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1211634" y="2743372"/>
            <a:ext cx="100316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หากมีผู้เสียชีวิต ต้องไปแจ้งตายต่อนายทะเบียนภายใน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24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ชั่วโมง </a:t>
            </a:r>
            <a:b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</a:b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จะได้รับ “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ใบ</a:t>
            </a:r>
            <a:r>
              <a:rPr lang="th-TH" b="1" dirty="0" err="1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มรณ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บัตร”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เพื่อใช้ในการทำธุรกรรม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1488772" y="4426605"/>
            <a:ext cx="3368573" cy="797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หลักฐานที่ต้องใช้</a:t>
            </a:r>
            <a:endParaRPr lang="th-TH" sz="32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42" name="Chevron 10"/>
          <p:cNvSpPr/>
          <p:nvPr/>
        </p:nvSpPr>
        <p:spPr>
          <a:xfrm>
            <a:off x="1176352" y="2848728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1253633" y="3685831"/>
            <a:ext cx="100316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หากไม่แจ้งตายตามที่กำหนดต้องระวางโทษปรับไม่เกิน </a:t>
            </a:r>
            <a:r>
              <a:rPr lang="en-US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1,000</a:t>
            </a: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บาท</a:t>
            </a:r>
            <a:endParaRPr lang="en-US" dirty="0">
              <a:solidFill>
                <a:srgbClr val="FF0000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4" name="Chevron 10"/>
          <p:cNvSpPr/>
          <p:nvPr/>
        </p:nvSpPr>
        <p:spPr>
          <a:xfrm>
            <a:off x="1218351" y="3791187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6" name="กลุ่ม 145"/>
          <p:cNvGrpSpPr/>
          <p:nvPr/>
        </p:nvGrpSpPr>
        <p:grpSpPr>
          <a:xfrm>
            <a:off x="4947261" y="4638345"/>
            <a:ext cx="4228270" cy="421654"/>
            <a:chOff x="2983185" y="2950869"/>
            <a:chExt cx="4228270" cy="421654"/>
          </a:xfrm>
        </p:grpSpPr>
        <p:sp>
          <p:nvSpPr>
            <p:cNvPr id="147" name="Rectangle 1"/>
            <p:cNvSpPr/>
            <p:nvPr/>
          </p:nvSpPr>
          <p:spPr>
            <a:xfrm>
              <a:off x="3325748" y="2950869"/>
              <a:ext cx="3885707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สำเนาทะเบียนบ้านผู้ตายซึ่งมีชื่ออยู่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2983185" y="2972586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49" name="กลุ่ม 148"/>
          <p:cNvGrpSpPr/>
          <p:nvPr/>
        </p:nvGrpSpPr>
        <p:grpSpPr>
          <a:xfrm>
            <a:off x="4930269" y="5312252"/>
            <a:ext cx="4409606" cy="421654"/>
            <a:chOff x="2983185" y="3997139"/>
            <a:chExt cx="4409606" cy="421654"/>
          </a:xfrm>
        </p:grpSpPr>
        <p:sp>
          <p:nvSpPr>
            <p:cNvPr id="150" name="Rectangle 1"/>
            <p:cNvSpPr/>
            <p:nvPr/>
          </p:nvSpPr>
          <p:spPr>
            <a:xfrm>
              <a:off x="3325748" y="3997139"/>
              <a:ext cx="4067043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บัตรประจำตัวประชาชนของผู้แจ้ง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1" name="วงรี 150"/>
            <p:cNvSpPr/>
            <p:nvPr/>
          </p:nvSpPr>
          <p:spPr>
            <a:xfrm>
              <a:off x="2983185" y="4020679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2" name="กลุ่ม 151"/>
          <p:cNvGrpSpPr/>
          <p:nvPr/>
        </p:nvGrpSpPr>
        <p:grpSpPr>
          <a:xfrm>
            <a:off x="4928956" y="5958449"/>
            <a:ext cx="6238631" cy="421654"/>
            <a:chOff x="2998436" y="3997139"/>
            <a:chExt cx="5693740" cy="421654"/>
          </a:xfrm>
        </p:grpSpPr>
        <p:sp>
          <p:nvSpPr>
            <p:cNvPr id="153" name="Rectangle 1"/>
            <p:cNvSpPr/>
            <p:nvPr/>
          </p:nvSpPr>
          <p:spPr>
            <a:xfrm>
              <a:off x="3325748" y="3997139"/>
              <a:ext cx="5366428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หนังสือรับรองการเสียชีวิตซึ่งทางโรงพยาบาลออกให้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4" name="วงรี 153"/>
            <p:cNvSpPr/>
            <p:nvPr/>
          </p:nvSpPr>
          <p:spPr>
            <a:xfrm>
              <a:off x="2998436" y="4039318"/>
              <a:ext cx="335347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6543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9" grpId="0" animBg="1"/>
      <p:bldP spid="50" grpId="0" animBg="1"/>
      <p:bldP spid="140" grpId="0"/>
      <p:bldP spid="141" grpId="0" animBg="1"/>
      <p:bldP spid="142" grpId="0" animBg="1"/>
      <p:bldP spid="143" grpId="0"/>
      <p:bldP spid="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65322" y="1103824"/>
            <a:ext cx="5501687" cy="943934"/>
            <a:chOff x="1482910" y="386768"/>
            <a:chExt cx="5501687" cy="943934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501687" cy="943934"/>
              <a:chOff x="3079286" y="580705"/>
              <a:chExt cx="5501687" cy="943934"/>
            </a:xfrm>
          </p:grpSpPr>
          <p:sp>
            <p:nvSpPr>
              <p:cNvPr id="22" name="สี่เหลี่ยมผืนผ้า 21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4973454" cy="7402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943934"/>
                <a:chOff x="2812919" y="403407"/>
                <a:chExt cx="863719" cy="943934"/>
              </a:xfrm>
            </p:grpSpPr>
            <p:sp>
              <p:nvSpPr>
                <p:cNvPr id="24" name="วงรี 23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ี่เหลี่ยมผืนผ้า 24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3040695" y="485567"/>
                  <a:ext cx="38023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5000" b="1" dirty="0">
                      <a:solidFill>
                        <a:schemeClr val="bg1"/>
                      </a:solidFill>
                      <a:latin typeface="Kanit Light" panose="00000400000000000000" pitchFamily="2" charset="-34"/>
                      <a:ea typeface="Calibri" panose="020F0502020204030204" pitchFamily="34" charset="0"/>
                      <a:cs typeface="Kanit Light" panose="00000400000000000000" pitchFamily="2" charset="-34"/>
                    </a:rPr>
                    <a:t>1</a:t>
                  </a:r>
                  <a:endParaRPr lang="th-TH" sz="5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30321" y="552306"/>
              <a:ext cx="4413388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กฎหมายการทะเบียนราษฎร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49" name="Rectangle 1"/>
          <p:cNvSpPr/>
          <p:nvPr/>
        </p:nvSpPr>
        <p:spPr>
          <a:xfrm>
            <a:off x="1211634" y="2085734"/>
            <a:ext cx="4855375" cy="55335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3. การย้ายที่อยู่</a:t>
            </a:r>
            <a:endParaRPr lang="en-US" sz="1800" dirty="0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Oval 24"/>
          <p:cNvSpPr/>
          <p:nvPr/>
        </p:nvSpPr>
        <p:spPr>
          <a:xfrm>
            <a:off x="793098" y="2223784"/>
            <a:ext cx="264520" cy="264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6" name="กลุ่ม 65"/>
          <p:cNvGrpSpPr/>
          <p:nvPr/>
        </p:nvGrpSpPr>
        <p:grpSpPr>
          <a:xfrm flipH="1">
            <a:off x="10010460" y="2869913"/>
            <a:ext cx="2388086" cy="3985945"/>
            <a:chOff x="3842943" y="417136"/>
            <a:chExt cx="3627907" cy="6055325"/>
          </a:xfrm>
        </p:grpSpPr>
        <p:sp>
          <p:nvSpPr>
            <p:cNvPr id="67" name="วงรี 66"/>
            <p:cNvSpPr/>
            <p:nvPr/>
          </p:nvSpPr>
          <p:spPr>
            <a:xfrm>
              <a:off x="4347354" y="1728439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4222970" y="1146172"/>
              <a:ext cx="649966" cy="6499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วงรี 68"/>
            <p:cNvSpPr/>
            <p:nvPr/>
          </p:nvSpPr>
          <p:spPr>
            <a:xfrm>
              <a:off x="5420755" y="1424877"/>
              <a:ext cx="583227" cy="583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541820" y="3002126"/>
              <a:ext cx="1165013" cy="2116183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มุมมน 70"/>
            <p:cNvSpPr/>
            <p:nvPr/>
          </p:nvSpPr>
          <p:spPr>
            <a:xfrm>
              <a:off x="4964613" y="2589208"/>
              <a:ext cx="339269" cy="616264"/>
            </a:xfrm>
            <a:prstGeom prst="roundRect">
              <a:avLst>
                <a:gd name="adj" fmla="val 50000"/>
              </a:avLst>
            </a:prstGeom>
            <a:solidFill>
              <a:srgbClr val="FC9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5544342" y="1635566"/>
              <a:ext cx="341963" cy="341963"/>
              <a:chOff x="3547625" y="3956046"/>
              <a:chExt cx="490596" cy="490596"/>
            </a:xfrm>
          </p:grpSpPr>
          <p:sp>
            <p:nvSpPr>
              <p:cNvPr id="114" name="วงรี 113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วงรี 114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3" name="กลุ่ม 72"/>
            <p:cNvGrpSpPr/>
            <p:nvPr/>
          </p:nvGrpSpPr>
          <p:grpSpPr>
            <a:xfrm>
              <a:off x="4389478" y="1635567"/>
              <a:ext cx="341963" cy="341963"/>
              <a:chOff x="3547625" y="3956046"/>
              <a:chExt cx="490596" cy="490596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4" name="สี่เหลี่ยมผืนผ้ามุมมน 73"/>
            <p:cNvSpPr/>
            <p:nvPr/>
          </p:nvSpPr>
          <p:spPr>
            <a:xfrm>
              <a:off x="4560570" y="1190876"/>
              <a:ext cx="1165013" cy="1653017"/>
            </a:xfrm>
            <a:prstGeom prst="roundRect">
              <a:avLst>
                <a:gd name="adj" fmla="val 42613"/>
              </a:avLst>
            </a:prstGeom>
            <a:solidFill>
              <a:srgbClr val="FEC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4346400" y="417136"/>
              <a:ext cx="999355" cy="9993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5142943" y="685221"/>
              <a:ext cx="685632" cy="685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586175" y="1136852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8" name="กลุ่ม 77"/>
            <p:cNvGrpSpPr/>
            <p:nvPr/>
          </p:nvGrpSpPr>
          <p:grpSpPr>
            <a:xfrm>
              <a:off x="4762123" y="1609761"/>
              <a:ext cx="772014" cy="123279"/>
              <a:chOff x="5505073" y="1632395"/>
              <a:chExt cx="772014" cy="123279"/>
            </a:xfrm>
          </p:grpSpPr>
          <p:sp>
            <p:nvSpPr>
              <p:cNvPr id="110" name="วงรี 109"/>
              <p:cNvSpPr/>
              <p:nvPr/>
            </p:nvSpPr>
            <p:spPr>
              <a:xfrm>
                <a:off x="5505073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วงรี 110"/>
              <p:cNvSpPr/>
              <p:nvPr/>
            </p:nvSpPr>
            <p:spPr>
              <a:xfrm>
                <a:off x="6153808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9" name="สี่เหลี่ยมผืนผ้ามุมมน 78"/>
            <p:cNvSpPr/>
            <p:nvPr/>
          </p:nvSpPr>
          <p:spPr>
            <a:xfrm>
              <a:off x="5094341" y="1607525"/>
              <a:ext cx="119282" cy="407242"/>
            </a:xfrm>
            <a:prstGeom prst="roundRect">
              <a:avLst>
                <a:gd name="adj" fmla="val 50000"/>
              </a:avLst>
            </a:prstGeom>
            <a:solidFill>
              <a:srgbClr val="FB9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4865194" y="2195989"/>
              <a:ext cx="549830" cy="402321"/>
              <a:chOff x="5571350" y="2378617"/>
              <a:chExt cx="651164" cy="476469"/>
            </a:xfrm>
          </p:grpSpPr>
          <p:sp>
            <p:nvSpPr>
              <p:cNvPr id="108" name="รูปแบบอิสระ 107"/>
              <p:cNvSpPr/>
              <p:nvPr/>
            </p:nvSpPr>
            <p:spPr>
              <a:xfrm rot="495964">
                <a:off x="5571350" y="2378617"/>
                <a:ext cx="651164" cy="466444"/>
              </a:xfrm>
              <a:custGeom>
                <a:avLst/>
                <a:gdLst>
                  <a:gd name="connsiteX0" fmla="*/ 33256 w 651164"/>
                  <a:gd name="connsiteY0" fmla="*/ 0 h 466444"/>
                  <a:gd name="connsiteX1" fmla="*/ 644560 w 651164"/>
                  <a:gd name="connsiteY1" fmla="*/ 75354 h 466444"/>
                  <a:gd name="connsiteX2" fmla="*/ 651164 w 651164"/>
                  <a:gd name="connsiteY2" fmla="*/ 140862 h 466444"/>
                  <a:gd name="connsiteX3" fmla="*/ 325582 w 651164"/>
                  <a:gd name="connsiteY3" fmla="*/ 466444 h 466444"/>
                  <a:gd name="connsiteX4" fmla="*/ 0 w 651164"/>
                  <a:gd name="connsiteY4" fmla="*/ 140862 h 466444"/>
                  <a:gd name="connsiteX5" fmla="*/ 25586 w 651164"/>
                  <a:gd name="connsiteY5" fmla="*/ 14131 h 46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164" h="466444">
                    <a:moveTo>
                      <a:pt x="33256" y="0"/>
                    </a:moveTo>
                    <a:lnTo>
                      <a:pt x="644560" y="75354"/>
                    </a:lnTo>
                    <a:lnTo>
                      <a:pt x="651164" y="140862"/>
                    </a:lnTo>
                    <a:cubicBezTo>
                      <a:pt x="651164" y="320676"/>
                      <a:pt x="505396" y="466444"/>
                      <a:pt x="325582" y="466444"/>
                    </a:cubicBezTo>
                    <a:cubicBezTo>
                      <a:pt x="145768" y="466444"/>
                      <a:pt x="0" y="320676"/>
                      <a:pt x="0" y="140862"/>
                    </a:cubicBezTo>
                    <a:cubicBezTo>
                      <a:pt x="0" y="95908"/>
                      <a:pt x="9111" y="53083"/>
                      <a:pt x="25586" y="141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รูปแบบอิสระ 108"/>
              <p:cNvSpPr/>
              <p:nvPr/>
            </p:nvSpPr>
            <p:spPr>
              <a:xfrm>
                <a:off x="5628352" y="2568975"/>
                <a:ext cx="523279" cy="286111"/>
              </a:xfrm>
              <a:custGeom>
                <a:avLst/>
                <a:gdLst>
                  <a:gd name="connsiteX0" fmla="*/ 197868 w 523279"/>
                  <a:gd name="connsiteY0" fmla="*/ 3280 h 286111"/>
                  <a:gd name="connsiteX1" fmla="*/ 509486 w 523279"/>
                  <a:gd name="connsiteY1" fmla="*/ 150396 h 286111"/>
                  <a:gd name="connsiteX2" fmla="*/ 523279 w 523279"/>
                  <a:gd name="connsiteY2" fmla="*/ 179298 h 286111"/>
                  <a:gd name="connsiteX3" fmla="*/ 513830 w 523279"/>
                  <a:gd name="connsiteY3" fmla="*/ 190750 h 286111"/>
                  <a:gd name="connsiteX4" fmla="*/ 283609 w 523279"/>
                  <a:gd name="connsiteY4" fmla="*/ 286111 h 286111"/>
                  <a:gd name="connsiteX5" fmla="*/ 13631 w 523279"/>
                  <a:gd name="connsiteY5" fmla="*/ 142565 h 286111"/>
                  <a:gd name="connsiteX6" fmla="*/ 0 w 523279"/>
                  <a:gd name="connsiteY6" fmla="*/ 117452 h 286111"/>
                  <a:gd name="connsiteX7" fmla="*/ 33043 w 523279"/>
                  <a:gd name="connsiteY7" fmla="*/ 81022 h 286111"/>
                  <a:gd name="connsiteX8" fmla="*/ 197868 w 523279"/>
                  <a:gd name="connsiteY8" fmla="*/ 328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79" h="286111">
                    <a:moveTo>
                      <a:pt x="197868" y="3280"/>
                    </a:moveTo>
                    <a:cubicBezTo>
                      <a:pt x="325648" y="-15284"/>
                      <a:pt x="446569" y="46478"/>
                      <a:pt x="509486" y="150396"/>
                    </a:cubicBezTo>
                    <a:lnTo>
                      <a:pt x="523279" y="179298"/>
                    </a:lnTo>
                    <a:lnTo>
                      <a:pt x="513830" y="190750"/>
                    </a:lnTo>
                    <a:cubicBezTo>
                      <a:pt x="454912" y="249669"/>
                      <a:pt x="373516" y="286111"/>
                      <a:pt x="283609" y="286111"/>
                    </a:cubicBezTo>
                    <a:cubicBezTo>
                      <a:pt x="171225" y="286111"/>
                      <a:pt x="72141" y="229170"/>
                      <a:pt x="13631" y="142565"/>
                    </a:cubicBezTo>
                    <a:lnTo>
                      <a:pt x="0" y="117452"/>
                    </a:lnTo>
                    <a:lnTo>
                      <a:pt x="33043" y="81022"/>
                    </a:lnTo>
                    <a:cubicBezTo>
                      <a:pt x="77446" y="40607"/>
                      <a:pt x="133978" y="12562"/>
                      <a:pt x="197868" y="3280"/>
                    </a:cubicBezTo>
                    <a:close/>
                  </a:path>
                </a:pathLst>
              </a:custGeom>
              <a:solidFill>
                <a:srgbClr val="FF556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1" name="กลุ่ม 80"/>
            <p:cNvGrpSpPr/>
            <p:nvPr/>
          </p:nvGrpSpPr>
          <p:grpSpPr>
            <a:xfrm>
              <a:off x="4261930" y="4740230"/>
              <a:ext cx="748112" cy="1732231"/>
              <a:chOff x="6446184" y="1363535"/>
              <a:chExt cx="748112" cy="1732231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6978311" y="1363535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6446184" y="2741151"/>
                <a:ext cx="748112" cy="354615"/>
                <a:chOff x="9268100" y="1622915"/>
                <a:chExt cx="748112" cy="354615"/>
              </a:xfrm>
            </p:grpSpPr>
            <p:sp>
              <p:nvSpPr>
                <p:cNvPr id="105" name="รูปแบบอิสระ 104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253518" y="4724640"/>
              <a:ext cx="748112" cy="1732231"/>
              <a:chOff x="8442147" y="1309224"/>
              <a:chExt cx="748112" cy="1732231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8442147" y="1309224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9" name="กลุ่ม 98"/>
              <p:cNvGrpSpPr/>
              <p:nvPr/>
            </p:nvGrpSpPr>
            <p:grpSpPr>
              <a:xfrm>
                <a:off x="8442147" y="2686423"/>
                <a:ext cx="748112" cy="354615"/>
                <a:chOff x="9268100" y="1622915"/>
                <a:chExt cx="748112" cy="354615"/>
              </a:xfrm>
            </p:grpSpPr>
            <p:sp>
              <p:nvSpPr>
                <p:cNvPr id="100" name="รูปแบบอิสระ 99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สี่เหลี่ยมผืนผ้ามุมมน 101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3" name="กลุ่ม 82"/>
            <p:cNvGrpSpPr/>
            <p:nvPr/>
          </p:nvGrpSpPr>
          <p:grpSpPr>
            <a:xfrm>
              <a:off x="5550199" y="3045939"/>
              <a:ext cx="1920651" cy="1926190"/>
              <a:chOff x="5550199" y="3045939"/>
              <a:chExt cx="1920651" cy="1926190"/>
            </a:xfrm>
          </p:grpSpPr>
          <p:sp>
            <p:nvSpPr>
              <p:cNvPr id="92" name="สี่เหลี่ยมผืนผ้ามุมมน 91"/>
              <p:cNvSpPr/>
              <p:nvPr/>
            </p:nvSpPr>
            <p:spPr>
              <a:xfrm rot="8887989" flipH="1">
                <a:off x="5550199" y="3045939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 rot="3600000">
                <a:off x="6097469" y="3598748"/>
                <a:ext cx="1669446" cy="1077316"/>
                <a:chOff x="5986005" y="2366229"/>
                <a:chExt cx="1669446" cy="1077316"/>
              </a:xfrm>
            </p:grpSpPr>
            <p:sp>
              <p:nvSpPr>
                <p:cNvPr id="94" name="สี่เหลี่ยมผืนผ้ามุมมน 93"/>
                <p:cNvSpPr/>
                <p:nvPr/>
              </p:nvSpPr>
              <p:spPr>
                <a:xfrm rot="13500000">
                  <a:off x="6585120" y="2564389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 rot="13500000">
                  <a:off x="7201506" y="2499593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 rot="13500000">
                  <a:off x="7279022" y="2373214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 rot="10119704">
                  <a:off x="7209795" y="2366229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3842943" y="3441104"/>
              <a:ext cx="1311596" cy="1934559"/>
              <a:chOff x="3842943" y="3441104"/>
              <a:chExt cx="1311596" cy="1934559"/>
            </a:xfrm>
          </p:grpSpPr>
          <p:sp>
            <p:nvSpPr>
              <p:cNvPr id="86" name="สี่เหลี่ยมผืนผ้ามุมมน 85"/>
              <p:cNvSpPr/>
              <p:nvPr/>
            </p:nvSpPr>
            <p:spPr>
              <a:xfrm rot="13817927">
                <a:off x="4258365" y="3102322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7" name="กลุ่ม 86"/>
              <p:cNvGrpSpPr/>
              <p:nvPr/>
            </p:nvGrpSpPr>
            <p:grpSpPr>
              <a:xfrm rot="3343540" flipH="1">
                <a:off x="3849094" y="4070219"/>
                <a:ext cx="1934559" cy="676330"/>
                <a:chOff x="2359499" y="3143758"/>
                <a:chExt cx="1934559" cy="676330"/>
              </a:xfrm>
            </p:grpSpPr>
            <p:sp>
              <p:nvSpPr>
                <p:cNvPr id="88" name="สี่เหลี่ยมผืนผ้ามุมมน 87"/>
                <p:cNvSpPr/>
                <p:nvPr/>
              </p:nvSpPr>
              <p:spPr>
                <a:xfrm rot="6215780" flipH="1">
                  <a:off x="3414901" y="2940932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ี่เหลี่ยมผืนผ้ามุมมน 88"/>
                <p:cNvSpPr/>
                <p:nvPr/>
              </p:nvSpPr>
              <p:spPr>
                <a:xfrm rot="6215780" flipH="1">
                  <a:off x="2713557" y="3246579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สี่เหลี่ยมผืนผ้ามุมมน 89"/>
                <p:cNvSpPr/>
                <p:nvPr/>
              </p:nvSpPr>
              <p:spPr>
                <a:xfrm rot="6215780" flipH="1">
                  <a:off x="2428189" y="3222215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สี่เหลี่ยมผืนผ้ามุมมน 90"/>
                <p:cNvSpPr/>
                <p:nvPr/>
              </p:nvSpPr>
              <p:spPr>
                <a:xfrm rot="9596076" flipH="1">
                  <a:off x="2613201" y="3143758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85" name="รูปแบบอิสระ 84"/>
            <p:cNvSpPr/>
            <p:nvPr/>
          </p:nvSpPr>
          <p:spPr>
            <a:xfrm>
              <a:off x="3940204" y="4504489"/>
              <a:ext cx="2367355" cy="1038916"/>
            </a:xfrm>
            <a:custGeom>
              <a:avLst/>
              <a:gdLst>
                <a:gd name="connsiteX0" fmla="*/ 1088137 w 4275021"/>
                <a:gd name="connsiteY0" fmla="*/ 0 h 1876097"/>
                <a:gd name="connsiteX1" fmla="*/ 3186885 w 4275021"/>
                <a:gd name="connsiteY1" fmla="*/ 0 h 1876097"/>
                <a:gd name="connsiteX2" fmla="*/ 4275021 w 4275021"/>
                <a:gd name="connsiteY2" fmla="*/ 1876097 h 1876097"/>
                <a:gd name="connsiteX3" fmla="*/ 0 w 4275021"/>
                <a:gd name="connsiteY3" fmla="*/ 1876097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1" h="1876097">
                  <a:moveTo>
                    <a:pt x="1088137" y="0"/>
                  </a:moveTo>
                  <a:lnTo>
                    <a:pt x="3186885" y="0"/>
                  </a:lnTo>
                  <a:lnTo>
                    <a:pt x="4275021" y="1876097"/>
                  </a:lnTo>
                  <a:lnTo>
                    <a:pt x="0" y="18760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1211634" y="2743372"/>
            <a:ext cx="1003167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เมื่อมีผู้ย้ายเข้า ให้เจ้าบ้านแจ้งการย้ายเข้าภายใน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15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วัน นับแต่วันที่ย้ายเข้ามาอยู่ในบ้าน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1488772" y="4426605"/>
            <a:ext cx="3368573" cy="797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หลักฐานที่ต้องใช้</a:t>
            </a:r>
            <a:endParaRPr lang="th-TH" sz="32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42" name="Chevron 10"/>
          <p:cNvSpPr/>
          <p:nvPr/>
        </p:nvSpPr>
        <p:spPr>
          <a:xfrm>
            <a:off x="1176352" y="2848728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1253633" y="3685831"/>
            <a:ext cx="100316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หากไม่ปฏิบัติตามต้องระวางโทษปรับไม่เกิน </a:t>
            </a:r>
            <a:r>
              <a:rPr lang="en-US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1,000</a:t>
            </a:r>
            <a:r>
              <a:rPr lang="th-TH" dirty="0" smtClean="0">
                <a:solidFill>
                  <a:srgbClr val="FF0000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บาท</a:t>
            </a:r>
            <a:endParaRPr lang="en-US" dirty="0">
              <a:solidFill>
                <a:srgbClr val="FF0000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4" name="Chevron 10"/>
          <p:cNvSpPr/>
          <p:nvPr/>
        </p:nvSpPr>
        <p:spPr>
          <a:xfrm>
            <a:off x="1218351" y="3791187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6" name="กลุ่ม 145"/>
          <p:cNvGrpSpPr/>
          <p:nvPr/>
        </p:nvGrpSpPr>
        <p:grpSpPr>
          <a:xfrm>
            <a:off x="4947261" y="4371645"/>
            <a:ext cx="3794957" cy="421654"/>
            <a:chOff x="2983185" y="2950869"/>
            <a:chExt cx="3794957" cy="421654"/>
          </a:xfrm>
        </p:grpSpPr>
        <p:sp>
          <p:nvSpPr>
            <p:cNvPr id="147" name="Rectangle 1"/>
            <p:cNvSpPr/>
            <p:nvPr/>
          </p:nvSpPr>
          <p:spPr>
            <a:xfrm>
              <a:off x="3325748" y="2950869"/>
              <a:ext cx="3452394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สำเนาทะเบียนบ้านฉบับเจ้าบ้าน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2983185" y="2972586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49" name="กลุ่ม 148"/>
          <p:cNvGrpSpPr/>
          <p:nvPr/>
        </p:nvGrpSpPr>
        <p:grpSpPr>
          <a:xfrm>
            <a:off x="4937953" y="4839429"/>
            <a:ext cx="4409606" cy="421654"/>
            <a:chOff x="2983185" y="3997139"/>
            <a:chExt cx="4409606" cy="421654"/>
          </a:xfrm>
        </p:grpSpPr>
        <p:sp>
          <p:nvSpPr>
            <p:cNvPr id="150" name="Rectangle 1"/>
            <p:cNvSpPr/>
            <p:nvPr/>
          </p:nvSpPr>
          <p:spPr>
            <a:xfrm>
              <a:off x="3325748" y="3997139"/>
              <a:ext cx="4067043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บัตรประจำตัวประชาชนเจ้าของบ้าน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1" name="วงรี 150"/>
            <p:cNvSpPr/>
            <p:nvPr/>
          </p:nvSpPr>
          <p:spPr>
            <a:xfrm>
              <a:off x="2983185" y="4020679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2" name="กลุ่ม 151"/>
          <p:cNvGrpSpPr/>
          <p:nvPr/>
        </p:nvGrpSpPr>
        <p:grpSpPr>
          <a:xfrm>
            <a:off x="4928956" y="5302126"/>
            <a:ext cx="6864535" cy="421654"/>
            <a:chOff x="2998436" y="3997139"/>
            <a:chExt cx="6264977" cy="421654"/>
          </a:xfrm>
        </p:grpSpPr>
        <p:sp>
          <p:nvSpPr>
            <p:cNvPr id="153" name="Rectangle 1"/>
            <p:cNvSpPr/>
            <p:nvPr/>
          </p:nvSpPr>
          <p:spPr>
            <a:xfrm>
              <a:off x="3325748" y="3997139"/>
              <a:ext cx="5937665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หนังสือมอบหมายจากเจ้าบ้าน (กรณีผู้แจ้งย้ายไม่ใช่เจ้าบ้าน)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4" name="วงรี 153"/>
            <p:cNvSpPr/>
            <p:nvPr/>
          </p:nvSpPr>
          <p:spPr>
            <a:xfrm>
              <a:off x="2998436" y="4039318"/>
              <a:ext cx="335347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5" name="กลุ่ม 154"/>
          <p:cNvGrpSpPr/>
          <p:nvPr/>
        </p:nvGrpSpPr>
        <p:grpSpPr>
          <a:xfrm>
            <a:off x="4928956" y="5763714"/>
            <a:ext cx="6121408" cy="421654"/>
            <a:chOff x="2998436" y="3997139"/>
            <a:chExt cx="5586756" cy="421654"/>
          </a:xfrm>
        </p:grpSpPr>
        <p:sp>
          <p:nvSpPr>
            <p:cNvPr id="156" name="Rectangle 1"/>
            <p:cNvSpPr/>
            <p:nvPr/>
          </p:nvSpPr>
          <p:spPr>
            <a:xfrm>
              <a:off x="3325748" y="3997139"/>
              <a:ext cx="5259444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4</a:t>
              </a: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บัตรประจำตัวประชาชนผู้ได้รับมอบหมายจากเจ้าบ้าน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7" name="วงรี 156"/>
            <p:cNvSpPr/>
            <p:nvPr/>
          </p:nvSpPr>
          <p:spPr>
            <a:xfrm>
              <a:off x="2998436" y="4039318"/>
              <a:ext cx="335347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8" name="กลุ่ม 157"/>
          <p:cNvGrpSpPr/>
          <p:nvPr/>
        </p:nvGrpSpPr>
        <p:grpSpPr>
          <a:xfrm>
            <a:off x="4927056" y="6221341"/>
            <a:ext cx="6121408" cy="421654"/>
            <a:chOff x="2998436" y="3997139"/>
            <a:chExt cx="5586756" cy="421654"/>
          </a:xfrm>
        </p:grpSpPr>
        <p:sp>
          <p:nvSpPr>
            <p:cNvPr id="159" name="Rectangle 1"/>
            <p:cNvSpPr/>
            <p:nvPr/>
          </p:nvSpPr>
          <p:spPr>
            <a:xfrm>
              <a:off x="3325748" y="3997139"/>
              <a:ext cx="5259444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5.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ใบแจ้งการย้ายที่อยู่ (</a:t>
              </a:r>
              <a:r>
                <a:rPr lang="th-TH" sz="2000" dirty="0" err="1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ท.ร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.</a:t>
              </a: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6)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ตอนที่ </a:t>
              </a: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และตอนที่</a:t>
              </a: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2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60" name="วงรี 159"/>
            <p:cNvSpPr/>
            <p:nvPr/>
          </p:nvSpPr>
          <p:spPr>
            <a:xfrm>
              <a:off x="2998436" y="4039318"/>
              <a:ext cx="335347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3762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9" grpId="0" animBg="1"/>
      <p:bldP spid="50" grpId="0" animBg="1"/>
      <p:bldP spid="140" grpId="0"/>
      <p:bldP spid="141" grpId="0" animBg="1"/>
      <p:bldP spid="142" grpId="0" animBg="1"/>
      <p:bldP spid="143" grpId="0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65322" y="1103824"/>
            <a:ext cx="5501687" cy="943934"/>
            <a:chOff x="1482910" y="386768"/>
            <a:chExt cx="5501687" cy="943934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501687" cy="943934"/>
              <a:chOff x="3079286" y="580705"/>
              <a:chExt cx="5501687" cy="943934"/>
            </a:xfrm>
          </p:grpSpPr>
          <p:sp>
            <p:nvSpPr>
              <p:cNvPr id="22" name="สี่เหลี่ยมผืนผ้า 21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4973454" cy="7402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943934"/>
                <a:chOff x="2812919" y="403407"/>
                <a:chExt cx="863719" cy="943934"/>
              </a:xfrm>
            </p:grpSpPr>
            <p:sp>
              <p:nvSpPr>
                <p:cNvPr id="24" name="วงรี 23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ี่เหลี่ยมผืนผ้า 24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3040695" y="485567"/>
                  <a:ext cx="38023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5000" b="1" dirty="0">
                      <a:solidFill>
                        <a:schemeClr val="bg1"/>
                      </a:solidFill>
                      <a:latin typeface="Kanit Light" panose="00000400000000000000" pitchFamily="2" charset="-34"/>
                      <a:ea typeface="Calibri" panose="020F0502020204030204" pitchFamily="34" charset="0"/>
                      <a:cs typeface="Kanit Light" panose="00000400000000000000" pitchFamily="2" charset="-34"/>
                    </a:rPr>
                    <a:t>1</a:t>
                  </a:r>
                  <a:endParaRPr lang="th-TH" sz="5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30321" y="552306"/>
              <a:ext cx="4413388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กฎหมายการทะเบียนราษฎร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49" name="Rectangle 1"/>
          <p:cNvSpPr/>
          <p:nvPr/>
        </p:nvSpPr>
        <p:spPr>
          <a:xfrm>
            <a:off x="1211634" y="2085734"/>
            <a:ext cx="4855375" cy="55335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4. การทำบัตรประจำตัวประชาชน</a:t>
            </a:r>
            <a:endParaRPr lang="en-US" sz="1800" dirty="0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Oval 24"/>
          <p:cNvSpPr/>
          <p:nvPr/>
        </p:nvSpPr>
        <p:spPr>
          <a:xfrm>
            <a:off x="793098" y="2223784"/>
            <a:ext cx="264520" cy="264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6" name="กลุ่ม 65"/>
          <p:cNvGrpSpPr/>
          <p:nvPr/>
        </p:nvGrpSpPr>
        <p:grpSpPr>
          <a:xfrm flipH="1">
            <a:off x="10010460" y="2869913"/>
            <a:ext cx="2388086" cy="3985945"/>
            <a:chOff x="3842943" y="417136"/>
            <a:chExt cx="3627907" cy="6055325"/>
          </a:xfrm>
        </p:grpSpPr>
        <p:sp>
          <p:nvSpPr>
            <p:cNvPr id="67" name="วงรี 66"/>
            <p:cNvSpPr/>
            <p:nvPr/>
          </p:nvSpPr>
          <p:spPr>
            <a:xfrm>
              <a:off x="4347354" y="1728439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4222970" y="1146172"/>
              <a:ext cx="649966" cy="6499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วงรี 68"/>
            <p:cNvSpPr/>
            <p:nvPr/>
          </p:nvSpPr>
          <p:spPr>
            <a:xfrm>
              <a:off x="5420755" y="1424877"/>
              <a:ext cx="583227" cy="583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541820" y="3002126"/>
              <a:ext cx="1165013" cy="2116183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มุมมน 70"/>
            <p:cNvSpPr/>
            <p:nvPr/>
          </p:nvSpPr>
          <p:spPr>
            <a:xfrm>
              <a:off x="4964613" y="2589208"/>
              <a:ext cx="339269" cy="616264"/>
            </a:xfrm>
            <a:prstGeom prst="roundRect">
              <a:avLst>
                <a:gd name="adj" fmla="val 50000"/>
              </a:avLst>
            </a:prstGeom>
            <a:solidFill>
              <a:srgbClr val="FC9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5544342" y="1635566"/>
              <a:ext cx="341963" cy="341963"/>
              <a:chOff x="3547625" y="3956046"/>
              <a:chExt cx="490596" cy="490596"/>
            </a:xfrm>
          </p:grpSpPr>
          <p:sp>
            <p:nvSpPr>
              <p:cNvPr id="114" name="วงรี 113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วงรี 114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3" name="กลุ่ม 72"/>
            <p:cNvGrpSpPr/>
            <p:nvPr/>
          </p:nvGrpSpPr>
          <p:grpSpPr>
            <a:xfrm>
              <a:off x="4389478" y="1635567"/>
              <a:ext cx="341963" cy="341963"/>
              <a:chOff x="3547625" y="3956046"/>
              <a:chExt cx="490596" cy="490596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4" name="สี่เหลี่ยมผืนผ้ามุมมน 73"/>
            <p:cNvSpPr/>
            <p:nvPr/>
          </p:nvSpPr>
          <p:spPr>
            <a:xfrm>
              <a:off x="4560570" y="1190876"/>
              <a:ext cx="1165013" cy="1653017"/>
            </a:xfrm>
            <a:prstGeom prst="roundRect">
              <a:avLst>
                <a:gd name="adj" fmla="val 42613"/>
              </a:avLst>
            </a:prstGeom>
            <a:solidFill>
              <a:srgbClr val="FEC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4346400" y="417136"/>
              <a:ext cx="999355" cy="9993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5142943" y="685221"/>
              <a:ext cx="685632" cy="685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586175" y="1136852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8" name="กลุ่ม 77"/>
            <p:cNvGrpSpPr/>
            <p:nvPr/>
          </p:nvGrpSpPr>
          <p:grpSpPr>
            <a:xfrm>
              <a:off x="4762123" y="1609761"/>
              <a:ext cx="772014" cy="123279"/>
              <a:chOff x="5505073" y="1632395"/>
              <a:chExt cx="772014" cy="123279"/>
            </a:xfrm>
          </p:grpSpPr>
          <p:sp>
            <p:nvSpPr>
              <p:cNvPr id="110" name="วงรี 109"/>
              <p:cNvSpPr/>
              <p:nvPr/>
            </p:nvSpPr>
            <p:spPr>
              <a:xfrm>
                <a:off x="5505073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วงรี 110"/>
              <p:cNvSpPr/>
              <p:nvPr/>
            </p:nvSpPr>
            <p:spPr>
              <a:xfrm>
                <a:off x="6153808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9" name="สี่เหลี่ยมผืนผ้ามุมมน 78"/>
            <p:cNvSpPr/>
            <p:nvPr/>
          </p:nvSpPr>
          <p:spPr>
            <a:xfrm>
              <a:off x="5094341" y="1607525"/>
              <a:ext cx="119282" cy="407242"/>
            </a:xfrm>
            <a:prstGeom prst="roundRect">
              <a:avLst>
                <a:gd name="adj" fmla="val 50000"/>
              </a:avLst>
            </a:prstGeom>
            <a:solidFill>
              <a:srgbClr val="FB9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4865194" y="2195989"/>
              <a:ext cx="549830" cy="402321"/>
              <a:chOff x="5571350" y="2378617"/>
              <a:chExt cx="651164" cy="476469"/>
            </a:xfrm>
          </p:grpSpPr>
          <p:sp>
            <p:nvSpPr>
              <p:cNvPr id="108" name="รูปแบบอิสระ 107"/>
              <p:cNvSpPr/>
              <p:nvPr/>
            </p:nvSpPr>
            <p:spPr>
              <a:xfrm rot="495964">
                <a:off x="5571350" y="2378617"/>
                <a:ext cx="651164" cy="466444"/>
              </a:xfrm>
              <a:custGeom>
                <a:avLst/>
                <a:gdLst>
                  <a:gd name="connsiteX0" fmla="*/ 33256 w 651164"/>
                  <a:gd name="connsiteY0" fmla="*/ 0 h 466444"/>
                  <a:gd name="connsiteX1" fmla="*/ 644560 w 651164"/>
                  <a:gd name="connsiteY1" fmla="*/ 75354 h 466444"/>
                  <a:gd name="connsiteX2" fmla="*/ 651164 w 651164"/>
                  <a:gd name="connsiteY2" fmla="*/ 140862 h 466444"/>
                  <a:gd name="connsiteX3" fmla="*/ 325582 w 651164"/>
                  <a:gd name="connsiteY3" fmla="*/ 466444 h 466444"/>
                  <a:gd name="connsiteX4" fmla="*/ 0 w 651164"/>
                  <a:gd name="connsiteY4" fmla="*/ 140862 h 466444"/>
                  <a:gd name="connsiteX5" fmla="*/ 25586 w 651164"/>
                  <a:gd name="connsiteY5" fmla="*/ 14131 h 46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164" h="466444">
                    <a:moveTo>
                      <a:pt x="33256" y="0"/>
                    </a:moveTo>
                    <a:lnTo>
                      <a:pt x="644560" y="75354"/>
                    </a:lnTo>
                    <a:lnTo>
                      <a:pt x="651164" y="140862"/>
                    </a:lnTo>
                    <a:cubicBezTo>
                      <a:pt x="651164" y="320676"/>
                      <a:pt x="505396" y="466444"/>
                      <a:pt x="325582" y="466444"/>
                    </a:cubicBezTo>
                    <a:cubicBezTo>
                      <a:pt x="145768" y="466444"/>
                      <a:pt x="0" y="320676"/>
                      <a:pt x="0" y="140862"/>
                    </a:cubicBezTo>
                    <a:cubicBezTo>
                      <a:pt x="0" y="95908"/>
                      <a:pt x="9111" y="53083"/>
                      <a:pt x="25586" y="141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รูปแบบอิสระ 108"/>
              <p:cNvSpPr/>
              <p:nvPr/>
            </p:nvSpPr>
            <p:spPr>
              <a:xfrm>
                <a:off x="5628352" y="2568975"/>
                <a:ext cx="523279" cy="286111"/>
              </a:xfrm>
              <a:custGeom>
                <a:avLst/>
                <a:gdLst>
                  <a:gd name="connsiteX0" fmla="*/ 197868 w 523279"/>
                  <a:gd name="connsiteY0" fmla="*/ 3280 h 286111"/>
                  <a:gd name="connsiteX1" fmla="*/ 509486 w 523279"/>
                  <a:gd name="connsiteY1" fmla="*/ 150396 h 286111"/>
                  <a:gd name="connsiteX2" fmla="*/ 523279 w 523279"/>
                  <a:gd name="connsiteY2" fmla="*/ 179298 h 286111"/>
                  <a:gd name="connsiteX3" fmla="*/ 513830 w 523279"/>
                  <a:gd name="connsiteY3" fmla="*/ 190750 h 286111"/>
                  <a:gd name="connsiteX4" fmla="*/ 283609 w 523279"/>
                  <a:gd name="connsiteY4" fmla="*/ 286111 h 286111"/>
                  <a:gd name="connsiteX5" fmla="*/ 13631 w 523279"/>
                  <a:gd name="connsiteY5" fmla="*/ 142565 h 286111"/>
                  <a:gd name="connsiteX6" fmla="*/ 0 w 523279"/>
                  <a:gd name="connsiteY6" fmla="*/ 117452 h 286111"/>
                  <a:gd name="connsiteX7" fmla="*/ 33043 w 523279"/>
                  <a:gd name="connsiteY7" fmla="*/ 81022 h 286111"/>
                  <a:gd name="connsiteX8" fmla="*/ 197868 w 523279"/>
                  <a:gd name="connsiteY8" fmla="*/ 328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79" h="286111">
                    <a:moveTo>
                      <a:pt x="197868" y="3280"/>
                    </a:moveTo>
                    <a:cubicBezTo>
                      <a:pt x="325648" y="-15284"/>
                      <a:pt x="446569" y="46478"/>
                      <a:pt x="509486" y="150396"/>
                    </a:cubicBezTo>
                    <a:lnTo>
                      <a:pt x="523279" y="179298"/>
                    </a:lnTo>
                    <a:lnTo>
                      <a:pt x="513830" y="190750"/>
                    </a:lnTo>
                    <a:cubicBezTo>
                      <a:pt x="454912" y="249669"/>
                      <a:pt x="373516" y="286111"/>
                      <a:pt x="283609" y="286111"/>
                    </a:cubicBezTo>
                    <a:cubicBezTo>
                      <a:pt x="171225" y="286111"/>
                      <a:pt x="72141" y="229170"/>
                      <a:pt x="13631" y="142565"/>
                    </a:cubicBezTo>
                    <a:lnTo>
                      <a:pt x="0" y="117452"/>
                    </a:lnTo>
                    <a:lnTo>
                      <a:pt x="33043" y="81022"/>
                    </a:lnTo>
                    <a:cubicBezTo>
                      <a:pt x="77446" y="40607"/>
                      <a:pt x="133978" y="12562"/>
                      <a:pt x="197868" y="3280"/>
                    </a:cubicBezTo>
                    <a:close/>
                  </a:path>
                </a:pathLst>
              </a:custGeom>
              <a:solidFill>
                <a:srgbClr val="FF556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1" name="กลุ่ม 80"/>
            <p:cNvGrpSpPr/>
            <p:nvPr/>
          </p:nvGrpSpPr>
          <p:grpSpPr>
            <a:xfrm>
              <a:off x="4261930" y="4740230"/>
              <a:ext cx="748112" cy="1732231"/>
              <a:chOff x="6446184" y="1363535"/>
              <a:chExt cx="748112" cy="1732231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6978311" y="1363535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6446184" y="2741151"/>
                <a:ext cx="748112" cy="354615"/>
                <a:chOff x="9268100" y="1622915"/>
                <a:chExt cx="748112" cy="354615"/>
              </a:xfrm>
            </p:grpSpPr>
            <p:sp>
              <p:nvSpPr>
                <p:cNvPr id="105" name="รูปแบบอิสระ 104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253518" y="4724640"/>
              <a:ext cx="748112" cy="1732231"/>
              <a:chOff x="8442147" y="1309224"/>
              <a:chExt cx="748112" cy="1732231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8442147" y="1309224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9" name="กลุ่ม 98"/>
              <p:cNvGrpSpPr/>
              <p:nvPr/>
            </p:nvGrpSpPr>
            <p:grpSpPr>
              <a:xfrm>
                <a:off x="8442147" y="2686423"/>
                <a:ext cx="748112" cy="354615"/>
                <a:chOff x="9268100" y="1622915"/>
                <a:chExt cx="748112" cy="354615"/>
              </a:xfrm>
            </p:grpSpPr>
            <p:sp>
              <p:nvSpPr>
                <p:cNvPr id="100" name="รูปแบบอิสระ 99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สี่เหลี่ยมผืนผ้ามุมมน 101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3" name="กลุ่ม 82"/>
            <p:cNvGrpSpPr/>
            <p:nvPr/>
          </p:nvGrpSpPr>
          <p:grpSpPr>
            <a:xfrm>
              <a:off x="5550199" y="3045939"/>
              <a:ext cx="1920651" cy="1926190"/>
              <a:chOff x="5550199" y="3045939"/>
              <a:chExt cx="1920651" cy="1926190"/>
            </a:xfrm>
          </p:grpSpPr>
          <p:sp>
            <p:nvSpPr>
              <p:cNvPr id="92" name="สี่เหลี่ยมผืนผ้ามุมมน 91"/>
              <p:cNvSpPr/>
              <p:nvPr/>
            </p:nvSpPr>
            <p:spPr>
              <a:xfrm rot="8887989" flipH="1">
                <a:off x="5550199" y="3045939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 rot="3600000">
                <a:off x="6097469" y="3598748"/>
                <a:ext cx="1669446" cy="1077316"/>
                <a:chOff x="5986005" y="2366229"/>
                <a:chExt cx="1669446" cy="1077316"/>
              </a:xfrm>
            </p:grpSpPr>
            <p:sp>
              <p:nvSpPr>
                <p:cNvPr id="94" name="สี่เหลี่ยมผืนผ้ามุมมน 93"/>
                <p:cNvSpPr/>
                <p:nvPr/>
              </p:nvSpPr>
              <p:spPr>
                <a:xfrm rot="13500000">
                  <a:off x="6585120" y="2564389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 rot="13500000">
                  <a:off x="7201506" y="2499593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 rot="13500000">
                  <a:off x="7279022" y="2373214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 rot="10119704">
                  <a:off x="7209795" y="2366229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3842943" y="3441104"/>
              <a:ext cx="1311596" cy="1934559"/>
              <a:chOff x="3842943" y="3441104"/>
              <a:chExt cx="1311596" cy="1934559"/>
            </a:xfrm>
          </p:grpSpPr>
          <p:sp>
            <p:nvSpPr>
              <p:cNvPr id="86" name="สี่เหลี่ยมผืนผ้ามุมมน 85"/>
              <p:cNvSpPr/>
              <p:nvPr/>
            </p:nvSpPr>
            <p:spPr>
              <a:xfrm rot="13817927">
                <a:off x="4258365" y="3102322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7" name="กลุ่ม 86"/>
              <p:cNvGrpSpPr/>
              <p:nvPr/>
            </p:nvGrpSpPr>
            <p:grpSpPr>
              <a:xfrm rot="3343540" flipH="1">
                <a:off x="3849094" y="4070219"/>
                <a:ext cx="1934559" cy="676330"/>
                <a:chOff x="2359499" y="3143758"/>
                <a:chExt cx="1934559" cy="676330"/>
              </a:xfrm>
            </p:grpSpPr>
            <p:sp>
              <p:nvSpPr>
                <p:cNvPr id="88" name="สี่เหลี่ยมผืนผ้ามุมมน 87"/>
                <p:cNvSpPr/>
                <p:nvPr/>
              </p:nvSpPr>
              <p:spPr>
                <a:xfrm rot="6215780" flipH="1">
                  <a:off x="3414901" y="2940932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ี่เหลี่ยมผืนผ้ามุมมน 88"/>
                <p:cNvSpPr/>
                <p:nvPr/>
              </p:nvSpPr>
              <p:spPr>
                <a:xfrm rot="6215780" flipH="1">
                  <a:off x="2713557" y="3246579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สี่เหลี่ยมผืนผ้ามุมมน 89"/>
                <p:cNvSpPr/>
                <p:nvPr/>
              </p:nvSpPr>
              <p:spPr>
                <a:xfrm rot="6215780" flipH="1">
                  <a:off x="2428189" y="3222215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สี่เหลี่ยมผืนผ้ามุมมน 90"/>
                <p:cNvSpPr/>
                <p:nvPr/>
              </p:nvSpPr>
              <p:spPr>
                <a:xfrm rot="9596076" flipH="1">
                  <a:off x="2613201" y="3143758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85" name="รูปแบบอิสระ 84"/>
            <p:cNvSpPr/>
            <p:nvPr/>
          </p:nvSpPr>
          <p:spPr>
            <a:xfrm>
              <a:off x="3940204" y="4504489"/>
              <a:ext cx="2367355" cy="1038916"/>
            </a:xfrm>
            <a:custGeom>
              <a:avLst/>
              <a:gdLst>
                <a:gd name="connsiteX0" fmla="*/ 1088137 w 4275021"/>
                <a:gd name="connsiteY0" fmla="*/ 0 h 1876097"/>
                <a:gd name="connsiteX1" fmla="*/ 3186885 w 4275021"/>
                <a:gd name="connsiteY1" fmla="*/ 0 h 1876097"/>
                <a:gd name="connsiteX2" fmla="*/ 4275021 w 4275021"/>
                <a:gd name="connsiteY2" fmla="*/ 1876097 h 1876097"/>
                <a:gd name="connsiteX3" fmla="*/ 0 w 4275021"/>
                <a:gd name="connsiteY3" fmla="*/ 1876097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1" h="1876097">
                  <a:moveTo>
                    <a:pt x="1088137" y="0"/>
                  </a:moveTo>
                  <a:lnTo>
                    <a:pt x="3186885" y="0"/>
                  </a:lnTo>
                  <a:lnTo>
                    <a:pt x="4275021" y="1876097"/>
                  </a:lnTo>
                  <a:lnTo>
                    <a:pt x="0" y="18760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1211634" y="2743372"/>
            <a:ext cx="1003167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เป็นเอกสารสำคัญในการแสดงตัวตนเมื่อต้องติดต่อราชการใด ๆ </a:t>
            </a:r>
            <a:b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</a:b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โดยบัตรมีอายุการใช้งานได้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6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ปี และผู้มีอายุ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64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ปีขึ้นไป บัตรจะระบุว่า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“ใช้ได้ตลอดชีพ”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1488772" y="4426605"/>
            <a:ext cx="3368573" cy="797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หลักฐานที่ต้องใช้</a:t>
            </a:r>
            <a:endParaRPr lang="th-TH" sz="32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42" name="Chevron 10"/>
          <p:cNvSpPr/>
          <p:nvPr/>
        </p:nvSpPr>
        <p:spPr>
          <a:xfrm>
            <a:off x="1176352" y="2848728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6" name="กลุ่ม 145"/>
          <p:cNvGrpSpPr/>
          <p:nvPr/>
        </p:nvGrpSpPr>
        <p:grpSpPr>
          <a:xfrm>
            <a:off x="4947261" y="4371645"/>
            <a:ext cx="2658884" cy="421654"/>
            <a:chOff x="2983185" y="2950869"/>
            <a:chExt cx="2658884" cy="421654"/>
          </a:xfrm>
        </p:grpSpPr>
        <p:sp>
          <p:nvSpPr>
            <p:cNvPr id="147" name="Rectangle 1"/>
            <p:cNvSpPr/>
            <p:nvPr/>
          </p:nvSpPr>
          <p:spPr>
            <a:xfrm>
              <a:off x="3325748" y="2950869"/>
              <a:ext cx="2316321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สำเนาทะเบียนบ้าน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2983185" y="2972586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49" name="กลุ่ม 148"/>
          <p:cNvGrpSpPr/>
          <p:nvPr/>
        </p:nvGrpSpPr>
        <p:grpSpPr>
          <a:xfrm>
            <a:off x="4937953" y="4992063"/>
            <a:ext cx="6722248" cy="421654"/>
            <a:chOff x="2983185" y="3997139"/>
            <a:chExt cx="6722248" cy="421654"/>
          </a:xfrm>
        </p:grpSpPr>
        <p:sp>
          <p:nvSpPr>
            <p:cNvPr id="150" name="Rectangle 1"/>
            <p:cNvSpPr/>
            <p:nvPr/>
          </p:nvSpPr>
          <p:spPr>
            <a:xfrm>
              <a:off x="3325748" y="3997139"/>
              <a:ext cx="6379685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สูติบัตร (ถ้าขอครั้งแรก) หรือบัตรประชาชนใบเดิม (ต่ออายุ)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1" name="วงรี 150"/>
            <p:cNvSpPr/>
            <p:nvPr/>
          </p:nvSpPr>
          <p:spPr>
            <a:xfrm>
              <a:off x="2983185" y="4020679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2" name="กลุ่ม 151"/>
          <p:cNvGrpSpPr/>
          <p:nvPr/>
        </p:nvGrpSpPr>
        <p:grpSpPr>
          <a:xfrm>
            <a:off x="4928956" y="5593077"/>
            <a:ext cx="6193468" cy="421654"/>
            <a:chOff x="2998436" y="3997139"/>
            <a:chExt cx="5652522" cy="421654"/>
          </a:xfrm>
        </p:grpSpPr>
        <p:sp>
          <p:nvSpPr>
            <p:cNvPr id="153" name="Rectangle 1"/>
            <p:cNvSpPr/>
            <p:nvPr/>
          </p:nvSpPr>
          <p:spPr>
            <a:xfrm>
              <a:off x="3325749" y="3997139"/>
              <a:ext cx="5325209" cy="42165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ใบแจ้งความบัตรหาย (กรณีทำบัตรใหม่แทนบัตรที่หาย)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4" name="วงรี 153"/>
            <p:cNvSpPr/>
            <p:nvPr/>
          </p:nvSpPr>
          <p:spPr>
            <a:xfrm>
              <a:off x="2998436" y="4039318"/>
              <a:ext cx="335347" cy="360218"/>
            </a:xfrm>
            <a:prstGeom prst="ellipse">
              <a:avLst/>
            </a:prstGeom>
            <a:solidFill>
              <a:srgbClr val="F6D24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893031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9" grpId="0" animBg="1"/>
      <p:bldP spid="50" grpId="0" animBg="1"/>
      <p:bldP spid="140" grpId="0"/>
      <p:bldP spid="141" grpId="0" animBg="1"/>
      <p:bldP spid="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rgbClr val="F9A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52584" y="985053"/>
            <a:ext cx="5760502" cy="883148"/>
            <a:chOff x="1482910" y="386768"/>
            <a:chExt cx="5760502" cy="883148"/>
          </a:xfrm>
        </p:grpSpPr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719689" cy="883148"/>
              <a:chOff x="3079286" y="580705"/>
              <a:chExt cx="5719689" cy="883148"/>
            </a:xfrm>
          </p:grpSpPr>
          <p:sp>
            <p:nvSpPr>
              <p:cNvPr id="29" name="สี่เหลี่ยมผืนผ้า 28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835379" y="662865"/>
                <a:ext cx="4963596" cy="74020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31" name="วงรี 30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9343" y="424781"/>
                  <a:ext cx="510076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2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363550" y="552306"/>
              <a:ext cx="4879862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</a:t>
              </a: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ทะเบียนครอบครัว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56" name="Rectangle 1"/>
          <p:cNvSpPr/>
          <p:nvPr/>
        </p:nvSpPr>
        <p:spPr>
          <a:xfrm>
            <a:off x="6751551" y="1170669"/>
            <a:ext cx="4963595" cy="55335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1. การจดทะเบียนสมรส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7" name="Oval 24"/>
          <p:cNvSpPr/>
          <p:nvPr/>
        </p:nvSpPr>
        <p:spPr>
          <a:xfrm>
            <a:off x="475721" y="2064610"/>
            <a:ext cx="264520" cy="2645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449437" y="1924934"/>
            <a:ext cx="114464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เป็นหลักฐานแสดงว่าชายและหญิงเป็นสามีภรรยากันอย่างถูกต้องตามกฎหมาย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Chevron 10"/>
          <p:cNvSpPr/>
          <p:nvPr/>
        </p:nvSpPr>
        <p:spPr>
          <a:xfrm>
            <a:off x="6344573" y="1283506"/>
            <a:ext cx="338544" cy="312420"/>
          </a:xfrm>
          <a:prstGeom prst="chevron">
            <a:avLst>
              <a:gd name="adj" fmla="val 40244"/>
            </a:avLst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2" name="กลุ่ม 141"/>
          <p:cNvGrpSpPr/>
          <p:nvPr/>
        </p:nvGrpSpPr>
        <p:grpSpPr>
          <a:xfrm flipH="1">
            <a:off x="10306481" y="4591171"/>
            <a:ext cx="2477961" cy="2297175"/>
            <a:chOff x="2774644" y="3476467"/>
            <a:chExt cx="3476727" cy="3223074"/>
          </a:xfrm>
        </p:grpSpPr>
        <p:grpSp>
          <p:nvGrpSpPr>
            <p:cNvPr id="143" name="กลุ่ม 142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194" name="กลุ่ม 193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208" name="สี่เหลี่ยมผืนผ้ามุมมน 207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9" name="สี่เหลี่ยมผืนผ้ามุมมน 208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0" name="กลุ่ม 209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40" name="วงรี 239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1" name="วงรี 240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211" name="กลุ่ม 210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38" name="วงรี 237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9" name="วงรี 238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2" name="วงรี 211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3" name="สี่เหลี่ยมผืนผ้ามุมมน 212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4" name="วงรี 213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5" name="วงรี 214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6" name="วงรี 215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7" name="วงรี 216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8" name="กลุ่ม 217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36" name="วงรี 235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7" name="วงรี 236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9" name="สี่เหลี่ยมผืนผ้ามุมมน 218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0" name="กลุ่ม 219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34" name="รูปแบบอิสระ 233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5" name="รูปแบบอิสระ 234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21" name="รูปแบบอิสระ 220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2" name="กลุ่ม 221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229" name="สี่เหลี่ยมผืนผ้า 228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30" name="กลุ่ม 229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31" name="รูปแบบอิสระ 230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2" name="สี่เหลี่ยมผืนผ้ามุมมน 231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3" name="สี่เหลี่ยมผืนผ้ามุมมน 232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223" name="กลุ่ม 222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224" name="สี่เหลี่ยมผืนผ้า 223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25" name="กลุ่ม 224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26" name="รูปแบบอิสระ 225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7" name="สี่เหลี่ยมผืนผ้ามุมมน 226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8" name="สี่เหลี่ยมผืนผ้ามุมมน 227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195" name="สี่เหลี่ยมผืนผ้ามุมมน 194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9A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96" name="กลุ่ม 195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202" name="สี่เหลี่ยมผืนผ้ามุมมน 201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3" name="กลุ่ม 202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204" name="สี่เหลี่ยมผืนผ้ามุมมน 203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9A3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5" name="สี่เหลี่ยมผืนผ้ามุมมน 204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6" name="สี่เหลี่ยมผืนผ้ามุมมน 205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7" name="สี่เหลี่ยมผืนผ้ามุมมน 206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7" name="กลุ่ม 196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98" name="สี่เหลี่ยมผืนผ้ามุมมน 197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9" name="สี่เหลี่ยมผืนผ้ามุมมน 198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0" name="สี่เหลี่ยมผืนผ้ามุมมน 199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1" name="สี่เหลี่ยมผืนผ้ามุมมน 200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44" name="กลุ่ม 143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145" name="วงรี 144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6" name="วงรี 145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7" name="วงรี 146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8" name="สี่เหลี่ยมผืนผ้ามุมมน 147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D2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9" name="สี่เหลี่ยมผืนผ้ามุมมน 148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0" name="กลุ่ม 149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192" name="วงรี 191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3" name="วงรี 192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1" name="กลุ่ม 150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190" name="วงรี 189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1" name="วงรี 190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2" name="สี่เหลี่ยมผืนผ้ามุมมน 151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วงรี 152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4" name="วงรี 153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5" name="วงรี 154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6" name="กลุ่ม 155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188" name="วงรี 187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9" name="วงรี 188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7" name="สี่เหลี่ยมผืนผ้ามุมมน 156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8" name="กลุ่ม 157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186" name="รูปแบบอิสระ 185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7" name="รูปแบบอิสระ 186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9" name="กลุ่ม 158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181" name="สี่เหลี่ยมผืนผ้า 180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2" name="กลุ่ม 181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83" name="รูปแบบอิสระ 182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4" name="สี่เหลี่ยมผืนผ้ามุมมน 183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5" name="สี่เหลี่ยมผืนผ้ามุมมน 184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0" name="กลุ่ม 159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176" name="สี่เหลี่ยมผืนผ้า 175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7" name="กลุ่ม 176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78" name="รูปแบบอิสระ 177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9" name="สี่เหลี่ยมผืนผ้ามุมมน 178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0" name="สี่เหลี่ยมผืนผ้ามุมมน 179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1" name="กลุ่ม 160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170" name="สี่เหลี่ยมผืนผ้ามุมมน 169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1" name="กลุ่ม 170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172" name="สี่เหลี่ยมผืนผ้ามุมมน 171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3" name="สี่เหลี่ยมผืนผ้ามุมมน 172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4" name="สี่เหลี่ยมผืนผ้ามุมมน 173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5" name="สี่เหลี่ยมผืนผ้ามุมมน 174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2" name="กลุ่ม 161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164" name="สี่เหลี่ยมผืนผ้ามุมมน 163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65" name="กลุ่ม 164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166" name="สี่เหลี่ยมผืนผ้ามุมมน 165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7" name="สี่เหลี่ยมผืนผ้ามุมมน 166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8" name="สี่เหลี่ยมผืนผ้ามุมมน 167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9" name="สี่เหลี่ยมผืนผ้ามุมมน 168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63" name="รูปแบบอิสระ 162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42" name="Rectangle 1"/>
          <p:cNvSpPr/>
          <p:nvPr/>
        </p:nvSpPr>
        <p:spPr>
          <a:xfrm>
            <a:off x="365217" y="3305438"/>
            <a:ext cx="5936202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1. </a:t>
            </a:r>
            <a:r>
              <a:rPr lang="th-TH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ต้องมีอายุไม่ต่ำกว่า </a:t>
            </a: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17</a:t>
            </a:r>
            <a:r>
              <a:rPr lang="th-TH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ปีบริบูรณ์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2. </a:t>
            </a:r>
            <a:r>
              <a:rPr lang="th-TH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ไม่เป็นคนวิกลจริต หรือไร้ความสามารถ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3. </a:t>
            </a:r>
            <a:r>
              <a:rPr lang="th-TH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ไม่เป็นพี่น้องร่วมบิดามารดา หรือร่วมแต่บิดามารดา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4. </a:t>
            </a:r>
            <a:r>
              <a:rPr lang="th-TH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ไม่เป็นญาติสืบสายเลือดโดยตรง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5. </a:t>
            </a:r>
            <a:r>
              <a:rPr lang="th-TH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ลูกบุญธรรมของบิดามารดาเดียวกันจะสมรสกันไม่ได้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6. </a:t>
            </a:r>
            <a:r>
              <a:rPr lang="th-TH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ไม่เป็นคู่สมรสของบุคคลอื่น</a:t>
            </a:r>
            <a:endParaRPr lang="th-TH" sz="2000" dirty="0">
              <a:solidFill>
                <a:srgbClr val="3B3838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7. </a:t>
            </a:r>
            <a:r>
              <a:rPr lang="th-TH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หญิงหม้ายต้องรอให้ครบ </a:t>
            </a:r>
            <a:r>
              <a:rPr lang="en-US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310 </a:t>
            </a:r>
            <a:r>
              <a:rPr lang="th-TH" sz="20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วันหลังสิ้นสุดชีวิตสมรส</a:t>
            </a:r>
            <a:endParaRPr lang="th-TH" sz="2000" dirty="0" smtClean="0">
              <a:solidFill>
                <a:srgbClr val="3B3838"/>
              </a:solidFill>
              <a:effectLst/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243" name="Rectangle 2"/>
          <p:cNvSpPr/>
          <p:nvPr/>
        </p:nvSpPr>
        <p:spPr>
          <a:xfrm>
            <a:off x="6569432" y="3266184"/>
            <a:ext cx="509069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บัตรประจำตัวประชาชนหรือบัตรอื่น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ที่ราชการออกให้ทั้งสองฝ่าย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สำเนาทะเบียนบ้านของทั้งสองฝ่าย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3. </a:t>
            </a:r>
            <a:r>
              <a:rPr lang="th-TH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บุคคลผู้มีอำนาจยินยอม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หรือหนังสือยินยอมจากบิดามารดา (กรณียังไม่บรรลุนิติภาวะ)</a:t>
            </a:r>
            <a:endParaRPr lang="en-US" sz="2400" dirty="0" smtClean="0">
              <a:solidFill>
                <a:srgbClr val="3B3838"/>
              </a:solidFill>
              <a:effectLst/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cxnSp>
        <p:nvCxnSpPr>
          <p:cNvPr id="244" name="Straight Connector 8"/>
          <p:cNvCxnSpPr/>
          <p:nvPr/>
        </p:nvCxnSpPr>
        <p:spPr>
          <a:xfrm>
            <a:off x="6172679" y="2627978"/>
            <a:ext cx="0" cy="4095750"/>
          </a:xfrm>
          <a:prstGeom prst="line">
            <a:avLst/>
          </a:prstGeom>
          <a:ln w="38100">
            <a:solidFill>
              <a:srgbClr val="F9A39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5" name="Rectangle 1"/>
          <p:cNvSpPr/>
          <p:nvPr/>
        </p:nvSpPr>
        <p:spPr>
          <a:xfrm>
            <a:off x="847713" y="2708569"/>
            <a:ext cx="4963595" cy="553357"/>
          </a:xfrm>
          <a:prstGeom prst="rect">
            <a:avLst/>
          </a:prstGeom>
          <a:solidFill>
            <a:srgbClr val="F9A396">
              <a:alpha val="6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คุณสมบัติ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46" name="Rectangle 1"/>
          <p:cNvSpPr/>
          <p:nvPr/>
        </p:nvSpPr>
        <p:spPr>
          <a:xfrm>
            <a:off x="6549548" y="2707821"/>
            <a:ext cx="4963595" cy="553357"/>
          </a:xfrm>
          <a:prstGeom prst="rect">
            <a:avLst/>
          </a:prstGeom>
          <a:solidFill>
            <a:srgbClr val="FEC8A4">
              <a:alpha val="6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หลักฐาน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47" name="Straight Connector 8"/>
          <p:cNvCxnSpPr/>
          <p:nvPr/>
        </p:nvCxnSpPr>
        <p:spPr>
          <a:xfrm>
            <a:off x="2786543" y="2524011"/>
            <a:ext cx="6826512" cy="0"/>
          </a:xfrm>
          <a:prstGeom prst="line">
            <a:avLst/>
          </a:prstGeom>
          <a:ln w="38100">
            <a:solidFill>
              <a:srgbClr val="F9A39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19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6" grpId="0" animBg="1"/>
      <p:bldP spid="57" grpId="0" animBg="1"/>
      <p:bldP spid="140" grpId="0"/>
      <p:bldP spid="141" grpId="0" animBg="1"/>
      <p:bldP spid="242" grpId="0"/>
      <p:bldP spid="243" grpId="0"/>
      <p:bldP spid="245" grpId="0" animBg="1"/>
      <p:bldP spid="2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rgbClr val="F9A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52584" y="1274613"/>
            <a:ext cx="5760502" cy="883148"/>
            <a:chOff x="1482910" y="386768"/>
            <a:chExt cx="5760502" cy="883148"/>
          </a:xfrm>
        </p:grpSpPr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719689" cy="883148"/>
              <a:chOff x="3079286" y="580705"/>
              <a:chExt cx="5719689" cy="883148"/>
            </a:xfrm>
          </p:grpSpPr>
          <p:sp>
            <p:nvSpPr>
              <p:cNvPr id="29" name="สี่เหลี่ยมผืนผ้า 28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835379" y="662865"/>
                <a:ext cx="4963596" cy="74020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31" name="วงรี 30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9343" y="424781"/>
                  <a:ext cx="510076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2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363550" y="552306"/>
              <a:ext cx="4879862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</a:t>
              </a: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ทะเบียนครอบครัว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56" name="Rectangle 1"/>
          <p:cNvSpPr/>
          <p:nvPr/>
        </p:nvSpPr>
        <p:spPr>
          <a:xfrm>
            <a:off x="6751551" y="1460229"/>
            <a:ext cx="4963595" cy="54585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2. การจดทะเบียนหย่า</a:t>
            </a:r>
            <a:endParaRPr lang="en-US" sz="1800" dirty="0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7" name="Oval 24"/>
          <p:cNvSpPr/>
          <p:nvPr/>
        </p:nvSpPr>
        <p:spPr>
          <a:xfrm>
            <a:off x="475721" y="2460850"/>
            <a:ext cx="264520" cy="26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449437" y="2336573"/>
            <a:ext cx="11446485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 การสิ้นสุดการสมรสมี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วิธี คือ ฝ่ายใดฝ่ายหนึ่งถึงแก่ความตาย การจดทะเบียนหย่าหรือศาลเพิกถอนการสมรส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Chevron 10"/>
          <p:cNvSpPr/>
          <p:nvPr/>
        </p:nvSpPr>
        <p:spPr>
          <a:xfrm>
            <a:off x="6344573" y="1573066"/>
            <a:ext cx="338544" cy="312420"/>
          </a:xfrm>
          <a:prstGeom prst="chevron">
            <a:avLst>
              <a:gd name="adj" fmla="val 402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2" name="กลุ่ม 141"/>
          <p:cNvGrpSpPr/>
          <p:nvPr/>
        </p:nvGrpSpPr>
        <p:grpSpPr>
          <a:xfrm flipH="1">
            <a:off x="9629088" y="3515532"/>
            <a:ext cx="3534768" cy="3276880"/>
            <a:chOff x="2774644" y="3476467"/>
            <a:chExt cx="3476727" cy="3223074"/>
          </a:xfrm>
        </p:grpSpPr>
        <p:grpSp>
          <p:nvGrpSpPr>
            <p:cNvPr id="143" name="กลุ่ม 142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194" name="กลุ่ม 193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208" name="สี่เหลี่ยมผืนผ้ามุมมน 207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9" name="สี่เหลี่ยมผืนผ้ามุมมน 208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0" name="กลุ่ม 209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40" name="วงรี 239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1" name="วงรี 240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211" name="กลุ่ม 210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38" name="วงรี 237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9" name="วงรี 238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2" name="วงรี 211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3" name="สี่เหลี่ยมผืนผ้ามุมมน 212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4" name="วงรี 213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5" name="วงรี 214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6" name="วงรี 215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7" name="วงรี 216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8" name="กลุ่ม 217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36" name="วงรี 235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7" name="วงรี 236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9" name="สี่เหลี่ยมผืนผ้ามุมมน 218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0" name="กลุ่ม 219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34" name="รูปแบบอิสระ 233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5" name="รูปแบบอิสระ 234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21" name="รูปแบบอิสระ 220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2" name="กลุ่ม 221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229" name="สี่เหลี่ยมผืนผ้า 228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30" name="กลุ่ม 229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31" name="รูปแบบอิสระ 230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2" name="สี่เหลี่ยมผืนผ้ามุมมน 231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3" name="สี่เหลี่ยมผืนผ้ามุมมน 232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223" name="กลุ่ม 222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224" name="สี่เหลี่ยมผืนผ้า 223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25" name="กลุ่ม 224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26" name="รูปแบบอิสระ 225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7" name="สี่เหลี่ยมผืนผ้ามุมมน 226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8" name="สี่เหลี่ยมผืนผ้ามุมมน 227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195" name="สี่เหลี่ยมผืนผ้ามุมมน 194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9A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96" name="กลุ่ม 195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202" name="สี่เหลี่ยมผืนผ้ามุมมน 201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3" name="กลุ่ม 202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204" name="สี่เหลี่ยมผืนผ้ามุมมน 203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9A3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5" name="สี่เหลี่ยมผืนผ้ามุมมน 204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6" name="สี่เหลี่ยมผืนผ้ามุมมน 205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7" name="สี่เหลี่ยมผืนผ้ามุมมน 206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7" name="กลุ่ม 196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98" name="สี่เหลี่ยมผืนผ้ามุมมน 197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9" name="สี่เหลี่ยมผืนผ้ามุมมน 198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0" name="สี่เหลี่ยมผืนผ้ามุมมน 199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1" name="สี่เหลี่ยมผืนผ้ามุมมน 200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44" name="กลุ่ม 143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145" name="วงรี 144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6" name="วงรี 145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7" name="วงรี 146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8" name="สี่เหลี่ยมผืนผ้ามุมมน 147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D2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9" name="สี่เหลี่ยมผืนผ้ามุมมน 148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0" name="กลุ่ม 149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192" name="วงรี 191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3" name="วงรี 192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1" name="กลุ่ม 150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190" name="วงรี 189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1" name="วงรี 190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2" name="สี่เหลี่ยมผืนผ้ามุมมน 151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วงรี 152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4" name="วงรี 153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5" name="วงรี 154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6" name="กลุ่ม 155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188" name="วงรี 187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9" name="วงรี 188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7" name="สี่เหลี่ยมผืนผ้ามุมมน 156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8" name="กลุ่ม 157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186" name="รูปแบบอิสระ 185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7" name="รูปแบบอิสระ 186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9" name="กลุ่ม 158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181" name="สี่เหลี่ยมผืนผ้า 180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2" name="กลุ่ม 181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83" name="รูปแบบอิสระ 182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4" name="สี่เหลี่ยมผืนผ้ามุมมน 183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5" name="สี่เหลี่ยมผืนผ้ามุมมน 184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0" name="กลุ่ม 159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176" name="สี่เหลี่ยมผืนผ้า 175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7" name="กลุ่ม 176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78" name="รูปแบบอิสระ 177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9" name="สี่เหลี่ยมผืนผ้ามุมมน 178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0" name="สี่เหลี่ยมผืนผ้ามุมมน 179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1" name="กลุ่ม 160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170" name="สี่เหลี่ยมผืนผ้ามุมมน 169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1" name="กลุ่ม 170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172" name="สี่เหลี่ยมผืนผ้ามุมมน 171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3" name="สี่เหลี่ยมผืนผ้ามุมมน 172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4" name="สี่เหลี่ยมผืนผ้ามุมมน 173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5" name="สี่เหลี่ยมผืนผ้ามุมมน 174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2" name="กลุ่ม 161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164" name="สี่เหลี่ยมผืนผ้ามุมมน 163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65" name="กลุ่ม 164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166" name="สี่เหลี่ยมผืนผ้ามุมมน 165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7" name="สี่เหลี่ยมผืนผ้ามุมมน 166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8" name="สี่เหลี่ยมผืนผ้ามุมมน 167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9" name="สี่เหลี่ยมผืนผ้ามุมมน 168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63" name="รูปแบบอิสระ 162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43" name="Rectangle 2"/>
          <p:cNvSpPr/>
          <p:nvPr/>
        </p:nvSpPr>
        <p:spPr>
          <a:xfrm>
            <a:off x="5078254" y="4014163"/>
            <a:ext cx="554863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บัตรประจำตัวประชาชนของทั้งสองฝ่าย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หลักฐานการจดทะเบียนสมรส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3. </a:t>
            </a:r>
            <a:r>
              <a:rPr lang="th-TH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สำเนาทะเบียนบ้านของทั้งสองฝ่าย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4.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หนังสือสัญญาหย่า</a:t>
            </a:r>
            <a:endParaRPr lang="en-US" sz="2400" dirty="0" smtClean="0">
              <a:solidFill>
                <a:srgbClr val="3B3838"/>
              </a:solidFill>
              <a:effectLst/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246" name="Rectangle 1"/>
          <p:cNvSpPr/>
          <p:nvPr/>
        </p:nvSpPr>
        <p:spPr>
          <a:xfrm>
            <a:off x="909427" y="4673684"/>
            <a:ext cx="3601613" cy="553357"/>
          </a:xfrm>
          <a:prstGeom prst="rect">
            <a:avLst/>
          </a:prstGeom>
          <a:solidFill>
            <a:srgbClr val="FEC8A4">
              <a:alpha val="6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หลักฐาน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47" name="Straight Connector 8"/>
          <p:cNvCxnSpPr/>
          <p:nvPr/>
        </p:nvCxnSpPr>
        <p:spPr>
          <a:xfrm>
            <a:off x="2653754" y="3743211"/>
            <a:ext cx="6826512" cy="0"/>
          </a:xfrm>
          <a:prstGeom prst="line">
            <a:avLst/>
          </a:prstGeom>
          <a:ln w="38100">
            <a:solidFill>
              <a:srgbClr val="F9A39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สายฟ้า 1"/>
          <p:cNvSpPr/>
          <p:nvPr/>
        </p:nvSpPr>
        <p:spPr>
          <a:xfrm>
            <a:off x="11013283" y="4570047"/>
            <a:ext cx="645154" cy="794288"/>
          </a:xfrm>
          <a:prstGeom prst="lightningBolt">
            <a:avLst/>
          </a:prstGeom>
          <a:solidFill>
            <a:srgbClr val="D22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3661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6" grpId="0" animBg="1"/>
      <p:bldP spid="57" grpId="0" animBg="1"/>
      <p:bldP spid="140" grpId="0"/>
      <p:bldP spid="141" grpId="0" animBg="1"/>
      <p:bldP spid="243" grpId="0"/>
      <p:bldP spid="24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rgbClr val="F9A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52584" y="1274613"/>
            <a:ext cx="5760502" cy="883148"/>
            <a:chOff x="1482910" y="386768"/>
            <a:chExt cx="5760502" cy="883148"/>
          </a:xfrm>
        </p:grpSpPr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719689" cy="883148"/>
              <a:chOff x="3079286" y="580705"/>
              <a:chExt cx="5719689" cy="883148"/>
            </a:xfrm>
          </p:grpSpPr>
          <p:sp>
            <p:nvSpPr>
              <p:cNvPr id="29" name="สี่เหลี่ยมผืนผ้า 28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835379" y="662865"/>
                <a:ext cx="4963596" cy="74020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31" name="วงรี 30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9343" y="424781"/>
                  <a:ext cx="510076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2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363550" y="552306"/>
              <a:ext cx="4879862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</a:t>
              </a: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ทะเบียนครอบครัว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56" name="Rectangle 1"/>
          <p:cNvSpPr/>
          <p:nvPr/>
        </p:nvSpPr>
        <p:spPr>
          <a:xfrm>
            <a:off x="6751551" y="1460229"/>
            <a:ext cx="4963595" cy="54585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3. การจดทะเบียนรับรองบุตร</a:t>
            </a:r>
            <a:endParaRPr lang="en-US" sz="1800" dirty="0">
              <a:solidFill>
                <a:srgbClr val="3B3838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7" name="Oval 24"/>
          <p:cNvSpPr/>
          <p:nvPr/>
        </p:nvSpPr>
        <p:spPr>
          <a:xfrm>
            <a:off x="475721" y="2460850"/>
            <a:ext cx="264520" cy="2645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40" name="Rectangle 2"/>
          <p:cNvSpPr/>
          <p:nvPr/>
        </p:nvSpPr>
        <p:spPr>
          <a:xfrm>
            <a:off x="449437" y="2336573"/>
            <a:ext cx="11446485" cy="192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 เด็กที่เกิดมาโดยบิดามารดาไม่ได้จดทะเบียนสมรสกัน จะเป็นบุตรที่ชอบด้วยกฎหมายของมารดาฝ่ายเดียว ต่อมาหากมีการจดทะเบียนสมรสกัน จะต้องมีการจดทะเบียนรับรองบุตรด้วย ซึ่งการจดทะเบียนรับรองบุตรนี้สามารถทำได้เฉพาะฝ่ายชายเท่านั้น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1" name="Chevron 10"/>
          <p:cNvSpPr/>
          <p:nvPr/>
        </p:nvSpPr>
        <p:spPr>
          <a:xfrm>
            <a:off x="6344573" y="1573066"/>
            <a:ext cx="338544" cy="312420"/>
          </a:xfrm>
          <a:prstGeom prst="chevron">
            <a:avLst>
              <a:gd name="adj" fmla="val 4024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42" name="กลุ่ม 141"/>
          <p:cNvGrpSpPr/>
          <p:nvPr/>
        </p:nvGrpSpPr>
        <p:grpSpPr>
          <a:xfrm flipH="1">
            <a:off x="10306481" y="4591171"/>
            <a:ext cx="2477961" cy="2297175"/>
            <a:chOff x="2774644" y="3476467"/>
            <a:chExt cx="3476727" cy="3223074"/>
          </a:xfrm>
        </p:grpSpPr>
        <p:grpSp>
          <p:nvGrpSpPr>
            <p:cNvPr id="143" name="กลุ่ม 142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194" name="กลุ่ม 193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208" name="สี่เหลี่ยมผืนผ้ามุมมน 207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9" name="สี่เหลี่ยมผืนผ้ามุมมน 208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0" name="กลุ่ม 209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40" name="วงรี 239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1" name="วงรี 240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211" name="กลุ่ม 210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38" name="วงรี 237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9" name="วงรี 238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2" name="วงรี 211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3" name="สี่เหลี่ยมผืนผ้ามุมมน 212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4" name="วงรี 213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5" name="วงรี 214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6" name="วงรี 215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7" name="วงรี 216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8" name="กลุ่ม 217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36" name="วงรี 235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7" name="วงรี 236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19" name="สี่เหลี่ยมผืนผ้ามุมมน 218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0" name="กลุ่ม 219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34" name="รูปแบบอิสระ 233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5" name="รูปแบบอิสระ 234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21" name="รูปแบบอิสระ 220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2" name="กลุ่ม 221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229" name="สี่เหลี่ยมผืนผ้า 228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30" name="กลุ่ม 229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31" name="รูปแบบอิสระ 230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2" name="สี่เหลี่ยมผืนผ้ามุมมน 231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33" name="สี่เหลี่ยมผืนผ้ามุมมน 232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223" name="กลุ่ม 222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224" name="สี่เหลี่ยมผืนผ้า 223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25" name="กลุ่ม 224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26" name="รูปแบบอิสระ 225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7" name="สี่เหลี่ยมผืนผ้ามุมมน 226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28" name="สี่เหลี่ยมผืนผ้ามุมมน 227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195" name="สี่เหลี่ยมผืนผ้ามุมมน 194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9A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96" name="กลุ่ม 195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202" name="สี่เหลี่ยมผืนผ้ามุมมน 201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3" name="กลุ่ม 202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204" name="สี่เหลี่ยมผืนผ้ามุมมน 203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9A3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5" name="สี่เหลี่ยมผืนผ้ามุมมน 204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6" name="สี่เหลี่ยมผืนผ้ามุมมน 205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7" name="สี่เหลี่ยมผืนผ้ามุมมน 206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7" name="กลุ่ม 196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98" name="สี่เหลี่ยมผืนผ้ามุมมน 197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9" name="สี่เหลี่ยมผืนผ้ามุมมน 198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0" name="สี่เหลี่ยมผืนผ้ามุมมน 199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1" name="สี่เหลี่ยมผืนผ้ามุมมน 200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44" name="กลุ่ม 143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145" name="วงรี 144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6" name="วงรี 145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7" name="วงรี 146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8" name="สี่เหลี่ยมผืนผ้ามุมมน 147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D2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9" name="สี่เหลี่ยมผืนผ้ามุมมน 148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0" name="กลุ่ม 149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192" name="วงรี 191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3" name="วงรี 192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1" name="กลุ่ม 150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190" name="วงรี 189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1" name="วงรี 190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2" name="สี่เหลี่ยมผืนผ้ามุมมน 151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วงรี 152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4" name="วงรี 153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5" name="วงรี 154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6" name="กลุ่ม 155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188" name="วงรี 187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9" name="วงรี 188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57" name="สี่เหลี่ยมผืนผ้ามุมมน 156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8" name="กลุ่ม 157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186" name="รูปแบบอิสระ 185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7" name="รูปแบบอิสระ 186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59" name="กลุ่ม 158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181" name="สี่เหลี่ยมผืนผ้า 180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2" name="กลุ่ม 181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83" name="รูปแบบอิสระ 182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4" name="สี่เหลี่ยมผืนผ้ามุมมน 183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5" name="สี่เหลี่ยมผืนผ้ามุมมน 184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0" name="กลุ่ม 159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176" name="สี่เหลี่ยมผืนผ้า 175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7" name="กลุ่ม 176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78" name="รูปแบบอิสระ 177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9" name="สี่เหลี่ยมผืนผ้ามุมมน 178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80" name="สี่เหลี่ยมผืนผ้ามุมมน 179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1" name="กลุ่ม 160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170" name="สี่เหลี่ยมผืนผ้ามุมมน 169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1" name="กลุ่ม 170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172" name="สี่เหลี่ยมผืนผ้ามุมมน 171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3" name="สี่เหลี่ยมผืนผ้ามุมมน 172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4" name="สี่เหลี่ยมผืนผ้ามุมมน 173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5" name="สี่เหลี่ยมผืนผ้ามุมมน 174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2" name="กลุ่ม 161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164" name="สี่เหลี่ยมผืนผ้ามุมมน 163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65" name="กลุ่ม 164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166" name="สี่เหลี่ยมผืนผ้ามุมมน 165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7" name="สี่เหลี่ยมผืนผ้ามุมมน 166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8" name="สี่เหลี่ยมผืนผ้ามุมมน 167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69" name="สี่เหลี่ยมผืนผ้ามุมมน 168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63" name="รูปแบบอิสระ 162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43" name="Rectangle 2"/>
          <p:cNvSpPr/>
          <p:nvPr/>
        </p:nvSpPr>
        <p:spPr>
          <a:xfrm>
            <a:off x="4773559" y="3998797"/>
            <a:ext cx="5548637" cy="246336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ใบสูติบัตรและสำเนาทะเบียนบ้านที่เด็กอยู่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2. 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บัตรประจำตัวประชาชนของเด็ก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3. </a:t>
            </a:r>
            <a:r>
              <a:rPr lang="th-TH" sz="2400" dirty="0" smtClean="0">
                <a:solidFill>
                  <a:srgbClr val="3B3838"/>
                </a:solidFill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บัตรประจำตัวประชาชนและสำเนาทะเบียนบ้านของมารดาเด็ก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4. </a:t>
            </a:r>
            <a:r>
              <a:rPr lang="th-TH" sz="2400" dirty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บัตรประจำตัวประชาชนและสำเนาทะเบียนบ้าน</a:t>
            </a:r>
            <a:r>
              <a:rPr lang="th-TH" sz="2400" dirty="0" smtClean="0">
                <a:solidFill>
                  <a:srgbClr val="3B3838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ของบิดา (ผู้ยื่นคำร้อง)</a:t>
            </a:r>
            <a:endParaRPr lang="th-TH" sz="2400" dirty="0">
              <a:solidFill>
                <a:srgbClr val="3B3838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246" name="Rectangle 1"/>
          <p:cNvSpPr/>
          <p:nvPr/>
        </p:nvSpPr>
        <p:spPr>
          <a:xfrm>
            <a:off x="909427" y="4948660"/>
            <a:ext cx="3601613" cy="553357"/>
          </a:xfrm>
          <a:prstGeom prst="rect">
            <a:avLst/>
          </a:prstGeom>
          <a:solidFill>
            <a:srgbClr val="FEC8A4">
              <a:alpha val="6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หลักฐาน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112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6" grpId="0" animBg="1"/>
      <p:bldP spid="57" grpId="0" animBg="1"/>
      <p:bldP spid="140" grpId="0"/>
      <p:bldP spid="141" grpId="0" animBg="1"/>
      <p:bldP spid="243" grpId="0" animBg="1"/>
      <p:bldP spid="2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กลุ่ม 40"/>
          <p:cNvGrpSpPr/>
          <p:nvPr/>
        </p:nvGrpSpPr>
        <p:grpSpPr>
          <a:xfrm>
            <a:off x="-1308722" y="2119464"/>
            <a:ext cx="6360831" cy="6463196"/>
            <a:chOff x="2900407" y="1370164"/>
            <a:chExt cx="6360831" cy="646319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6515491" y="1370164"/>
              <a:ext cx="2745747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7080355" y="4171628"/>
              <a:ext cx="1027047" cy="1884197"/>
              <a:chOff x="4381817" y="1991468"/>
              <a:chExt cx="721654" cy="1323931"/>
            </a:xfrm>
          </p:grpSpPr>
          <p:sp>
            <p:nvSpPr>
              <p:cNvPr id="34" name="สี่เหลี่ยมผืนผ้า 33"/>
              <p:cNvSpPr/>
              <p:nvPr/>
            </p:nvSpPr>
            <p:spPr>
              <a:xfrm>
                <a:off x="4676379" y="2522921"/>
                <a:ext cx="140029" cy="792478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5" name="กลุ่ม 34"/>
              <p:cNvGrpSpPr/>
              <p:nvPr/>
            </p:nvGrpSpPr>
            <p:grpSpPr>
              <a:xfrm>
                <a:off x="4381817" y="1991468"/>
                <a:ext cx="721654" cy="722045"/>
                <a:chOff x="4849906" y="1682570"/>
                <a:chExt cx="770965" cy="771383"/>
              </a:xfrm>
            </p:grpSpPr>
            <p:sp>
              <p:nvSpPr>
                <p:cNvPr id="36" name="วงรี 35"/>
                <p:cNvSpPr/>
                <p:nvPr/>
              </p:nvSpPr>
              <p:spPr>
                <a:xfrm>
                  <a:off x="4849906" y="1682988"/>
                  <a:ext cx="770965" cy="770965"/>
                </a:xfrm>
                <a:prstGeom prst="ellipse">
                  <a:avLst/>
                </a:prstGeom>
                <a:solidFill>
                  <a:srgbClr val="4583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7" name="วงรี 36"/>
                <p:cNvSpPr/>
                <p:nvPr/>
              </p:nvSpPr>
              <p:spPr>
                <a:xfrm>
                  <a:off x="4964272" y="1798201"/>
                  <a:ext cx="539704" cy="539704"/>
                </a:xfrm>
                <a:prstGeom prst="ellipse">
                  <a:avLst/>
                </a:prstGeom>
                <a:solidFill>
                  <a:srgbClr val="87A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" name="รูปแบบอิสระ 37"/>
                <p:cNvSpPr/>
                <p:nvPr/>
              </p:nvSpPr>
              <p:spPr>
                <a:xfrm>
                  <a:off x="5235959" y="1682570"/>
                  <a:ext cx="382383" cy="770966"/>
                </a:xfrm>
                <a:custGeom>
                  <a:avLst/>
                  <a:gdLst>
                    <a:gd name="connsiteX0" fmla="*/ 23795 w 409278"/>
                    <a:gd name="connsiteY0" fmla="*/ 0 h 770966"/>
                    <a:gd name="connsiteX1" fmla="*/ 409278 w 409278"/>
                    <a:gd name="connsiteY1" fmla="*/ 385483 h 770966"/>
                    <a:gd name="connsiteX2" fmla="*/ 23795 w 409278"/>
                    <a:gd name="connsiteY2" fmla="*/ 770966 h 770966"/>
                    <a:gd name="connsiteX3" fmla="*/ 0 w 409278"/>
                    <a:gd name="connsiteY3" fmla="*/ 768567 h 770966"/>
                    <a:gd name="connsiteX4" fmla="*/ 0 w 409278"/>
                    <a:gd name="connsiteY4" fmla="*/ 2399 h 77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278" h="770966">
                      <a:moveTo>
                        <a:pt x="23795" y="0"/>
                      </a:moveTo>
                      <a:cubicBezTo>
                        <a:pt x="236691" y="0"/>
                        <a:pt x="409278" y="172587"/>
                        <a:pt x="409278" y="385483"/>
                      </a:cubicBezTo>
                      <a:cubicBezTo>
                        <a:pt x="409278" y="598379"/>
                        <a:pt x="236691" y="770966"/>
                        <a:pt x="23795" y="770966"/>
                      </a:cubicBezTo>
                      <a:lnTo>
                        <a:pt x="0" y="768567"/>
                      </a:lnTo>
                      <a:lnTo>
                        <a:pt x="0" y="2399"/>
                      </a:lnTo>
                      <a:close/>
                    </a:path>
                  </a:pathLst>
                </a:custGeom>
                <a:solidFill>
                  <a:srgbClr val="45834A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" name="กลุ่ม 6"/>
            <p:cNvGrpSpPr/>
            <p:nvPr/>
          </p:nvGrpSpPr>
          <p:grpSpPr>
            <a:xfrm>
              <a:off x="3854304" y="3107644"/>
              <a:ext cx="2544177" cy="4468282"/>
              <a:chOff x="5446689" y="1391104"/>
              <a:chExt cx="1314450" cy="2131313"/>
            </a:xfrm>
          </p:grpSpPr>
          <p:sp>
            <p:nvSpPr>
              <p:cNvPr id="30" name="รูปห้าเหลี่ยม 29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D68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1" name="กลุ่ม 30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32" name="มนมุมสี่เหลี่ยมผืนผ้าด้านเดียวกัน 31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มนมุมสี่เหลี่ยมผืนผ้าด้านเดียวกัน 32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" name="กลุ่ม 7"/>
            <p:cNvGrpSpPr/>
            <p:nvPr/>
          </p:nvGrpSpPr>
          <p:grpSpPr>
            <a:xfrm>
              <a:off x="6246077" y="2014820"/>
              <a:ext cx="2891097" cy="4687764"/>
              <a:chOff x="5446689" y="1391104"/>
              <a:chExt cx="1314450" cy="2131313"/>
            </a:xfrm>
          </p:grpSpPr>
          <p:sp>
            <p:nvSpPr>
              <p:cNvPr id="24" name="รูปห้าเหลี่ยม 23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E6B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25" name="กลุ่ม 24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28" name="มนมุมสี่เหลี่ยมผืนผ้าด้านเดียวกัน 27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" name="มนมุมสี่เหลี่ยมผืนผ้าด้านเดียวกัน 28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วงรี 25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วงรี 26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1F4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4354457" y="5395873"/>
              <a:ext cx="4408542" cy="2437487"/>
              <a:chOff x="3657026" y="1313796"/>
              <a:chExt cx="4716374" cy="2607688"/>
            </a:xfrm>
          </p:grpSpPr>
          <p:sp>
            <p:nvSpPr>
              <p:cNvPr id="22" name="รูปแบบอิสระ 21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รูปแบบอิสระ 22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4225876" y="5831025"/>
              <a:ext cx="1476637" cy="1420291"/>
              <a:chOff x="4520093" y="1041439"/>
              <a:chExt cx="1354694" cy="1303000"/>
            </a:xfrm>
          </p:grpSpPr>
          <p:sp>
            <p:nvSpPr>
              <p:cNvPr id="20" name="รูปแบบอิสระ 19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รูปแบบอิสระ 20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>
              <a:off x="4184409" y="6190940"/>
              <a:ext cx="884502" cy="850750"/>
              <a:chOff x="4520093" y="1041439"/>
              <a:chExt cx="1354694" cy="1303000"/>
            </a:xfrm>
          </p:grpSpPr>
          <p:sp>
            <p:nvSpPr>
              <p:cNvPr id="18" name="รูปแบบอิสระ 17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รูปแบบอิสระ 18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6159320" y="6296154"/>
              <a:ext cx="771513" cy="771932"/>
              <a:chOff x="4849906" y="1682570"/>
              <a:chExt cx="770965" cy="771383"/>
            </a:xfrm>
          </p:grpSpPr>
          <p:sp>
            <p:nvSpPr>
              <p:cNvPr id="15" name="วงรี 14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วงรี 15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รูปแบบอิสระ 16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วงรี 12"/>
            <p:cNvSpPr/>
            <p:nvPr/>
          </p:nvSpPr>
          <p:spPr>
            <a:xfrm>
              <a:off x="7230676" y="6363895"/>
              <a:ext cx="824661" cy="824661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2900407" y="2961803"/>
              <a:ext cx="1798566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39" name="วงรี 38"/>
            <p:cNvSpPr/>
            <p:nvPr/>
          </p:nvSpPr>
          <p:spPr>
            <a:xfrm>
              <a:off x="4512898" y="4400408"/>
              <a:ext cx="1132990" cy="1132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วงรี 39"/>
            <p:cNvSpPr/>
            <p:nvPr/>
          </p:nvSpPr>
          <p:spPr>
            <a:xfrm>
              <a:off x="4659508" y="4559949"/>
              <a:ext cx="839324" cy="839323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4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rgbClr val="F9A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9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230" name="กลุ่ม 229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86416" y="1145158"/>
            <a:ext cx="4265331" cy="883148"/>
            <a:chOff x="1482910" y="386768"/>
            <a:chExt cx="4265331" cy="883148"/>
          </a:xfrm>
        </p:grpSpPr>
        <p:grpSp>
          <p:nvGrpSpPr>
            <p:cNvPr id="231" name="กลุ่ม 230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4265331" cy="883148"/>
              <a:chOff x="3079286" y="580705"/>
              <a:chExt cx="4265331" cy="883148"/>
            </a:xfrm>
          </p:grpSpPr>
          <p:sp>
            <p:nvSpPr>
              <p:cNvPr id="233" name="สี่เหลี่ยมผืนผ้า 232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3737098" cy="740203"/>
              </a:xfrm>
              <a:prstGeom prst="rect">
                <a:avLst/>
              </a:prstGeom>
              <a:solidFill>
                <a:srgbClr val="FC9493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rgbClr val="FEC8A4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6" name="สี่เหลี่ยมผืนผ้า 235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6939" y="424781"/>
                  <a:ext cx="514885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 smtClean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3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232" name="สี่เหลี่ยมผืนผ้า 231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28100" y="552306"/>
              <a:ext cx="3320140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การศึกษาขั้นพื้นฐาน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sp>
        <p:nvSpPr>
          <p:cNvPr id="237" name="Rectangle 1"/>
          <p:cNvSpPr/>
          <p:nvPr/>
        </p:nvSpPr>
        <p:spPr>
          <a:xfrm>
            <a:off x="2064638" y="3913412"/>
            <a:ext cx="2812609" cy="5533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Kanit Black" panose="00000A00000000000000" pitchFamily="2" charset="-34"/>
                <a:ea typeface="Calibri" panose="020F0502020204030204" pitchFamily="34" charset="0"/>
                <a:cs typeface="Kanit Black" panose="00000A00000000000000" pitchFamily="2" charset="-34"/>
              </a:rPr>
              <a:t>SCHOOL</a:t>
            </a:r>
            <a:endParaRPr lang="en-US" sz="1800" dirty="0" smtClean="0">
              <a:solidFill>
                <a:schemeClr val="bg1"/>
              </a:solidFill>
              <a:effectLst/>
              <a:latin typeface="Kanit Black" panose="00000A00000000000000" pitchFamily="2" charset="-34"/>
              <a:ea typeface="Calibri" panose="020F0502020204030204" pitchFamily="34" charset="0"/>
              <a:cs typeface="Kanit Black" panose="00000A00000000000000" pitchFamily="2" charset="-34"/>
            </a:endParaRPr>
          </a:p>
        </p:txBody>
      </p:sp>
      <p:sp>
        <p:nvSpPr>
          <p:cNvPr id="238" name="Rounded Rectangle 13"/>
          <p:cNvSpPr/>
          <p:nvPr/>
        </p:nvSpPr>
        <p:spPr>
          <a:xfrm>
            <a:off x="5456797" y="1247346"/>
            <a:ext cx="5930149" cy="918006"/>
          </a:xfrm>
          <a:prstGeom prst="roundRect">
            <a:avLst>
              <a:gd name="adj" fmla="val 9048"/>
            </a:avLst>
          </a:prstGeom>
          <a:solidFill>
            <a:schemeClr val="bg1">
              <a:alpha val="88000"/>
            </a:schemeClr>
          </a:solidFill>
          <a:ln w="57150">
            <a:solidFill>
              <a:srgbClr val="FEC8A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1. </a:t>
            </a:r>
            <a:r>
              <a:rPr lang="th-TH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ประชาชนทุกคนควรได้รับการศึกษา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ขั้นพื้นฐานไม่น้อยกว่า </a:t>
            </a:r>
            <a:r>
              <a:rPr lang="en-US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12 </a:t>
            </a:r>
            <a:r>
              <a:rPr lang="th-TH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ปี</a:t>
            </a:r>
          </a:p>
        </p:txBody>
      </p:sp>
      <p:sp>
        <p:nvSpPr>
          <p:cNvPr id="239" name="Rounded Rectangle 13"/>
          <p:cNvSpPr/>
          <p:nvPr/>
        </p:nvSpPr>
        <p:spPr>
          <a:xfrm>
            <a:off x="5456795" y="2360320"/>
            <a:ext cx="5930149" cy="918006"/>
          </a:xfrm>
          <a:prstGeom prst="roundRect">
            <a:avLst>
              <a:gd name="adj" fmla="val 9048"/>
            </a:avLst>
          </a:prstGeom>
          <a:solidFill>
            <a:schemeClr val="bg1">
              <a:alpha val="88000"/>
            </a:schemeClr>
          </a:solidFill>
          <a:ln w="57150">
            <a:solidFill>
              <a:srgbClr val="F9A3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2. การศึกษาภาคบังคับจำนวน 9 ปี โดยเด็กอายุย่างเข้าปีที่ 7 – 16 ปี</a:t>
            </a:r>
          </a:p>
        </p:txBody>
      </p:sp>
      <p:sp>
        <p:nvSpPr>
          <p:cNvPr id="240" name="Rounded Rectangle 13"/>
          <p:cNvSpPr/>
          <p:nvPr/>
        </p:nvSpPr>
        <p:spPr>
          <a:xfrm>
            <a:off x="5456794" y="3481238"/>
            <a:ext cx="5930149" cy="1593729"/>
          </a:xfrm>
          <a:prstGeom prst="roundRect">
            <a:avLst>
              <a:gd name="adj" fmla="val 9048"/>
            </a:avLst>
          </a:prstGeom>
          <a:solidFill>
            <a:schemeClr val="bg1">
              <a:alpha val="88000"/>
            </a:schemeClr>
          </a:solidFill>
          <a:ln w="57150">
            <a:solidFill>
              <a:srgbClr val="FC94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3. 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บิดามารดาหรือผู้ปกครองไปแจ้งความตามรายการสำรวจเด็กที่ต้องเข้าเรียนภาคบังคับ </a:t>
            </a:r>
            <a:endParaRPr lang="th-TH" sz="2400" dirty="0" smtClean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ณ 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สำนักงานเขตหรือที่ว่าการอำเภอ</a:t>
            </a:r>
          </a:p>
        </p:txBody>
      </p:sp>
      <p:sp>
        <p:nvSpPr>
          <p:cNvPr id="241" name="Rounded Rectangle 13"/>
          <p:cNvSpPr/>
          <p:nvPr/>
        </p:nvSpPr>
        <p:spPr>
          <a:xfrm>
            <a:off x="5456794" y="5277926"/>
            <a:ext cx="5930149" cy="918006"/>
          </a:xfrm>
          <a:prstGeom prst="roundRect">
            <a:avLst>
              <a:gd name="adj" fmla="val 9048"/>
            </a:avLst>
          </a:prstGeom>
          <a:solidFill>
            <a:schemeClr val="bg1">
              <a:alpha val="88000"/>
            </a:schemeClr>
          </a:solidFill>
          <a:ln w="57150">
            <a:solidFill>
              <a:srgbClr val="D22F2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4. 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ไม่ปฏิบัติตามถูกปรับ </a:t>
            </a:r>
            <a:r>
              <a:rPr lang="en-US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1,000 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บาท</a:t>
            </a:r>
            <a:r>
              <a:rPr lang="en-US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 </a:t>
            </a:r>
            <a:endParaRPr lang="th-TH" sz="2400" dirty="0" smtClean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และ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ปราศจากเหตุอันควร </a:t>
            </a:r>
            <a:r>
              <a:rPr lang="en-US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10,000 </a:t>
            </a:r>
            <a:r>
              <a: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685957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9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สี่เหลี่ยมผืนผ้ามุมมน 153"/>
          <p:cNvSpPr/>
          <p:nvPr/>
        </p:nvSpPr>
        <p:spPr>
          <a:xfrm>
            <a:off x="1911983" y="1436544"/>
            <a:ext cx="2202112" cy="615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942271" y="1195576"/>
            <a:ext cx="5009628" cy="71614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สาระการเรียนรู้</a:t>
            </a:r>
            <a:endParaRPr lang="th-TH" sz="4400" b="1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48" name="กลุ่ม 47"/>
          <p:cNvGrpSpPr/>
          <p:nvPr/>
        </p:nvGrpSpPr>
        <p:grpSpPr>
          <a:xfrm>
            <a:off x="-1816799" y="2107933"/>
            <a:ext cx="13191375" cy="5702471"/>
            <a:chOff x="-1636684" y="1163025"/>
            <a:chExt cx="15761798" cy="6813634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1112627" y="4126358"/>
              <a:ext cx="1298641" cy="2096545"/>
              <a:chOff x="5095920" y="1219717"/>
              <a:chExt cx="847563" cy="1532091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5470774" y="2249049"/>
                <a:ext cx="88837" cy="502759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7" name="กลุ่ม 6"/>
              <p:cNvGrpSpPr/>
              <p:nvPr/>
            </p:nvGrpSpPr>
            <p:grpSpPr>
              <a:xfrm>
                <a:off x="5095920" y="1219717"/>
                <a:ext cx="847563" cy="1114552"/>
                <a:chOff x="9322867" y="1671818"/>
                <a:chExt cx="1893410" cy="1629197"/>
              </a:xfrm>
            </p:grpSpPr>
            <p:sp>
              <p:nvSpPr>
                <p:cNvPr id="8" name="รูปแบบอิสระ 7"/>
                <p:cNvSpPr/>
                <p:nvPr/>
              </p:nvSpPr>
              <p:spPr>
                <a:xfrm>
                  <a:off x="9322867" y="1674090"/>
                  <a:ext cx="950055" cy="1626925"/>
                </a:xfrm>
                <a:custGeom>
                  <a:avLst/>
                  <a:gdLst>
                    <a:gd name="connsiteX0" fmla="*/ 943617 w 950055"/>
                    <a:gd name="connsiteY0" fmla="*/ 0 h 1626925"/>
                    <a:gd name="connsiteX1" fmla="*/ 950055 w 950055"/>
                    <a:gd name="connsiteY1" fmla="*/ 11100 h 1626925"/>
                    <a:gd name="connsiteX2" fmla="*/ 950055 w 950055"/>
                    <a:gd name="connsiteY2" fmla="*/ 1626925 h 1626925"/>
                    <a:gd name="connsiteX3" fmla="*/ 0 w 950055"/>
                    <a:gd name="connsiteY3" fmla="*/ 1626925 h 1626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0055" h="1626925">
                      <a:moveTo>
                        <a:pt x="943617" y="0"/>
                      </a:moveTo>
                      <a:lnTo>
                        <a:pt x="950055" y="11100"/>
                      </a:lnTo>
                      <a:lnTo>
                        <a:pt x="950055" y="1626925"/>
                      </a:lnTo>
                      <a:lnTo>
                        <a:pt x="0" y="1626925"/>
                      </a:lnTo>
                      <a:close/>
                    </a:path>
                  </a:pathLst>
                </a:custGeom>
                <a:solidFill>
                  <a:srgbClr val="006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" name="รูปแบบอิสระ 8"/>
                <p:cNvSpPr/>
                <p:nvPr/>
              </p:nvSpPr>
              <p:spPr>
                <a:xfrm flipH="1">
                  <a:off x="10266222" y="1671818"/>
                  <a:ext cx="950055" cy="1626925"/>
                </a:xfrm>
                <a:custGeom>
                  <a:avLst/>
                  <a:gdLst>
                    <a:gd name="connsiteX0" fmla="*/ 943617 w 950055"/>
                    <a:gd name="connsiteY0" fmla="*/ 0 h 1626925"/>
                    <a:gd name="connsiteX1" fmla="*/ 950055 w 950055"/>
                    <a:gd name="connsiteY1" fmla="*/ 11100 h 1626925"/>
                    <a:gd name="connsiteX2" fmla="*/ 950055 w 950055"/>
                    <a:gd name="connsiteY2" fmla="*/ 1626925 h 1626925"/>
                    <a:gd name="connsiteX3" fmla="*/ 0 w 950055"/>
                    <a:gd name="connsiteY3" fmla="*/ 1626925 h 1626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0055" h="1626925">
                      <a:moveTo>
                        <a:pt x="943617" y="0"/>
                      </a:moveTo>
                      <a:lnTo>
                        <a:pt x="950055" y="11100"/>
                      </a:lnTo>
                      <a:lnTo>
                        <a:pt x="950055" y="1626925"/>
                      </a:lnTo>
                      <a:lnTo>
                        <a:pt x="0" y="1626925"/>
                      </a:lnTo>
                      <a:close/>
                    </a:path>
                  </a:pathLst>
                </a:custGeom>
                <a:solidFill>
                  <a:srgbClr val="0047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0" name="กลุ่ม 9"/>
            <p:cNvGrpSpPr/>
            <p:nvPr/>
          </p:nvGrpSpPr>
          <p:grpSpPr>
            <a:xfrm>
              <a:off x="-16637" y="3025099"/>
              <a:ext cx="2551203" cy="4480622"/>
              <a:chOff x="5446689" y="1391104"/>
              <a:chExt cx="1314450" cy="2131313"/>
            </a:xfrm>
          </p:grpSpPr>
          <p:sp>
            <p:nvSpPr>
              <p:cNvPr id="11" name="รูปห้าเหลี่ยม 10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D68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" name="กลุ่ม 11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13" name="มนมุมสี่เหลี่ยมผืนผ้าด้านเดียวกัน 12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มนมุมสี่เหลี่ยมผืนผ้าด้านเดียวกัน 13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5" name="กลุ่ม 14"/>
            <p:cNvGrpSpPr/>
            <p:nvPr/>
          </p:nvGrpSpPr>
          <p:grpSpPr>
            <a:xfrm>
              <a:off x="830828" y="1163025"/>
              <a:ext cx="2899081" cy="4700710"/>
              <a:chOff x="5446689" y="1391104"/>
              <a:chExt cx="1314450" cy="2131313"/>
            </a:xfrm>
          </p:grpSpPr>
          <p:sp>
            <p:nvSpPr>
              <p:cNvPr id="16" name="รูปห้าเหลี่ยม 15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E6B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7" name="กลุ่ม 16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20" name="มนมุมสี่เหลี่ยมผืนผ้าด้านเดียวกัน 19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มนมุมสี่เหลี่ยมผืนผ้าด้านเดียวกัน 20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" name="วงรี 17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วงรี 18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1F4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/>
            <p:cNvGrpSpPr/>
            <p:nvPr/>
          </p:nvGrpSpPr>
          <p:grpSpPr>
            <a:xfrm>
              <a:off x="484897" y="5319647"/>
              <a:ext cx="4420717" cy="2444219"/>
              <a:chOff x="3657026" y="1313796"/>
              <a:chExt cx="4716374" cy="2607688"/>
            </a:xfrm>
          </p:grpSpPr>
          <p:sp>
            <p:nvSpPr>
              <p:cNvPr id="23" name="รูปแบบอิสระ 22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รูปแบบอิสระ 23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5" name="กลุ่ม 24"/>
            <p:cNvGrpSpPr/>
            <p:nvPr/>
          </p:nvGrpSpPr>
          <p:grpSpPr>
            <a:xfrm>
              <a:off x="8090010" y="5532440"/>
              <a:ext cx="4420717" cy="2444219"/>
              <a:chOff x="3657026" y="1313796"/>
              <a:chExt cx="4716374" cy="2607688"/>
            </a:xfrm>
          </p:grpSpPr>
          <p:sp>
            <p:nvSpPr>
              <p:cNvPr id="26" name="รูปแบบอิสระ 25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รูปแบบอิสระ 26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8" name="กลุ่ม 27"/>
            <p:cNvGrpSpPr/>
            <p:nvPr/>
          </p:nvGrpSpPr>
          <p:grpSpPr>
            <a:xfrm>
              <a:off x="5565500" y="5494529"/>
              <a:ext cx="2075670" cy="1996464"/>
              <a:chOff x="4520093" y="1041439"/>
              <a:chExt cx="1354694" cy="1303000"/>
            </a:xfrm>
          </p:grpSpPr>
          <p:sp>
            <p:nvSpPr>
              <p:cNvPr id="29" name="รูปแบบอิสระ 28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รูปแบบอิสระ 29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1" name="กลุ่ม 30"/>
            <p:cNvGrpSpPr/>
            <p:nvPr/>
          </p:nvGrpSpPr>
          <p:grpSpPr>
            <a:xfrm>
              <a:off x="6683731" y="6107514"/>
              <a:ext cx="1309871" cy="1259887"/>
              <a:chOff x="4520093" y="1041439"/>
              <a:chExt cx="1354694" cy="1303000"/>
            </a:xfrm>
          </p:grpSpPr>
          <p:sp>
            <p:nvSpPr>
              <p:cNvPr id="32" name="รูปแบบอิสระ 31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รูปแบบอิสระ 32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4" name="กลุ่ม 33"/>
            <p:cNvGrpSpPr/>
            <p:nvPr/>
          </p:nvGrpSpPr>
          <p:grpSpPr>
            <a:xfrm>
              <a:off x="355961" y="5756001"/>
              <a:ext cx="1480715" cy="1424213"/>
              <a:chOff x="4520093" y="1041439"/>
              <a:chExt cx="1354694" cy="1303000"/>
            </a:xfrm>
          </p:grpSpPr>
          <p:sp>
            <p:nvSpPr>
              <p:cNvPr id="35" name="รูปแบบอิสระ 34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รูปแบบอิสระ 35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7" name="กลุ่ม 36"/>
            <p:cNvGrpSpPr/>
            <p:nvPr/>
          </p:nvGrpSpPr>
          <p:grpSpPr>
            <a:xfrm>
              <a:off x="9742726" y="6236541"/>
              <a:ext cx="1181277" cy="1181917"/>
              <a:chOff x="4849906" y="1682570"/>
              <a:chExt cx="770965" cy="771383"/>
            </a:xfrm>
          </p:grpSpPr>
          <p:sp>
            <p:nvSpPr>
              <p:cNvPr id="38" name="วงรี 37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วงรี 38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0" name="รูปแบบอิสระ 39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1" name="กลุ่ม 40"/>
            <p:cNvGrpSpPr/>
            <p:nvPr/>
          </p:nvGrpSpPr>
          <p:grpSpPr>
            <a:xfrm>
              <a:off x="2294744" y="6222415"/>
              <a:ext cx="773644" cy="774064"/>
              <a:chOff x="4849906" y="1682570"/>
              <a:chExt cx="770965" cy="771383"/>
            </a:xfrm>
          </p:grpSpPr>
          <p:sp>
            <p:nvSpPr>
              <p:cNvPr id="42" name="วงรี 41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วงรี 42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รูปแบบอิสระ 43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5" name="วงรี 44"/>
            <p:cNvSpPr/>
            <p:nvPr/>
          </p:nvSpPr>
          <p:spPr>
            <a:xfrm>
              <a:off x="3369059" y="6290343"/>
              <a:ext cx="826938" cy="826938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11452775" y="6252452"/>
              <a:ext cx="826938" cy="826938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สี่เหลี่ยมผืนผ้ามุมมน 46"/>
            <p:cNvSpPr/>
            <p:nvPr/>
          </p:nvSpPr>
          <p:spPr>
            <a:xfrm>
              <a:off x="-1636684" y="6612855"/>
              <a:ext cx="15761798" cy="805603"/>
            </a:xfrm>
            <a:prstGeom prst="roundRect">
              <a:avLst>
                <a:gd name="adj" fmla="val 50000"/>
              </a:avLst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3" name="กลุ่ม 152"/>
          <p:cNvGrpSpPr/>
          <p:nvPr/>
        </p:nvGrpSpPr>
        <p:grpSpPr>
          <a:xfrm>
            <a:off x="1472538" y="3478223"/>
            <a:ext cx="3476727" cy="3223074"/>
            <a:chOff x="2774644" y="3476467"/>
            <a:chExt cx="3476727" cy="3223074"/>
          </a:xfrm>
        </p:grpSpPr>
        <p:grpSp>
          <p:nvGrpSpPr>
            <p:cNvPr id="49" name="กลุ่ม 48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50" name="กลุ่ม 49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64" name="สี่เหลี่ยมผืนผ้ามุมมน 63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5" name="สี่เหลี่ยมผืนผ้ามุมมน 64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6" name="กลุ่ม 65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96" name="วงรี 95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7" name="วงรี 96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67" name="กลุ่ม 66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94" name="วงรี 93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5" name="วงรี 94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68" name="วงรี 67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9" name="สี่เหลี่ยมผืนผ้ามุมมน 68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0" name="วงรี 69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1" name="วงรี 70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2" name="วงรี 71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3" name="วงรี 72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4" name="กลุ่ม 73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92" name="วงรี 91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3" name="วงรี 92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75" name="สี่เหลี่ยมผืนผ้ามุมมน 74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6" name="กลุ่ม 75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90" name="รูปแบบอิสระ 89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1" name="รูปแบบอิสระ 90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77" name="รูปแบบอิสระ 76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8" name="กลุ่ม 77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85" name="สี่เหลี่ยมผืนผ้า 84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86" name="กลุ่ม 85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87" name="รูปแบบอิสระ 86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8" name="สี่เหลี่ยมผืนผ้ามุมมน 87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9" name="สี่เหลี่ยมผืนผ้ามุมมน 88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79" name="กลุ่ม 78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80" name="สี่เหลี่ยมผืนผ้า 79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81" name="กลุ่ม 80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82" name="รูปแบบอิสระ 81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3" name="สี่เหลี่ยมผืนผ้ามุมมน 82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84" name="สี่เหลี่ยมผืนผ้ามุมมน 83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51" name="สี่เหลี่ยมผืนผ้ามุมมน 50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2" name="กลุ่ม 51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58" name="สี่เหลี่ยมผืนผ้ามุมมน 57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59" name="กลุ่ม 58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60" name="สี่เหลี่ยมผืนผ้ามุมมน 59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1" name="สี่เหลี่ยมผืนผ้ามุมมน 60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2" name="สี่เหลี่ยมผืนผ้ามุมมน 61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3" name="สี่เหลี่ยมผืนผ้ามุมมน 62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3" name="กลุ่ม 52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54" name="สี่เหลี่ยมผืนผ้ามุมมน 53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5" name="สี่เหลี่ยมผืนผ้ามุมมน 54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" name="สี่เหลี่ยมผืนผ้ามุมมน 55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" name="สี่เหลี่ยมผืนผ้ามุมมน 56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98" name="กลุ่ม 97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99" name="วงรี 98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0" name="วงรี 99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สี่เหลี่ยมผืนผ้ามุมมน 101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สี่เหลี่ยมผืนผ้ามุมมน 102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146" name="วงรี 145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7" name="วงรี 146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05" name="กลุ่ม 104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144" name="วงรี 143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5" name="วงรี 144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6" name="สี่เหลี่ยมผืนผ้ามุมมน 105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7" name="วงรี 106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วงรี 108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10" name="กลุ่ม 109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142" name="วงรี 141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3" name="วงรี 142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1" name="สี่เหลี่ยมผืนผ้ามุมมน 110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12" name="กลุ่ม 111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140" name="รูปแบบอิสระ 139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1" name="รูปแบบอิสระ 140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13" name="กลุ่ม 112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135" name="สี่เหลี่ยมผืนผ้า 134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36" name="กลุ่ม 135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37" name="รูปแบบอิสระ 136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8" name="สี่เหลี่ยมผืนผ้ามุมมน 137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9" name="สี่เหลี่ยมผืนผ้ามุมมน 138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14" name="กลุ่ม 113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130" name="สี่เหลี่ยมผืนผ้า 129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31" name="กลุ่ม 130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32" name="รูปแบบอิสระ 131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3" name="สี่เหลี่ยมผืนผ้ามุมมน 132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4" name="สี่เหลี่ยมผืนผ้ามุมมน 133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15" name="กลุ่ม 114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124" name="สี่เหลี่ยมผืนผ้ามุมมน 123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5" name="กลุ่ม 124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126" name="สี่เหลี่ยมผืนผ้ามุมมน 125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7" name="สี่เหลี่ยมผืนผ้ามุมมน 126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8" name="สี่เหลี่ยมผืนผ้ามุมมน 127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9" name="สี่เหลี่ยมผืนผ้ามุมมน 128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16" name="กลุ่ม 115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118" name="สี่เหลี่ยมผืนผ้ามุมมน 117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9" name="กลุ่ม 118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120" name="สี่เหลี่ยมผืนผ้ามุมมน 119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1" name="สี่เหลี่ยมผืนผ้ามุมมน 120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2" name="สี่เหลี่ยมผืนผ้ามุมมน 121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23" name="สี่เหลี่ยมผืนผ้ามุมมน 122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17" name="รูปแบบอิสระ 116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52" name="Rectangle 1"/>
          <p:cNvSpPr/>
          <p:nvPr/>
        </p:nvSpPr>
        <p:spPr>
          <a:xfrm>
            <a:off x="5046299" y="2225196"/>
            <a:ext cx="6744607" cy="2397451"/>
          </a:xfrm>
          <a:prstGeom prst="rect">
            <a:avLst/>
          </a:prstGeom>
          <a:solidFill>
            <a:srgbClr val="FFFF66">
              <a:alpha val="8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สถาบันครอบครัว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2. ปัญหาครอบครัวและแนวทางแก้ไข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3. การสร้างสัมพันธภาพที่ดีกับบุคคลใน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  </a:t>
            </a: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ครอบครัวและสังคม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4. กฎหมายที่เกี่ยวข้องกับครอบครัว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5" name="สี่เหลี่ยมผืนผ้ามุมมน 154"/>
          <p:cNvSpPr/>
          <p:nvPr/>
        </p:nvSpPr>
        <p:spPr>
          <a:xfrm>
            <a:off x="3679594" y="437780"/>
            <a:ext cx="2536256" cy="615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56" name="สี่เหลี่ยมผืนผ้ามุมมน 155"/>
          <p:cNvSpPr/>
          <p:nvPr/>
        </p:nvSpPr>
        <p:spPr>
          <a:xfrm>
            <a:off x="-336216" y="745688"/>
            <a:ext cx="1442465" cy="615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333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4" grpId="0" animBg="1"/>
      <p:bldP spid="152" grpId="0" animBg="1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กลุ่ม 37"/>
          <p:cNvGrpSpPr/>
          <p:nvPr/>
        </p:nvGrpSpPr>
        <p:grpSpPr>
          <a:xfrm>
            <a:off x="-1061187" y="1310958"/>
            <a:ext cx="5116884" cy="6409398"/>
            <a:chOff x="-697284" y="745688"/>
            <a:chExt cx="5602898" cy="7018178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360765" y="1436544"/>
              <a:ext cx="2753330" cy="61503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grpSp>
          <p:nvGrpSpPr>
            <p:cNvPr id="5" name="กลุ่ม 4"/>
            <p:cNvGrpSpPr/>
            <p:nvPr/>
          </p:nvGrpSpPr>
          <p:grpSpPr>
            <a:xfrm>
              <a:off x="3218323" y="4092021"/>
              <a:ext cx="1029883" cy="1889401"/>
              <a:chOff x="4381817" y="1991468"/>
              <a:chExt cx="721654" cy="1323931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4676379" y="2522921"/>
                <a:ext cx="140029" cy="792478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7" name="กลุ่ม 6"/>
              <p:cNvGrpSpPr/>
              <p:nvPr/>
            </p:nvGrpSpPr>
            <p:grpSpPr>
              <a:xfrm>
                <a:off x="4381817" y="1991468"/>
                <a:ext cx="721654" cy="722045"/>
                <a:chOff x="4849906" y="1682570"/>
                <a:chExt cx="770965" cy="771383"/>
              </a:xfrm>
            </p:grpSpPr>
            <p:sp>
              <p:nvSpPr>
                <p:cNvPr id="8" name="วงรี 7"/>
                <p:cNvSpPr/>
                <p:nvPr/>
              </p:nvSpPr>
              <p:spPr>
                <a:xfrm>
                  <a:off x="4849906" y="1682988"/>
                  <a:ext cx="770965" cy="770965"/>
                </a:xfrm>
                <a:prstGeom prst="ellipse">
                  <a:avLst/>
                </a:prstGeom>
                <a:solidFill>
                  <a:srgbClr val="4583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" name="วงรี 8"/>
                <p:cNvSpPr/>
                <p:nvPr/>
              </p:nvSpPr>
              <p:spPr>
                <a:xfrm>
                  <a:off x="4964272" y="1798201"/>
                  <a:ext cx="539704" cy="539704"/>
                </a:xfrm>
                <a:prstGeom prst="ellipse">
                  <a:avLst/>
                </a:prstGeom>
                <a:solidFill>
                  <a:srgbClr val="87A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" name="รูปแบบอิสระ 9"/>
                <p:cNvSpPr/>
                <p:nvPr/>
              </p:nvSpPr>
              <p:spPr>
                <a:xfrm>
                  <a:off x="5235959" y="1682570"/>
                  <a:ext cx="382383" cy="770966"/>
                </a:xfrm>
                <a:custGeom>
                  <a:avLst/>
                  <a:gdLst>
                    <a:gd name="connsiteX0" fmla="*/ 23795 w 409278"/>
                    <a:gd name="connsiteY0" fmla="*/ 0 h 770966"/>
                    <a:gd name="connsiteX1" fmla="*/ 409278 w 409278"/>
                    <a:gd name="connsiteY1" fmla="*/ 385483 h 770966"/>
                    <a:gd name="connsiteX2" fmla="*/ 23795 w 409278"/>
                    <a:gd name="connsiteY2" fmla="*/ 770966 h 770966"/>
                    <a:gd name="connsiteX3" fmla="*/ 0 w 409278"/>
                    <a:gd name="connsiteY3" fmla="*/ 768567 h 770966"/>
                    <a:gd name="connsiteX4" fmla="*/ 0 w 409278"/>
                    <a:gd name="connsiteY4" fmla="*/ 2399 h 77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278" h="770966">
                      <a:moveTo>
                        <a:pt x="23795" y="0"/>
                      </a:moveTo>
                      <a:cubicBezTo>
                        <a:pt x="236691" y="0"/>
                        <a:pt x="409278" y="172587"/>
                        <a:pt x="409278" y="385483"/>
                      </a:cubicBezTo>
                      <a:cubicBezTo>
                        <a:pt x="409278" y="598379"/>
                        <a:pt x="236691" y="770966"/>
                        <a:pt x="23795" y="770966"/>
                      </a:cubicBezTo>
                      <a:lnTo>
                        <a:pt x="0" y="768567"/>
                      </a:lnTo>
                      <a:lnTo>
                        <a:pt x="0" y="2399"/>
                      </a:lnTo>
                      <a:close/>
                    </a:path>
                  </a:pathLst>
                </a:custGeom>
                <a:solidFill>
                  <a:srgbClr val="45834A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1" name="กลุ่ม 10"/>
            <p:cNvGrpSpPr/>
            <p:nvPr/>
          </p:nvGrpSpPr>
          <p:grpSpPr>
            <a:xfrm>
              <a:off x="-16637" y="3025099"/>
              <a:ext cx="2551203" cy="4480622"/>
              <a:chOff x="5446689" y="1391104"/>
              <a:chExt cx="1314450" cy="2131313"/>
            </a:xfrm>
          </p:grpSpPr>
          <p:sp>
            <p:nvSpPr>
              <p:cNvPr id="12" name="รูปห้าเหลี่ยม 11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D68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3" name="กลุ่ม 12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14" name="มนมุมสี่เหลี่ยมผืนผ้าด้านเดียวกัน 13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มนมุมสี่เหลี่ยมผืนผ้าด้านเดียวกัน 14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6" name="กลุ่ม 15"/>
            <p:cNvGrpSpPr/>
            <p:nvPr/>
          </p:nvGrpSpPr>
          <p:grpSpPr>
            <a:xfrm>
              <a:off x="830828" y="1163025"/>
              <a:ext cx="2899081" cy="4700710"/>
              <a:chOff x="5446689" y="1391104"/>
              <a:chExt cx="1314450" cy="2131313"/>
            </a:xfrm>
          </p:grpSpPr>
          <p:sp>
            <p:nvSpPr>
              <p:cNvPr id="17" name="รูปห้าเหลี่ยม 16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E6B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21" name="มนมุมสี่เหลี่ยมผืนผ้าด้านเดียวกัน 20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มนมุมสี่เหลี่ยมผืนผ้าด้านเดียวกัน 21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" name="วงรี 18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วงรี 19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1F4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3" name="กลุ่ม 22"/>
            <p:cNvGrpSpPr/>
            <p:nvPr/>
          </p:nvGrpSpPr>
          <p:grpSpPr>
            <a:xfrm>
              <a:off x="484897" y="5319647"/>
              <a:ext cx="4420717" cy="2444219"/>
              <a:chOff x="3657026" y="1313796"/>
              <a:chExt cx="4716374" cy="2607688"/>
            </a:xfrm>
          </p:grpSpPr>
          <p:sp>
            <p:nvSpPr>
              <p:cNvPr id="24" name="รูปแบบอิสระ 23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รูปแบบอิสระ 24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6" name="กลุ่ม 25"/>
            <p:cNvGrpSpPr/>
            <p:nvPr/>
          </p:nvGrpSpPr>
          <p:grpSpPr>
            <a:xfrm>
              <a:off x="355961" y="5756001"/>
              <a:ext cx="1480715" cy="1424213"/>
              <a:chOff x="4520093" y="1041439"/>
              <a:chExt cx="1354694" cy="1303000"/>
            </a:xfrm>
          </p:grpSpPr>
          <p:sp>
            <p:nvSpPr>
              <p:cNvPr id="27" name="รูปแบบอิสระ 26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รูปแบบอิสระ 27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9" name="กลุ่ม 28"/>
            <p:cNvGrpSpPr/>
            <p:nvPr/>
          </p:nvGrpSpPr>
          <p:grpSpPr>
            <a:xfrm>
              <a:off x="314379" y="6116910"/>
              <a:ext cx="886945" cy="853100"/>
              <a:chOff x="4520093" y="1041439"/>
              <a:chExt cx="1354694" cy="1303000"/>
            </a:xfrm>
          </p:grpSpPr>
          <p:sp>
            <p:nvSpPr>
              <p:cNvPr id="30" name="รูปแบบอิสระ 29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รูปแบบอิสระ 30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2" name="กลุ่ม 31"/>
            <p:cNvGrpSpPr/>
            <p:nvPr/>
          </p:nvGrpSpPr>
          <p:grpSpPr>
            <a:xfrm>
              <a:off x="2294744" y="6222415"/>
              <a:ext cx="773644" cy="774064"/>
              <a:chOff x="4849906" y="1682570"/>
              <a:chExt cx="770965" cy="771383"/>
            </a:xfrm>
          </p:grpSpPr>
          <p:sp>
            <p:nvSpPr>
              <p:cNvPr id="33" name="วงรี 32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33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รูปแบบอิสระ 34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6" name="วงรี 35"/>
            <p:cNvSpPr/>
            <p:nvPr/>
          </p:nvSpPr>
          <p:spPr>
            <a:xfrm>
              <a:off x="3369059" y="6290343"/>
              <a:ext cx="826938" cy="826938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สี่เหลี่ยมผืนผ้ามุมมน 36"/>
            <p:cNvSpPr/>
            <p:nvPr/>
          </p:nvSpPr>
          <p:spPr>
            <a:xfrm>
              <a:off x="-697284" y="745688"/>
              <a:ext cx="1803533" cy="61503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39" name="กลุ่ม 38"/>
          <p:cNvGrpSpPr/>
          <p:nvPr/>
        </p:nvGrpSpPr>
        <p:grpSpPr>
          <a:xfrm>
            <a:off x="637321" y="2888681"/>
            <a:ext cx="4314431" cy="3999661"/>
            <a:chOff x="2774644" y="3476467"/>
            <a:chExt cx="3476727" cy="3223074"/>
          </a:xfrm>
        </p:grpSpPr>
        <p:grpSp>
          <p:nvGrpSpPr>
            <p:cNvPr id="40" name="กลุ่ม 39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91" name="กลุ่ม 90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105" name="สี่เหลี่ยมผืนผ้ามุมมน 104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7" name="กลุ่ม 106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37" name="วงรี 136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8" name="วงรี 137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08" name="กลุ่ม 107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35" name="วงรี 134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6" name="วงรี 135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09" name="วงรี 108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0" name="สี่เหลี่ยมผืนผ้ามุมมน 109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1" name="วงรี 110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2" name="วงรี 111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3" name="วงรี 112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4" name="วงรี 113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5" name="กลุ่ม 114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133" name="วงรี 132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4" name="วงรี 133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16" name="สี่เหลี่ยมผืนผ้ามุมมน 115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7" name="กลุ่ม 116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131" name="รูปแบบอิสระ 130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2" name="รูปแบบอิสระ 131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18" name="รูปแบบอิสระ 117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9" name="กลุ่ม 118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126" name="สี่เหลี่ยมผืนผ้า 125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27" name="กลุ่ม 126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28" name="รูปแบบอิสระ 127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9" name="สี่เหลี่ยมผืนผ้ามุมมน 128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0" name="สี่เหลี่ยมผืนผ้ามุมมน 129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120" name="กลุ่ม 119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121" name="สี่เหลี่ยมผืนผ้า 120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22" name="กลุ่ม 121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23" name="รูปแบบอิสระ 122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4" name="สี่เหลี่ยมผืนผ้ามุมมน 123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5" name="สี่เหลี่ยมผืนผ้ามุมมน 124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92" name="สี่เหลี่ยมผืนผ้ามุมมน 91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99" name="สี่เหลี่ยมผืนผ้ามุมมน 98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0" name="กลุ่ม 99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101" name="สี่เหลี่ยมผืนผ้ามุมมน 100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2" name="สี่เหลี่ยมผืนผ้ามุมมน 101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3" name="สี่เหลี่ยมผืนผ้ามุมมน 102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4" name="สี่เหลี่ยมผืนผ้ามุมมน 103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94" name="กลุ่ม 93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8" name="สี่เหลี่ยมผืนผ้ามุมมน 97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41" name="กลุ่ม 40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42" name="วงรี 41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วงรี 42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วงรี 43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สี่เหลี่ยมผืนผ้ามุมมน 44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7" name="กลุ่ม 46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89" name="วงรี 88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วงรี 89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48" name="กลุ่ม 47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87" name="วงรี 86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8" name="วงรี 87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วงรี 49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วงรี 50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วงรี 51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3" name="กลุ่ม 52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85" name="วงรี 84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6" name="วงรี 85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4" name="สี่เหลี่ยมผืนผ้ามุมมน 53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5" name="กลุ่ม 54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83" name="รูปแบบอิสระ 82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4" name="รูปแบบอิสระ 83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6" name="กลุ่ม 55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78" name="สี่เหลี่ยมผืนผ้า 77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9" name="กลุ่ม 78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80" name="รูปแบบอิสระ 79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1" name="สี่เหลี่ยมผืนผ้ามุมมน 80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2" name="สี่เหลี่ยมผืนผ้ามุมมน 81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7" name="กลุ่ม 56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73" name="สี่เหลี่ยมผืนผ้า 72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4" name="กลุ่ม 73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75" name="รูปแบบอิสระ 74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6" name="สี่เหลี่ยมผืนผ้ามุมมน 75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7" name="สี่เหลี่ยมผืนผ้ามุมมน 76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8" name="กลุ่ม 57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67" name="สี่เหลี่ยมผืนผ้ามุมมน 66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8" name="กลุ่ม 67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69" name="สี่เหลี่ยมผืนผ้ามุมมน 68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0" name="สี่เหลี่ยมผืนผ้ามุมมน 69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1" name="สี่เหลี่ยมผืนผ้ามุมมน 70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2" name="สี่เหลี่ยมผืนผ้ามุมมน 71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9" name="กลุ่ม 58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61" name="สี่เหลี่ยมผืนผ้ามุมมน 60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2" name="กลุ่ม 61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63" name="สี่เหลี่ยมผืนผ้ามุมมน 62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4" name="สี่เหลี่ยมผืนผ้ามุมมน 63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5" name="สี่เหลี่ยมผืนผ้ามุมมน 64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6" name="สี่เหลี่ยมผืนผ้ามุมมน 65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60" name="รูปแบบอิสระ 59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39" name="Rectangle 9"/>
          <p:cNvSpPr/>
          <p:nvPr/>
        </p:nvSpPr>
        <p:spPr>
          <a:xfrm>
            <a:off x="7029450" y="360641"/>
            <a:ext cx="5162550" cy="873553"/>
          </a:xfrm>
          <a:prstGeom prst="rect">
            <a:avLst/>
          </a:prstGeom>
          <a:solidFill>
            <a:srgbClr val="E6B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สถาบันครอบครัว</a:t>
            </a:r>
            <a:endParaRPr lang="th-TH" sz="40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42" name="Chevron 10"/>
          <p:cNvSpPr/>
          <p:nvPr/>
        </p:nvSpPr>
        <p:spPr>
          <a:xfrm>
            <a:off x="4937842" y="1495033"/>
            <a:ext cx="312420" cy="312420"/>
          </a:xfrm>
          <a:prstGeom prst="chevron">
            <a:avLst>
              <a:gd name="adj" fmla="val 4024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3" name="Rectangle 2"/>
          <p:cNvSpPr/>
          <p:nvPr/>
        </p:nvSpPr>
        <p:spPr>
          <a:xfrm>
            <a:off x="5016849" y="1369202"/>
            <a:ext cx="7258216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E6BA3E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สถาบันหน่วยที่เล็กที่สุดของสังคม ประกอบด้วยคน </a:t>
            </a:r>
            <a:r>
              <a:rPr lang="en-US" dirty="0" smtClean="0">
                <a:solidFill>
                  <a:srgbClr val="E6BA3E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</a:t>
            </a:r>
            <a:r>
              <a:rPr lang="th-TH" dirty="0" smtClean="0">
                <a:solidFill>
                  <a:srgbClr val="E6BA3E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คนขึ้นไปอาศัยอยู่ร่วมครัวเรือนเดียวกัน</a:t>
            </a:r>
            <a:endParaRPr lang="en-US" dirty="0">
              <a:solidFill>
                <a:srgbClr val="E6BA3E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4423495" y="3594034"/>
            <a:ext cx="7775437" cy="797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หลักในการปรับตัวของสมาชิกในครอบครัว</a:t>
            </a:r>
            <a:endParaRPr lang="th-TH" sz="32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151" name="Rectangle 2"/>
          <p:cNvSpPr/>
          <p:nvPr/>
        </p:nvSpPr>
        <p:spPr>
          <a:xfrm>
            <a:off x="4231194" y="2482081"/>
            <a:ext cx="752988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b="1" dirty="0" smtClean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 </a:t>
            </a:r>
            <a:r>
              <a:rPr lang="th-TH" b="1" u="sng" dirty="0" smtClean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เป็นสถาบันพื้นฐานที่เป็นหลักสำคัญที่สุดของสังคม</a:t>
            </a:r>
            <a:endParaRPr lang="en-US" b="1" u="sng" dirty="0">
              <a:solidFill>
                <a:srgbClr val="FFD966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grpSp>
        <p:nvGrpSpPr>
          <p:cNvPr id="153" name="กลุ่ม 152"/>
          <p:cNvGrpSpPr/>
          <p:nvPr/>
        </p:nvGrpSpPr>
        <p:grpSpPr>
          <a:xfrm>
            <a:off x="3717540" y="2593654"/>
            <a:ext cx="650577" cy="319490"/>
            <a:chOff x="3717540" y="2593654"/>
            <a:chExt cx="650577" cy="319490"/>
          </a:xfrm>
        </p:grpSpPr>
        <p:sp>
          <p:nvSpPr>
            <p:cNvPr id="150" name="Chevron 10"/>
            <p:cNvSpPr/>
            <p:nvPr/>
          </p:nvSpPr>
          <p:spPr>
            <a:xfrm>
              <a:off x="4055697" y="2600724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152" name="Chevron 10"/>
            <p:cNvSpPr/>
            <p:nvPr/>
          </p:nvSpPr>
          <p:spPr>
            <a:xfrm>
              <a:off x="3717540" y="2593654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158" name="สี่เหลี่ยมผืนผ้ามุมมน 157"/>
          <p:cNvSpPr/>
          <p:nvPr/>
        </p:nvSpPr>
        <p:spPr>
          <a:xfrm>
            <a:off x="4677515" y="4738445"/>
            <a:ext cx="1745088" cy="1299991"/>
          </a:xfrm>
          <a:prstGeom prst="roundRect">
            <a:avLst/>
          </a:prstGeom>
          <a:solidFill>
            <a:srgbClr val="E6BA3E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เอาใจเขามาใส่ใจเรา</a:t>
            </a:r>
            <a:endParaRPr lang="th-TH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59" name="สี่เหลี่ยมผืนผ้ามุมมน 158"/>
          <p:cNvSpPr/>
          <p:nvPr/>
        </p:nvSpPr>
        <p:spPr>
          <a:xfrm>
            <a:off x="6527121" y="5224253"/>
            <a:ext cx="1745088" cy="1299991"/>
          </a:xfrm>
          <a:prstGeom prst="roundRect">
            <a:avLst/>
          </a:prstGeom>
          <a:solidFill>
            <a:srgbClr val="E6BA3E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ช่วยเหลือ เสียสละ</a:t>
            </a:r>
            <a:endParaRPr lang="th-TH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60" name="สี่เหลี่ยมผืนผ้ามุมมน 159"/>
          <p:cNvSpPr/>
          <p:nvPr/>
        </p:nvSpPr>
        <p:spPr>
          <a:xfrm>
            <a:off x="8376727" y="4738444"/>
            <a:ext cx="1745088" cy="1299991"/>
          </a:xfrm>
          <a:prstGeom prst="roundRect">
            <a:avLst/>
          </a:prstGeom>
          <a:solidFill>
            <a:srgbClr val="E6BA3E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ไว้วางใจกันและกัน</a:t>
            </a:r>
            <a:endParaRPr lang="th-TH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61" name="สี่เหลี่ยมผืนผ้ามุมมน 160"/>
          <p:cNvSpPr/>
          <p:nvPr/>
        </p:nvSpPr>
        <p:spPr>
          <a:xfrm>
            <a:off x="10226333" y="5224253"/>
            <a:ext cx="1745088" cy="1299991"/>
          </a:xfrm>
          <a:prstGeom prst="roundRect">
            <a:avLst/>
          </a:prstGeom>
          <a:solidFill>
            <a:srgbClr val="E6BA3E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มีเหตุผล</a:t>
            </a:r>
            <a:endParaRPr lang="th-TH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702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3" grpId="0"/>
      <p:bldP spid="144" grpId="0" animBg="1"/>
      <p:bldP spid="151" grpId="0"/>
      <p:bldP spid="158" grpId="0" animBg="1"/>
      <p:bldP spid="159" grpId="0" animBg="1"/>
      <p:bldP spid="160" grpId="0" animBg="1"/>
      <p:bldP spid="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กลุ่ม 108"/>
          <p:cNvGrpSpPr/>
          <p:nvPr/>
        </p:nvGrpSpPr>
        <p:grpSpPr>
          <a:xfrm flipH="1">
            <a:off x="8922971" y="2432487"/>
            <a:ext cx="4467359" cy="4141432"/>
            <a:chOff x="2774644" y="3476467"/>
            <a:chExt cx="3476727" cy="3223074"/>
          </a:xfrm>
        </p:grpSpPr>
        <p:grpSp>
          <p:nvGrpSpPr>
            <p:cNvPr id="110" name="กลุ่ม 109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161" name="กลุ่ม 160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175" name="สี่เหลี่ยมผืนผ้ามุมมน 174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6" name="สี่เหลี่ยมผืนผ้ามุมมน 175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7" name="กลุ่ม 176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07" name="วงรี 206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8" name="วงรี 207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78" name="กลุ่ม 177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05" name="วงรี 204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6" name="วงรี 205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79" name="วงรี 178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0" name="สี่เหลี่ยมผืนผ้ามุมมน 179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1" name="วงรี 180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2" name="วงรี 181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3" name="วงรี 182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4" name="วงรี 183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5" name="กลุ่ม 184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03" name="วงรี 202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4" name="วงรี 203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86" name="สี่เหลี่ยมผืนผ้ามุมมน 185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7" name="กลุ่ม 186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01" name="รูปแบบอิสระ 200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2" name="รูปแบบอิสระ 201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88" name="รูปแบบอิสระ 187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89" name="กลุ่ม 188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196" name="สี่เหลี่ยมผืนผ้า 195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97" name="กลุ่ม 196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98" name="รูปแบบอิสระ 197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9" name="สี่เหลี่ยมผืนผ้ามุมมน 198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00" name="สี่เหลี่ยมผืนผ้ามุมมน 199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190" name="กลุ่ม 189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191" name="สี่เหลี่ยมผืนผ้า 190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92" name="กลุ่ม 191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93" name="รูปแบบอิสระ 192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4" name="สี่เหลี่ยมผืนผ้ามุมมน 193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5" name="สี่เหลี่ยมผืนผ้ามุมมน 194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162" name="สี่เหลี่ยมผืนผ้ามุมมน 161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63" name="กลุ่ม 162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169" name="สี่เหลี่ยมผืนผ้ามุมมน 168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70" name="กลุ่ม 169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171" name="สี่เหลี่ยมผืนผ้ามุมมน 170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2" name="สี่เหลี่ยมผืนผ้ามุมมน 171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3" name="สี่เหลี่ยมผืนผ้ามุมมน 172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4" name="สี่เหลี่ยมผืนผ้ามุมมน 173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64" name="กลุ่ม 163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65" name="สี่เหลี่ยมผืนผ้ามุมมน 164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6" name="สี่เหลี่ยมผืนผ้ามุมมน 165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7" name="สี่เหลี่ยมผืนผ้ามุมมน 166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8" name="สี่เหลี่ยมผืนผ้ามุมมน 167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11" name="กลุ่ม 110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4" name="วงรี 113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สี่เหลี่ยมผืนผ้ามุมมน 114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6" name="สี่เหลี่ยมผืนผ้ามุมมน 115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17" name="กลุ่ม 116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159" name="วงรี 158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0" name="วงรี 159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18" name="กลุ่ม 117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157" name="วงรี 156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8" name="วงรี 157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9" name="สี่เหลี่ยมผืนผ้ามุมมน 118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0" name="วงรี 119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1" name="วงรี 120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วงรี 121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3" name="กลุ่ม 122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155" name="วงรี 154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6" name="วงรี 155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24" name="สี่เหลี่ยมผืนผ้ามุมมน 123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5" name="กลุ่ม 124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153" name="รูปแบบอิสระ 152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4" name="รูปแบบอิสระ 153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26" name="กลุ่ม 125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148" name="สี่เหลี่ยมผืนผ้า 147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49" name="กลุ่ม 148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50" name="รูปแบบอิสระ 149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51" name="สี่เหลี่ยมผืนผ้ามุมมน 150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52" name="สี่เหลี่ยมผืนผ้ามุมมน 151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27" name="กลุ่ม 126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143" name="สี่เหลี่ยมผืนผ้า 142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44" name="กลุ่ม 143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145" name="รูปแบบอิสระ 144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6" name="สี่เหลี่ยมผืนผ้ามุมมน 145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7" name="สี่เหลี่ยมผืนผ้ามุมมน 146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28" name="กลุ่ม 127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137" name="สี่เหลี่ยมผืนผ้ามุมมน 136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38" name="กลุ่ม 137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139" name="สี่เหลี่ยมผืนผ้ามุมมน 138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0" name="สี่เหลี่ยมผืนผ้ามุมมน 139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1" name="สี่เหลี่ยมผืนผ้ามุมมน 140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2" name="สี่เหลี่ยมผืนผ้ามุมมน 141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29" name="กลุ่ม 128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131" name="สี่เหลี่ยมผืนผ้ามุมมน 130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32" name="กลุ่ม 131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133" name="สี่เหลี่ยมผืนผ้ามุมมน 132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4" name="สี่เหลี่ยมผืนผ้ามุมมน 133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5" name="สี่เหลี่ยมผืนผ้ามุมมน 134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6" name="สี่เหลี่ยมผืนผ้ามุมมน 135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30" name="รูปแบบอิสระ 129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7" name="Rectangle 9"/>
          <p:cNvSpPr/>
          <p:nvPr/>
        </p:nvSpPr>
        <p:spPr>
          <a:xfrm>
            <a:off x="1" y="403768"/>
            <a:ext cx="12192000" cy="797859"/>
          </a:xfrm>
          <a:prstGeom prst="rect">
            <a:avLst/>
          </a:prstGeom>
          <a:solidFill>
            <a:srgbClr val="F4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บทบาทและหน้าที่ของสมาชิกในครอบครัว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-464663" y="2413036"/>
            <a:ext cx="3765241" cy="4343400"/>
            <a:chOff x="2358242" y="174915"/>
            <a:chExt cx="5459266" cy="629754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4261930" y="174915"/>
              <a:ext cx="1785663" cy="6297546"/>
              <a:chOff x="4261930" y="174915"/>
              <a:chExt cx="1785663" cy="6297546"/>
            </a:xfrm>
          </p:grpSpPr>
          <p:sp>
            <p:nvSpPr>
              <p:cNvPr id="23" name="สี่เหลี่ยมผืนผ้ามุมมน 22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ผืนผ้ามุมมน 23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5" name="กลุ่ม 24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55" name="วงรี 54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" name="วงรี 55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6" name="กลุ่ม 25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53" name="วงรี 52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4" name="วงรี 53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7" name="วงรี 26"/>
              <p:cNvSpPr/>
              <p:nvPr/>
            </p:nvSpPr>
            <p:spPr>
              <a:xfrm>
                <a:off x="4360304" y="506881"/>
                <a:ext cx="1562514" cy="156251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สี่เหลี่ยมผืนผ้ามุมมน 27"/>
              <p:cNvSpPr/>
              <p:nvPr/>
            </p:nvSpPr>
            <p:spPr>
              <a:xfrm>
                <a:off x="4560570" y="727710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วงรี 28"/>
              <p:cNvSpPr/>
              <p:nvPr/>
            </p:nvSpPr>
            <p:spPr>
              <a:xfrm>
                <a:off x="5010042" y="174915"/>
                <a:ext cx="920706" cy="9207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วงรี 29"/>
              <p:cNvSpPr/>
              <p:nvPr/>
            </p:nvSpPr>
            <p:spPr>
              <a:xfrm>
                <a:off x="4511237" y="315855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วงรี 30"/>
              <p:cNvSpPr/>
              <p:nvPr/>
            </p:nvSpPr>
            <p:spPr>
              <a:xfrm>
                <a:off x="4338458" y="774795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วงรี 31"/>
              <p:cNvSpPr/>
              <p:nvPr/>
            </p:nvSpPr>
            <p:spPr>
              <a:xfrm>
                <a:off x="5640869" y="81158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3" name="กลุ่ม 32"/>
              <p:cNvGrpSpPr/>
              <p:nvPr/>
            </p:nvGrpSpPr>
            <p:grpSpPr>
              <a:xfrm>
                <a:off x="4762123" y="1308545"/>
                <a:ext cx="772014" cy="123279"/>
                <a:chOff x="5505073" y="1632395"/>
                <a:chExt cx="772014" cy="123279"/>
              </a:xfrm>
            </p:grpSpPr>
            <p:sp>
              <p:nvSpPr>
                <p:cNvPr id="51" name="วงรี 50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" name="วงรี 51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4" name="สี่เหลี่ยมผืนผ้ามุมมน 33"/>
              <p:cNvSpPr/>
              <p:nvPr/>
            </p:nvSpPr>
            <p:spPr>
              <a:xfrm>
                <a:off x="5094341" y="1286647"/>
                <a:ext cx="119282" cy="535295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5" name="กลุ่ม 34"/>
              <p:cNvGrpSpPr/>
              <p:nvPr/>
            </p:nvGrpSpPr>
            <p:grpSpPr>
              <a:xfrm>
                <a:off x="4865194" y="2066893"/>
                <a:ext cx="549830" cy="402321"/>
                <a:chOff x="5571350" y="2378617"/>
                <a:chExt cx="651164" cy="476469"/>
              </a:xfrm>
            </p:grpSpPr>
            <p:sp>
              <p:nvSpPr>
                <p:cNvPr id="49" name="รูปแบบอิสระ 48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0" name="รูปแบบอิสระ 49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6" name="รูปแบบอิสระ 35"/>
              <p:cNvSpPr/>
              <p:nvPr/>
            </p:nvSpPr>
            <p:spPr>
              <a:xfrm>
                <a:off x="4541463" y="4400547"/>
                <a:ext cx="1168318" cy="752868"/>
              </a:xfrm>
              <a:custGeom>
                <a:avLst/>
                <a:gdLst>
                  <a:gd name="connsiteX0" fmla="*/ 0 w 1165013"/>
                  <a:gd name="connsiteY0" fmla="*/ 0 h 717760"/>
                  <a:gd name="connsiteX1" fmla="*/ 1165013 w 1165013"/>
                  <a:gd name="connsiteY1" fmla="*/ 0 h 717760"/>
                  <a:gd name="connsiteX2" fmla="*/ 1165013 w 1165013"/>
                  <a:gd name="connsiteY2" fmla="*/ 135253 h 717760"/>
                  <a:gd name="connsiteX3" fmla="*/ 582506 w 1165013"/>
                  <a:gd name="connsiteY3" fmla="*/ 717760 h 717760"/>
                  <a:gd name="connsiteX4" fmla="*/ 582507 w 1165013"/>
                  <a:gd name="connsiteY4" fmla="*/ 717759 h 717760"/>
                  <a:gd name="connsiteX5" fmla="*/ 0 w 1165013"/>
                  <a:gd name="connsiteY5" fmla="*/ 135252 h 71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013" h="717760">
                    <a:moveTo>
                      <a:pt x="0" y="0"/>
                    </a:moveTo>
                    <a:lnTo>
                      <a:pt x="1165013" y="0"/>
                    </a:lnTo>
                    <a:lnTo>
                      <a:pt x="1165013" y="135253"/>
                    </a:lnTo>
                    <a:cubicBezTo>
                      <a:pt x="1165013" y="456963"/>
                      <a:pt x="904216" y="717760"/>
                      <a:pt x="582506" y="717760"/>
                    </a:cubicBezTo>
                    <a:lnTo>
                      <a:pt x="582507" y="717759"/>
                    </a:lnTo>
                    <a:cubicBezTo>
                      <a:pt x="260797" y="717759"/>
                      <a:pt x="0" y="456962"/>
                      <a:pt x="0" y="13525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7" name="กลุ่ม 36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44" name="สี่เหลี่ยมผืนผ้า 43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45" name="กลุ่ม 44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46" name="รูปแบบอิสระ 45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7" name="สี่เหลี่ยมผืนผ้ามุมมน 46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8" name="สี่เหลี่ยมผืนผ้ามุมมน 47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38" name="กลุ่ม 37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39" name="สี่เหลี่ยมผืนผ้า 38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40" name="กลุ่ม 39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41" name="รูปแบบอิสระ 40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2" name="สี่เหลี่ยมผืนผ้ามุมมน 41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43" name="สี่เหลี่ยมผืนผ้ามุมมน 42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</p:grpSp>
        <p:sp>
          <p:nvSpPr>
            <p:cNvPr id="10" name="สี่เหลี่ยมผืนผ้ามุมมน 9"/>
            <p:cNvSpPr/>
            <p:nvPr/>
          </p:nvSpPr>
          <p:spPr>
            <a:xfrm rot="13859566">
              <a:off x="4353852" y="3008341"/>
              <a:ext cx="280041" cy="111088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218436" y="2833143"/>
              <a:ext cx="2599072" cy="825150"/>
              <a:chOff x="5218436" y="2833143"/>
              <a:chExt cx="2599072" cy="825150"/>
            </a:xfrm>
          </p:grpSpPr>
          <p:sp>
            <p:nvSpPr>
              <p:cNvPr id="17" name="สี่เหลี่ยมผืนผ้ามุมมน 16"/>
              <p:cNvSpPr/>
              <p:nvPr/>
            </p:nvSpPr>
            <p:spPr>
              <a:xfrm rot="7072713" flipH="1">
                <a:off x="5706907" y="2895176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 rot="13500000">
                <a:off x="6597235" y="2090809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9" name="สี่เหลี่ยมผืนผ้ามุมมน 18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0" name="สี่เหลี่ยมผืนผ้ามุมมน 19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สี่เหลี่ยมผืนผ้ามุมมน 20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" name="สี่เหลี่ยมผืนผ้ามุมมน 21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2" name="กลุ่ม 11"/>
            <p:cNvGrpSpPr/>
            <p:nvPr/>
          </p:nvGrpSpPr>
          <p:grpSpPr>
            <a:xfrm rot="6215780" flipH="1">
              <a:off x="3100576" y="2559122"/>
              <a:ext cx="477939" cy="1962607"/>
              <a:chOff x="7881920" y="1727200"/>
              <a:chExt cx="477939" cy="1962607"/>
            </a:xfrm>
          </p:grpSpPr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7895770" y="1727200"/>
                <a:ext cx="280041" cy="14782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สี่เหลี่ยมผืนผ้ามุมมน 13"/>
              <p:cNvSpPr/>
              <p:nvPr/>
            </p:nvSpPr>
            <p:spPr>
              <a:xfrm>
                <a:off x="7957224" y="3002126"/>
                <a:ext cx="157132" cy="498002"/>
              </a:xfrm>
              <a:prstGeom prst="roundRect">
                <a:avLst>
                  <a:gd name="adj" fmla="val 50000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สี่เหลี่ยมผืนผ้ามุมมน 14"/>
              <p:cNvSpPr/>
              <p:nvPr/>
            </p:nvSpPr>
            <p:spPr>
              <a:xfrm>
                <a:off x="7881920" y="3244688"/>
                <a:ext cx="307740" cy="445119"/>
              </a:xfrm>
              <a:prstGeom prst="roundRect">
                <a:avLst>
                  <a:gd name="adj" fmla="val 50000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สี่เหลี่ยมผืนผ้ามุมมน 15"/>
              <p:cNvSpPr/>
              <p:nvPr/>
            </p:nvSpPr>
            <p:spPr>
              <a:xfrm rot="18219704">
                <a:off x="8077949" y="3180231"/>
                <a:ext cx="157132" cy="406689"/>
              </a:xfrm>
              <a:prstGeom prst="roundRect">
                <a:avLst>
                  <a:gd name="adj" fmla="val 50000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62" name="กลุ่ม 61"/>
          <p:cNvGrpSpPr/>
          <p:nvPr/>
        </p:nvGrpSpPr>
        <p:grpSpPr>
          <a:xfrm>
            <a:off x="99406" y="1465417"/>
            <a:ext cx="3411900" cy="4577014"/>
            <a:chOff x="212368" y="1643246"/>
            <a:chExt cx="3411900" cy="4577014"/>
          </a:xfrm>
        </p:grpSpPr>
        <p:sp>
          <p:nvSpPr>
            <p:cNvPr id="57" name="Rectangle 1"/>
            <p:cNvSpPr/>
            <p:nvPr/>
          </p:nvSpPr>
          <p:spPr>
            <a:xfrm>
              <a:off x="212368" y="1643246"/>
              <a:ext cx="3411900" cy="1006879"/>
            </a:xfrm>
            <a:prstGeom prst="rect">
              <a:avLst/>
            </a:prstGeom>
            <a:solidFill>
              <a:srgbClr val="F6D24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บทบาทหน้าที่ของหัวหน้าครอบครัว</a:t>
              </a:r>
              <a:endParaRPr lang="en-US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cxnSp>
          <p:nvCxnSpPr>
            <p:cNvPr id="61" name="ตัวเชื่อมต่อตรง 60"/>
            <p:cNvCxnSpPr/>
            <p:nvPr/>
          </p:nvCxnSpPr>
          <p:spPr>
            <a:xfrm>
              <a:off x="2720211" y="2651041"/>
              <a:ext cx="0" cy="3569219"/>
            </a:xfrm>
            <a:prstGeom prst="line">
              <a:avLst/>
            </a:prstGeom>
            <a:ln w="76200">
              <a:solidFill>
                <a:srgbClr val="F6D2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กลุ่ม 68"/>
          <p:cNvGrpSpPr/>
          <p:nvPr/>
        </p:nvGrpSpPr>
        <p:grpSpPr>
          <a:xfrm>
            <a:off x="2419119" y="2717620"/>
            <a:ext cx="3388828" cy="745589"/>
            <a:chOff x="2983185" y="2950869"/>
            <a:chExt cx="3388828" cy="745589"/>
          </a:xfrm>
        </p:grpSpPr>
        <p:sp>
          <p:nvSpPr>
            <p:cNvPr id="59" name="Rectangle 1"/>
            <p:cNvSpPr/>
            <p:nvPr/>
          </p:nvSpPr>
          <p:spPr>
            <a:xfrm>
              <a:off x="3325749" y="2950869"/>
              <a:ext cx="3046264" cy="74558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เป็นผู้มีความประพฤติดี 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เป็นแบบอย่างที่ดี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2983185" y="3158637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70" name="กลุ่ม 69"/>
          <p:cNvGrpSpPr/>
          <p:nvPr/>
        </p:nvGrpSpPr>
        <p:grpSpPr>
          <a:xfrm>
            <a:off x="2419119" y="3708470"/>
            <a:ext cx="3388828" cy="745589"/>
            <a:chOff x="2983185" y="3997139"/>
            <a:chExt cx="3388828" cy="745589"/>
          </a:xfrm>
        </p:grpSpPr>
        <p:sp>
          <p:nvSpPr>
            <p:cNvPr id="67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เป็นผู้มีภาวะทางอารมณ์มั่นคง มีความยุติธรรม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2983185" y="4218159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1" name="กลุ่ม 70"/>
          <p:cNvGrpSpPr/>
          <p:nvPr/>
        </p:nvGrpSpPr>
        <p:grpSpPr>
          <a:xfrm>
            <a:off x="2419119" y="4707921"/>
            <a:ext cx="3388828" cy="745589"/>
            <a:chOff x="2983185" y="3997139"/>
            <a:chExt cx="3388828" cy="745589"/>
          </a:xfrm>
        </p:grpSpPr>
        <p:sp>
          <p:nvSpPr>
            <p:cNvPr id="72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ดูแลเลี้ยงดูสมาชิกในครอบครัวอย่างเต็มกำลัง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73" name="วงรี 72"/>
            <p:cNvSpPr/>
            <p:nvPr/>
          </p:nvSpPr>
          <p:spPr>
            <a:xfrm>
              <a:off x="2983185" y="4204907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2419119" y="5704866"/>
            <a:ext cx="3388828" cy="745589"/>
            <a:chOff x="2983185" y="3997139"/>
            <a:chExt cx="3388828" cy="745589"/>
          </a:xfrm>
        </p:grpSpPr>
        <p:sp>
          <p:nvSpPr>
            <p:cNvPr id="75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4.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มีความรอบรู้และพัฒนาตนเองให้ทันสมัยเสมอ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2983185" y="4204907"/>
              <a:ext cx="360218" cy="360218"/>
            </a:xfrm>
            <a:prstGeom prst="ellipse">
              <a:avLst/>
            </a:prstGeom>
            <a:solidFill>
              <a:srgbClr val="F6D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4" name="กลุ่ม 93"/>
          <p:cNvGrpSpPr/>
          <p:nvPr/>
        </p:nvGrpSpPr>
        <p:grpSpPr>
          <a:xfrm flipH="1">
            <a:off x="8616999" y="1460599"/>
            <a:ext cx="3411900" cy="4577014"/>
            <a:chOff x="212368" y="1643246"/>
            <a:chExt cx="3411900" cy="4577014"/>
          </a:xfrm>
        </p:grpSpPr>
        <p:sp>
          <p:nvSpPr>
            <p:cNvPr id="95" name="Rectangle 1"/>
            <p:cNvSpPr/>
            <p:nvPr/>
          </p:nvSpPr>
          <p:spPr>
            <a:xfrm>
              <a:off x="212368" y="1643246"/>
              <a:ext cx="3411900" cy="1006879"/>
            </a:xfrm>
            <a:prstGeom prst="rect">
              <a:avLst/>
            </a:prstGeom>
            <a:solidFill>
              <a:srgbClr val="ED443D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บทบาทหน้าที่ของ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สามีภรรยา</a:t>
              </a:r>
              <a:endParaRPr lang="en-US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cxnSp>
          <p:nvCxnSpPr>
            <p:cNvPr id="96" name="ตัวเชื่อมต่อตรง 95"/>
            <p:cNvCxnSpPr/>
            <p:nvPr/>
          </p:nvCxnSpPr>
          <p:spPr>
            <a:xfrm>
              <a:off x="2720211" y="2651041"/>
              <a:ext cx="0" cy="3569219"/>
            </a:xfrm>
            <a:prstGeom prst="line">
              <a:avLst/>
            </a:prstGeom>
            <a:ln w="76200">
              <a:solidFill>
                <a:srgbClr val="EF4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กลุ่ม 96"/>
          <p:cNvGrpSpPr/>
          <p:nvPr/>
        </p:nvGrpSpPr>
        <p:grpSpPr>
          <a:xfrm flipH="1">
            <a:off x="6330105" y="2714197"/>
            <a:ext cx="3388828" cy="745589"/>
            <a:chOff x="2983185" y="2950869"/>
            <a:chExt cx="3388828" cy="745589"/>
          </a:xfrm>
        </p:grpSpPr>
        <p:sp>
          <p:nvSpPr>
            <p:cNvPr id="98" name="Rectangle 1"/>
            <p:cNvSpPr/>
            <p:nvPr/>
          </p:nvSpPr>
          <p:spPr>
            <a:xfrm>
              <a:off x="3325749" y="2950869"/>
              <a:ext cx="3046264" cy="745589"/>
            </a:xfrm>
            <a:prstGeom prst="rect">
              <a:avLst/>
            </a:prstGeom>
            <a:solidFill>
              <a:srgbClr val="F68D8C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มีจิตใจหนักแน่น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รู้จักปรับตัวเขาหากัน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99" name="วงรี 98"/>
            <p:cNvSpPr/>
            <p:nvPr/>
          </p:nvSpPr>
          <p:spPr>
            <a:xfrm>
              <a:off x="2983185" y="3145385"/>
              <a:ext cx="360218" cy="360218"/>
            </a:xfrm>
            <a:prstGeom prst="ellipse">
              <a:avLst/>
            </a:prstGeom>
            <a:solidFill>
              <a:srgbClr val="EF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</p:grpSp>
      <p:grpSp>
        <p:nvGrpSpPr>
          <p:cNvPr id="100" name="กลุ่ม 99"/>
          <p:cNvGrpSpPr/>
          <p:nvPr/>
        </p:nvGrpSpPr>
        <p:grpSpPr>
          <a:xfrm flipH="1">
            <a:off x="6330105" y="3705047"/>
            <a:ext cx="3388828" cy="745589"/>
            <a:chOff x="2983185" y="3997139"/>
            <a:chExt cx="3388828" cy="745589"/>
          </a:xfrm>
        </p:grpSpPr>
        <p:sp>
          <p:nvSpPr>
            <p:cNvPr id="101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rgbClr val="F38F8E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มีจิตใจเอื้อเฟื้อเผื่อแผ่ โอบอ้อมอารี เสียสละ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2983185" y="4178403"/>
              <a:ext cx="360218" cy="360218"/>
            </a:xfrm>
            <a:prstGeom prst="ellipse">
              <a:avLst/>
            </a:prstGeom>
            <a:solidFill>
              <a:srgbClr val="EF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3" name="กลุ่ม 102"/>
          <p:cNvGrpSpPr/>
          <p:nvPr/>
        </p:nvGrpSpPr>
        <p:grpSpPr>
          <a:xfrm flipH="1">
            <a:off x="6330105" y="4677994"/>
            <a:ext cx="3388828" cy="745589"/>
            <a:chOff x="2983185" y="3997139"/>
            <a:chExt cx="3388828" cy="745589"/>
          </a:xfrm>
        </p:grpSpPr>
        <p:sp>
          <p:nvSpPr>
            <p:cNvPr id="104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rgbClr val="F68E8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มีเหตุผล เข้าใจกัน 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ไม่ขัดแย้งกัน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05" name="วงรี 104"/>
            <p:cNvSpPr/>
            <p:nvPr/>
          </p:nvSpPr>
          <p:spPr>
            <a:xfrm>
              <a:off x="2983185" y="4191655"/>
              <a:ext cx="360218" cy="360218"/>
            </a:xfrm>
            <a:prstGeom prst="ellipse">
              <a:avLst/>
            </a:prstGeom>
            <a:solidFill>
              <a:srgbClr val="EF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6" name="กลุ่ม 105"/>
          <p:cNvGrpSpPr/>
          <p:nvPr/>
        </p:nvGrpSpPr>
        <p:grpSpPr>
          <a:xfrm flipH="1">
            <a:off x="6330105" y="5701443"/>
            <a:ext cx="3388828" cy="745589"/>
            <a:chOff x="2983185" y="3997139"/>
            <a:chExt cx="3388828" cy="745589"/>
          </a:xfrm>
        </p:grpSpPr>
        <p:sp>
          <p:nvSpPr>
            <p:cNvPr id="107" name="Rectangle 1"/>
            <p:cNvSpPr/>
            <p:nvPr/>
          </p:nvSpPr>
          <p:spPr>
            <a:xfrm>
              <a:off x="3325749" y="3997139"/>
              <a:ext cx="3046264" cy="745589"/>
            </a:xfrm>
            <a:prstGeom prst="rect">
              <a:avLst/>
            </a:prstGeom>
            <a:solidFill>
              <a:srgbClr val="F78D8E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4. </a:t>
              </a: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ยกย่อง ไม่ดูหมิ่น 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2000" dirty="0" smtClean="0"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ไม่นอกใจ</a:t>
              </a:r>
              <a:endParaRPr lang="en-US" sz="2000" dirty="0" smtClean="0">
                <a:effectLst/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08" name="วงรี 107"/>
            <p:cNvSpPr/>
            <p:nvPr/>
          </p:nvSpPr>
          <p:spPr>
            <a:xfrm>
              <a:off x="2983185" y="4204907"/>
              <a:ext cx="360218" cy="360218"/>
            </a:xfrm>
            <a:prstGeom prst="ellipse">
              <a:avLst/>
            </a:prstGeom>
            <a:solidFill>
              <a:srgbClr val="EF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29737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1" y="403768"/>
            <a:ext cx="9367900" cy="797859"/>
          </a:xfrm>
          <a:prstGeom prst="rect">
            <a:avLst/>
          </a:prstGeom>
          <a:solidFill>
            <a:srgbClr val="F4A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บทบาทและหน้าที่ของสมาชิกในครอบครัว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 flipH="1">
            <a:off x="3508822" y="1550147"/>
            <a:ext cx="6139569" cy="56168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บทบาทหน้าที่ของสมาชิกใน</a:t>
            </a:r>
            <a:r>
              <a:rPr lang="th-TH" dirty="0" smtClean="0">
                <a:solidFill>
                  <a:schemeClr val="tx1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ครอบครัว</a:t>
            </a:r>
            <a:endParaRPr lang="en-US" dirty="0">
              <a:solidFill>
                <a:schemeClr val="tx1"/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 flipH="1">
            <a:off x="8658978" y="4298136"/>
            <a:ext cx="824633" cy="1512855"/>
            <a:chOff x="4381817" y="1991468"/>
            <a:chExt cx="721654" cy="1323931"/>
          </a:xfrm>
        </p:grpSpPr>
        <p:sp>
          <p:nvSpPr>
            <p:cNvPr id="36" name="สี่เหลี่ยมผืนผ้า 35"/>
            <p:cNvSpPr/>
            <p:nvPr/>
          </p:nvSpPr>
          <p:spPr>
            <a:xfrm>
              <a:off x="4676379" y="2522921"/>
              <a:ext cx="140029" cy="792478"/>
            </a:xfrm>
            <a:prstGeom prst="rect">
              <a:avLst/>
            </a:prstGeom>
            <a:solidFill>
              <a:srgbClr val="B27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7" name="กลุ่ม 36"/>
            <p:cNvGrpSpPr/>
            <p:nvPr/>
          </p:nvGrpSpPr>
          <p:grpSpPr>
            <a:xfrm>
              <a:off x="4381817" y="1991468"/>
              <a:ext cx="721654" cy="722045"/>
              <a:chOff x="4849906" y="1682570"/>
              <a:chExt cx="770965" cy="771383"/>
            </a:xfrm>
          </p:grpSpPr>
          <p:sp>
            <p:nvSpPr>
              <p:cNvPr id="38" name="วงรี 37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วงรี 38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0" name="รูปแบบอิสระ 39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9" name="กลุ่ม 8"/>
          <p:cNvGrpSpPr/>
          <p:nvPr/>
        </p:nvGrpSpPr>
        <p:grpSpPr>
          <a:xfrm flipH="1">
            <a:off x="10395197" y="3615406"/>
            <a:ext cx="2042763" cy="3587661"/>
            <a:chOff x="5446689" y="1391104"/>
            <a:chExt cx="1314450" cy="2131313"/>
          </a:xfrm>
        </p:grpSpPr>
        <p:sp>
          <p:nvSpPr>
            <p:cNvPr id="32" name="รูปห้าเหลี่ยม 31"/>
            <p:cNvSpPr/>
            <p:nvPr/>
          </p:nvSpPr>
          <p:spPr>
            <a:xfrm rot="16200000">
              <a:off x="5117012" y="2022652"/>
              <a:ext cx="1974226" cy="1025304"/>
            </a:xfrm>
            <a:prstGeom prst="homePlate">
              <a:avLst/>
            </a:prstGeom>
            <a:solidFill>
              <a:srgbClr val="D68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3" name="กลุ่ม 32"/>
            <p:cNvGrpSpPr/>
            <p:nvPr/>
          </p:nvGrpSpPr>
          <p:grpSpPr>
            <a:xfrm rot="8100000">
              <a:off x="5446689" y="1391104"/>
              <a:ext cx="1314450" cy="1314450"/>
              <a:chOff x="4965539" y="916158"/>
              <a:chExt cx="1314450" cy="1314450"/>
            </a:xfrm>
          </p:grpSpPr>
          <p:sp>
            <p:nvSpPr>
              <p:cNvPr id="34" name="มนมุมสี่เหลี่ยมผืนผ้าด้านเดียวกัน 33"/>
              <p:cNvSpPr/>
              <p:nvPr/>
            </p:nvSpPr>
            <p:spPr>
              <a:xfrm>
                <a:off x="4965539" y="916158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มนมุมสี่เหลี่ยมผืนผ้าด้านเดียวกัน 34"/>
              <p:cNvSpPr/>
              <p:nvPr/>
            </p:nvSpPr>
            <p:spPr>
              <a:xfrm rot="5400000">
                <a:off x="5454931" y="1405550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D6D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0" name="กลุ่ม 9"/>
          <p:cNvGrpSpPr/>
          <p:nvPr/>
        </p:nvGrpSpPr>
        <p:grpSpPr>
          <a:xfrm flipH="1">
            <a:off x="9342695" y="1939627"/>
            <a:ext cx="2321312" cy="3763887"/>
            <a:chOff x="5446689" y="1391104"/>
            <a:chExt cx="1314450" cy="2131313"/>
          </a:xfrm>
        </p:grpSpPr>
        <p:sp>
          <p:nvSpPr>
            <p:cNvPr id="26" name="รูปห้าเหลี่ยม 25"/>
            <p:cNvSpPr/>
            <p:nvPr/>
          </p:nvSpPr>
          <p:spPr>
            <a:xfrm rot="16200000">
              <a:off x="5117012" y="2022652"/>
              <a:ext cx="1974226" cy="1025304"/>
            </a:xfrm>
            <a:prstGeom prst="homePlate">
              <a:avLst/>
            </a:prstGeom>
            <a:solidFill>
              <a:srgbClr val="E6B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7" name="กลุ่ม 26"/>
            <p:cNvGrpSpPr/>
            <p:nvPr/>
          </p:nvGrpSpPr>
          <p:grpSpPr>
            <a:xfrm rot="8100000">
              <a:off x="5446689" y="1391104"/>
              <a:ext cx="1314450" cy="1314450"/>
              <a:chOff x="4965539" y="916158"/>
              <a:chExt cx="1314450" cy="1314450"/>
            </a:xfrm>
          </p:grpSpPr>
          <p:sp>
            <p:nvSpPr>
              <p:cNvPr id="30" name="มนมุมสี่เหลี่ยมผืนผ้าด้านเดียวกัน 29"/>
              <p:cNvSpPr/>
              <p:nvPr/>
            </p:nvSpPr>
            <p:spPr>
              <a:xfrm>
                <a:off x="4965539" y="916158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มนมุมสี่เหลี่ยมผืนผ้าด้านเดียวกัน 30"/>
              <p:cNvSpPr/>
              <p:nvPr/>
            </p:nvSpPr>
            <p:spPr>
              <a:xfrm rot="5400000">
                <a:off x="5454931" y="1405550"/>
                <a:ext cx="335666" cy="13144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179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8" name="วงรี 27"/>
            <p:cNvSpPr/>
            <p:nvPr/>
          </p:nvSpPr>
          <p:spPr>
            <a:xfrm>
              <a:off x="5787685" y="2018916"/>
              <a:ext cx="632879" cy="6328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วงรี 28"/>
            <p:cNvSpPr/>
            <p:nvPr/>
          </p:nvSpPr>
          <p:spPr>
            <a:xfrm>
              <a:off x="5876185" y="2101807"/>
              <a:ext cx="468839" cy="468839"/>
            </a:xfrm>
            <a:prstGeom prst="ellipse">
              <a:avLst/>
            </a:prstGeom>
            <a:solidFill>
              <a:srgbClr val="1F4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กลุ่ม 10"/>
          <p:cNvGrpSpPr/>
          <p:nvPr/>
        </p:nvGrpSpPr>
        <p:grpSpPr>
          <a:xfrm flipH="1">
            <a:off x="8440236" y="5481720"/>
            <a:ext cx="3539695" cy="1957101"/>
            <a:chOff x="3657026" y="1313796"/>
            <a:chExt cx="4716374" cy="2607688"/>
          </a:xfrm>
        </p:grpSpPr>
        <p:sp>
          <p:nvSpPr>
            <p:cNvPr id="24" name="รูปแบบอิสระ 23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รูปแบบอิสระ 24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กลุ่ม 11"/>
          <p:cNvGrpSpPr/>
          <p:nvPr/>
        </p:nvGrpSpPr>
        <p:grpSpPr>
          <a:xfrm flipH="1">
            <a:off x="10912065" y="5765421"/>
            <a:ext cx="1185618" cy="1140376"/>
            <a:chOff x="4520093" y="1041439"/>
            <a:chExt cx="1354694" cy="1303000"/>
          </a:xfrm>
        </p:grpSpPr>
        <p:sp>
          <p:nvSpPr>
            <p:cNvPr id="22" name="รูปแบบอิสระ 21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รูปแบบอิสระ 22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กลุ่ม 12"/>
          <p:cNvGrpSpPr/>
          <p:nvPr/>
        </p:nvGrpSpPr>
        <p:grpSpPr>
          <a:xfrm flipH="1">
            <a:off x="11425476" y="6030744"/>
            <a:ext cx="710182" cy="683082"/>
            <a:chOff x="4520093" y="1041439"/>
            <a:chExt cx="1354694" cy="1303000"/>
          </a:xfrm>
        </p:grpSpPr>
        <p:sp>
          <p:nvSpPr>
            <p:cNvPr id="20" name="รูปแบบอิสระ 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รูปแบบอิสระ 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กลุ่ม 13"/>
          <p:cNvGrpSpPr/>
          <p:nvPr/>
        </p:nvGrpSpPr>
        <p:grpSpPr>
          <a:xfrm flipH="1">
            <a:off x="9707615" y="6118202"/>
            <a:ext cx="619461" cy="619798"/>
            <a:chOff x="4849906" y="1682570"/>
            <a:chExt cx="770965" cy="771383"/>
          </a:xfrm>
        </p:grpSpPr>
        <p:sp>
          <p:nvSpPr>
            <p:cNvPr id="17" name="วงรี 16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วงรี 17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 18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วงรี 14"/>
          <p:cNvSpPr/>
          <p:nvPr/>
        </p:nvSpPr>
        <p:spPr>
          <a:xfrm flipH="1">
            <a:off x="8683816" y="6186188"/>
            <a:ext cx="662135" cy="662135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 flipH="1">
            <a:off x="11219350" y="1037202"/>
            <a:ext cx="1647088" cy="56168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 flipH="1">
            <a:off x="7248832" y="2944193"/>
            <a:ext cx="4249075" cy="3939073"/>
            <a:chOff x="2774644" y="3476467"/>
            <a:chExt cx="3476727" cy="3223074"/>
          </a:xfrm>
        </p:grpSpPr>
        <p:grpSp>
          <p:nvGrpSpPr>
            <p:cNvPr id="42" name="กลุ่ม 41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93" name="กลุ่ม 92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8" name="สี่เหลี่ยมผืนผ้ามุมมน 107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9" name="กลุ่ม 108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39" name="วงรี 138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0" name="วงรี 139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10" name="กลุ่ม 109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37" name="วงรี 136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8" name="วงรี 137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11" name="วงรี 110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2" name="สี่เหลี่ยมผืนผ้ามุมมน 111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3" name="วงรี 112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4" name="วงรี 113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5" name="วงรี 114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6" name="วงรี 115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7" name="กลุ่ม 116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135" name="วงรี 134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6" name="วงรี 135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18" name="สี่เหลี่ยมผืนผ้ามุมมน 117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9" name="กลุ่ม 118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133" name="รูปแบบอิสระ 132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34" name="รูปแบบอิสระ 133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20" name="รูปแบบอิสระ 119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1" name="กลุ่ม 120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128" name="สี่เหลี่ยมผืนผ้า 127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29" name="กลุ่ม 128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30" name="รูปแบบอิสระ 129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1" name="สี่เหลี่ยมผืนผ้ามุมมน 130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2" name="สี่เหลี่ยมผืนผ้ามุมมน 131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122" name="กลุ่ม 121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123" name="สี่เหลี่ยมผืนผ้า 122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24" name="กลุ่ม 123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25" name="รูปแบบอิสระ 124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6" name="สี่เหลี่ยมผืนผ้ามุมมน 125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27" name="สี่เหลี่ยมผืนผ้ามุมมน 126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94" name="สี่เหลี่ยมผืนผ้ามุมมน 93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5" name="กลุ่ม 94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2" name="กลุ่ม 101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103" name="สี่เหลี่ยมผืนผ้ามุมมน 102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4" name="สี่เหลี่ยมผืนผ้ามุมมน 103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5" name="สี่เหลี่ยมผืนผ้ามุมมน 104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06" name="สี่เหลี่ยมผืนผ้ามุมมน 105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96" name="กลุ่ม 95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8" name="สี่เหลี่ยมผืนผ้ามุมมน 97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9" name="สี่เหลี่ยมผืนผ้ามุมมน 98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0" name="สี่เหลี่ยมผืนผ้ามุมมน 99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43" name="กลุ่ม 42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44" name="วงรี 43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วงรี 44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วงรี 45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9" name="กลุ่ม 48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91" name="วงรี 90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2" name="วงรี 91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0" name="กลุ่ม 49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89" name="วงรี 88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วงรี 89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วงรี 51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วงรี 52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วงรี 53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5" name="กลุ่ม 54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87" name="วงรี 86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8" name="วงรี 87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6" name="สี่เหลี่ยมผืนผ้ามุมมน 55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7" name="กลุ่ม 56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85" name="รูปแบบอิสระ 84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6" name="รูปแบบอิสระ 85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8" name="กลุ่ม 57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80" name="สี่เหลี่ยมผืนผ้า 79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81" name="กลุ่ม 80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82" name="รูปแบบอิสระ 81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3" name="สี่เหลี่ยมผืนผ้ามุมมน 82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4" name="สี่เหลี่ยมผืนผ้ามุมมน 83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59" name="กลุ่ม 58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75" name="สี่เหลี่ยมผืนผ้า 74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6" name="กลุ่ม 75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77" name="รูปแบบอิสระ 76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8" name="สี่เหลี่ยมผืนผ้ามุมมน 77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9" name="สี่เหลี่ยมผืนผ้ามุมมน 78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60" name="กลุ่ม 59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69" name="สี่เหลี่ยมผืนผ้ามุมมน 68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0" name="กลุ่ม 69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71" name="สี่เหลี่ยมผืนผ้ามุมมน 70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2" name="สี่เหลี่ยมผืนผ้ามุมมน 71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3" name="สี่เหลี่ยมผืนผ้ามุมมน 72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4" name="สี่เหลี่ยมผืนผ้ามุมมน 73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61" name="กลุ่ม 60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63" name="สี่เหลี่ยมผืนผ้ามุมมน 62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4" name="กลุ่ม 63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65" name="สี่เหลี่ยมผืนผ้ามุมมน 64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6" name="สี่เหลี่ยมผืนผ้ามุมมน 65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7" name="สี่เหลี่ยมผืนผ้ามุมมน 66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68" name="สี่เหลี่ยมผืนผ้ามุมมน 67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62" name="รูปแบบอิสระ 61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44" name="กลุ่ม 143"/>
          <p:cNvGrpSpPr/>
          <p:nvPr/>
        </p:nvGrpSpPr>
        <p:grpSpPr>
          <a:xfrm>
            <a:off x="482005" y="2504373"/>
            <a:ext cx="7376784" cy="553357"/>
            <a:chOff x="1087946" y="2310485"/>
            <a:chExt cx="7376784" cy="553357"/>
          </a:xfrm>
        </p:grpSpPr>
        <p:sp>
          <p:nvSpPr>
            <p:cNvPr id="142" name="Rectangle 2"/>
            <p:cNvSpPr/>
            <p:nvPr/>
          </p:nvSpPr>
          <p:spPr>
            <a:xfrm>
              <a:off x="1244156" y="2310485"/>
              <a:ext cx="7220574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solidFill>
                    <a:srgbClr val="3B3838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 </a:t>
              </a:r>
              <a:r>
                <a:rPr lang="en-US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1. </a:t>
              </a:r>
              <a:r>
                <a:rPr lang="th-TH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กตัญญู ช่วยเหลือบิดามารดาและญาติผู้ใหญ่</a:t>
              </a:r>
              <a:endParaRPr lang="en-US" dirty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3" name="Chevron 10"/>
            <p:cNvSpPr/>
            <p:nvPr/>
          </p:nvSpPr>
          <p:spPr>
            <a:xfrm>
              <a:off x="1087946" y="2362409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กลุ่ม 144"/>
          <p:cNvGrpSpPr/>
          <p:nvPr/>
        </p:nvGrpSpPr>
        <p:grpSpPr>
          <a:xfrm>
            <a:off x="477782" y="3213815"/>
            <a:ext cx="8185314" cy="553357"/>
            <a:chOff x="1087946" y="2310485"/>
            <a:chExt cx="8185314" cy="553357"/>
          </a:xfrm>
        </p:grpSpPr>
        <p:sp>
          <p:nvSpPr>
            <p:cNvPr id="146" name="Rectangle 2"/>
            <p:cNvSpPr/>
            <p:nvPr/>
          </p:nvSpPr>
          <p:spPr>
            <a:xfrm>
              <a:off x="1244156" y="2310485"/>
              <a:ext cx="8029104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solidFill>
                    <a:srgbClr val="3B3838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 </a:t>
              </a:r>
              <a:r>
                <a:rPr lang="en-US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2. </a:t>
              </a:r>
              <a:r>
                <a:rPr lang="th-TH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ช่วยเหลือบิดามารดาทำงานบ้านด้วยความเต็มใจ</a:t>
              </a:r>
              <a:endParaRPr lang="en-US" dirty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47" name="Chevron 10"/>
            <p:cNvSpPr/>
            <p:nvPr/>
          </p:nvSpPr>
          <p:spPr>
            <a:xfrm>
              <a:off x="1087946" y="2362409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48" name="กลุ่ม 147"/>
          <p:cNvGrpSpPr/>
          <p:nvPr/>
        </p:nvGrpSpPr>
        <p:grpSpPr>
          <a:xfrm>
            <a:off x="489544" y="3924130"/>
            <a:ext cx="6554488" cy="553357"/>
            <a:chOff x="1087946" y="2310485"/>
            <a:chExt cx="6554488" cy="553357"/>
          </a:xfrm>
        </p:grpSpPr>
        <p:sp>
          <p:nvSpPr>
            <p:cNvPr id="149" name="Rectangle 2"/>
            <p:cNvSpPr/>
            <p:nvPr/>
          </p:nvSpPr>
          <p:spPr>
            <a:xfrm>
              <a:off x="1244156" y="2310485"/>
              <a:ext cx="6398278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solidFill>
                    <a:srgbClr val="3B3838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 </a:t>
              </a:r>
              <a:r>
                <a:rPr lang="en-US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3. </a:t>
              </a:r>
              <a:r>
                <a:rPr lang="th-TH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ขยันและรับผิดชอบต่อหน้าที่ของตนเอง</a:t>
              </a:r>
              <a:endParaRPr lang="en-US" dirty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0" name="Chevron 10"/>
            <p:cNvSpPr/>
            <p:nvPr/>
          </p:nvSpPr>
          <p:spPr>
            <a:xfrm>
              <a:off x="1087946" y="2362409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กลุ่ม 150"/>
          <p:cNvGrpSpPr/>
          <p:nvPr/>
        </p:nvGrpSpPr>
        <p:grpSpPr>
          <a:xfrm>
            <a:off x="474350" y="4626071"/>
            <a:ext cx="4973261" cy="553357"/>
            <a:chOff x="1087946" y="2310485"/>
            <a:chExt cx="4973261" cy="553357"/>
          </a:xfrm>
        </p:grpSpPr>
        <p:sp>
          <p:nvSpPr>
            <p:cNvPr id="152" name="Rectangle 2"/>
            <p:cNvSpPr/>
            <p:nvPr/>
          </p:nvSpPr>
          <p:spPr>
            <a:xfrm>
              <a:off x="1244156" y="2310485"/>
              <a:ext cx="4817051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solidFill>
                    <a:srgbClr val="3B3838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 </a:t>
              </a:r>
              <a:r>
                <a:rPr lang="en-US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4. </a:t>
              </a:r>
              <a:r>
                <a:rPr lang="th-TH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ประหยัดอดออม ไม่ฟุ่มเฟือย</a:t>
              </a:r>
              <a:endParaRPr lang="en-US" dirty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3" name="Chevron 10"/>
            <p:cNvSpPr/>
            <p:nvPr/>
          </p:nvSpPr>
          <p:spPr>
            <a:xfrm>
              <a:off x="1087946" y="2362409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กลุ่ม 154"/>
          <p:cNvGrpSpPr/>
          <p:nvPr/>
        </p:nvGrpSpPr>
        <p:grpSpPr>
          <a:xfrm>
            <a:off x="434730" y="5352005"/>
            <a:ext cx="6647145" cy="553357"/>
            <a:chOff x="1087946" y="2310485"/>
            <a:chExt cx="6804022" cy="553357"/>
          </a:xfrm>
        </p:grpSpPr>
        <p:sp>
          <p:nvSpPr>
            <p:cNvPr id="156" name="Rectangle 2"/>
            <p:cNvSpPr/>
            <p:nvPr/>
          </p:nvSpPr>
          <p:spPr>
            <a:xfrm>
              <a:off x="1244156" y="2310485"/>
              <a:ext cx="6647812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 smtClean="0">
                  <a:solidFill>
                    <a:srgbClr val="3B3838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  </a:t>
              </a:r>
              <a:r>
                <a:rPr lang="en-US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5. </a:t>
              </a:r>
              <a:r>
                <a:rPr lang="th-TH" dirty="0" smtClean="0">
                  <a:solidFill>
                    <a:srgbClr val="FFD966"/>
                  </a:solidFill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rPr>
                <a:t>ไม่ประพฤติตนให้เป็นที่เสื่อมเสียชื่อเสียง</a:t>
              </a:r>
              <a:endParaRPr lang="en-US" dirty="0">
                <a:solidFill>
                  <a:srgbClr val="FFD966"/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endParaRPr>
            </a:p>
          </p:txBody>
        </p:sp>
        <p:sp>
          <p:nvSpPr>
            <p:cNvPr id="157" name="Chevron 10"/>
            <p:cNvSpPr/>
            <p:nvPr/>
          </p:nvSpPr>
          <p:spPr>
            <a:xfrm>
              <a:off x="1087946" y="2362409"/>
              <a:ext cx="312420" cy="312420"/>
            </a:xfrm>
            <a:prstGeom prst="chevron">
              <a:avLst>
                <a:gd name="adj" fmla="val 4024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44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กลุ่ม 40"/>
          <p:cNvGrpSpPr/>
          <p:nvPr/>
        </p:nvGrpSpPr>
        <p:grpSpPr>
          <a:xfrm>
            <a:off x="-1280107" y="1494624"/>
            <a:ext cx="6360831" cy="6463196"/>
            <a:chOff x="2900407" y="1370164"/>
            <a:chExt cx="6360831" cy="646319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6515491" y="1370164"/>
              <a:ext cx="2745747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7080355" y="4171628"/>
              <a:ext cx="1027047" cy="1884197"/>
              <a:chOff x="4381817" y="1991468"/>
              <a:chExt cx="721654" cy="1323931"/>
            </a:xfrm>
          </p:grpSpPr>
          <p:sp>
            <p:nvSpPr>
              <p:cNvPr id="34" name="สี่เหลี่ยมผืนผ้า 33"/>
              <p:cNvSpPr/>
              <p:nvPr/>
            </p:nvSpPr>
            <p:spPr>
              <a:xfrm>
                <a:off x="4676379" y="2522921"/>
                <a:ext cx="140029" cy="792478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5" name="กลุ่ม 34"/>
              <p:cNvGrpSpPr/>
              <p:nvPr/>
            </p:nvGrpSpPr>
            <p:grpSpPr>
              <a:xfrm>
                <a:off x="4381817" y="1991468"/>
                <a:ext cx="721654" cy="722045"/>
                <a:chOff x="4849906" y="1682570"/>
                <a:chExt cx="770965" cy="771383"/>
              </a:xfrm>
            </p:grpSpPr>
            <p:sp>
              <p:nvSpPr>
                <p:cNvPr id="36" name="วงรี 35"/>
                <p:cNvSpPr/>
                <p:nvPr/>
              </p:nvSpPr>
              <p:spPr>
                <a:xfrm>
                  <a:off x="4849906" y="1682988"/>
                  <a:ext cx="770965" cy="770965"/>
                </a:xfrm>
                <a:prstGeom prst="ellipse">
                  <a:avLst/>
                </a:prstGeom>
                <a:solidFill>
                  <a:srgbClr val="4583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7" name="วงรี 36"/>
                <p:cNvSpPr/>
                <p:nvPr/>
              </p:nvSpPr>
              <p:spPr>
                <a:xfrm>
                  <a:off x="4964272" y="1798201"/>
                  <a:ext cx="539704" cy="539704"/>
                </a:xfrm>
                <a:prstGeom prst="ellipse">
                  <a:avLst/>
                </a:prstGeom>
                <a:solidFill>
                  <a:srgbClr val="87A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8" name="รูปแบบอิสระ 37"/>
                <p:cNvSpPr/>
                <p:nvPr/>
              </p:nvSpPr>
              <p:spPr>
                <a:xfrm>
                  <a:off x="5235959" y="1682570"/>
                  <a:ext cx="382383" cy="770966"/>
                </a:xfrm>
                <a:custGeom>
                  <a:avLst/>
                  <a:gdLst>
                    <a:gd name="connsiteX0" fmla="*/ 23795 w 409278"/>
                    <a:gd name="connsiteY0" fmla="*/ 0 h 770966"/>
                    <a:gd name="connsiteX1" fmla="*/ 409278 w 409278"/>
                    <a:gd name="connsiteY1" fmla="*/ 385483 h 770966"/>
                    <a:gd name="connsiteX2" fmla="*/ 23795 w 409278"/>
                    <a:gd name="connsiteY2" fmla="*/ 770966 h 770966"/>
                    <a:gd name="connsiteX3" fmla="*/ 0 w 409278"/>
                    <a:gd name="connsiteY3" fmla="*/ 768567 h 770966"/>
                    <a:gd name="connsiteX4" fmla="*/ 0 w 409278"/>
                    <a:gd name="connsiteY4" fmla="*/ 2399 h 77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278" h="770966">
                      <a:moveTo>
                        <a:pt x="23795" y="0"/>
                      </a:moveTo>
                      <a:cubicBezTo>
                        <a:pt x="236691" y="0"/>
                        <a:pt x="409278" y="172587"/>
                        <a:pt x="409278" y="385483"/>
                      </a:cubicBezTo>
                      <a:cubicBezTo>
                        <a:pt x="409278" y="598379"/>
                        <a:pt x="236691" y="770966"/>
                        <a:pt x="23795" y="770966"/>
                      </a:cubicBezTo>
                      <a:lnTo>
                        <a:pt x="0" y="768567"/>
                      </a:lnTo>
                      <a:lnTo>
                        <a:pt x="0" y="2399"/>
                      </a:lnTo>
                      <a:close/>
                    </a:path>
                  </a:pathLst>
                </a:custGeom>
                <a:solidFill>
                  <a:srgbClr val="45834A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" name="กลุ่ม 6"/>
            <p:cNvGrpSpPr/>
            <p:nvPr/>
          </p:nvGrpSpPr>
          <p:grpSpPr>
            <a:xfrm>
              <a:off x="3854304" y="3107644"/>
              <a:ext cx="2544177" cy="4468282"/>
              <a:chOff x="5446689" y="1391104"/>
              <a:chExt cx="1314450" cy="2131313"/>
            </a:xfrm>
          </p:grpSpPr>
          <p:sp>
            <p:nvSpPr>
              <p:cNvPr id="30" name="รูปห้าเหลี่ยม 29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D68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1" name="กลุ่ม 30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32" name="มนมุมสี่เหลี่ยมผืนผ้าด้านเดียวกัน 31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มนมุมสี่เหลี่ยมผืนผ้าด้านเดียวกัน 32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D6D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" name="กลุ่ม 7"/>
            <p:cNvGrpSpPr/>
            <p:nvPr/>
          </p:nvGrpSpPr>
          <p:grpSpPr>
            <a:xfrm>
              <a:off x="6246077" y="2014820"/>
              <a:ext cx="2891097" cy="4687764"/>
              <a:chOff x="5446689" y="1391104"/>
              <a:chExt cx="1314450" cy="2131313"/>
            </a:xfrm>
          </p:grpSpPr>
          <p:sp>
            <p:nvSpPr>
              <p:cNvPr id="24" name="รูปห้าเหลี่ยม 23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E6B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5" name="กลุ่ม 24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28" name="มนมุมสี่เหลี่ยมผืนผ้าด้านเดียวกัน 27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9" name="มนมุมสี่เหลี่ยมผืนผ้าด้านเดียวกัน 28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วงรี 25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วงรี 26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1F4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4354457" y="5395873"/>
              <a:ext cx="4408542" cy="2437487"/>
              <a:chOff x="3657026" y="1313796"/>
              <a:chExt cx="4716374" cy="2607688"/>
            </a:xfrm>
          </p:grpSpPr>
          <p:sp>
            <p:nvSpPr>
              <p:cNvPr id="22" name="รูปแบบอิสระ 21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รูปแบบอิสระ 22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4225876" y="5831025"/>
              <a:ext cx="1476637" cy="1420291"/>
              <a:chOff x="4520093" y="1041439"/>
              <a:chExt cx="1354694" cy="1303000"/>
            </a:xfrm>
          </p:grpSpPr>
          <p:sp>
            <p:nvSpPr>
              <p:cNvPr id="20" name="รูปแบบอิสระ 19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" name="รูปแบบอิสระ 20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>
              <a:off x="4184409" y="6190940"/>
              <a:ext cx="884502" cy="850750"/>
              <a:chOff x="4520093" y="1041439"/>
              <a:chExt cx="1354694" cy="1303000"/>
            </a:xfrm>
          </p:grpSpPr>
          <p:sp>
            <p:nvSpPr>
              <p:cNvPr id="18" name="รูปแบบอิสระ 17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รูปแบบอิสระ 18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6159320" y="6296154"/>
              <a:ext cx="771513" cy="771932"/>
              <a:chOff x="4849906" y="1682570"/>
              <a:chExt cx="770965" cy="771383"/>
            </a:xfrm>
          </p:grpSpPr>
          <p:sp>
            <p:nvSpPr>
              <p:cNvPr id="15" name="วงรี 14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วงรี 15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รูปแบบอิสระ 16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วงรี 12"/>
            <p:cNvSpPr/>
            <p:nvPr/>
          </p:nvSpPr>
          <p:spPr>
            <a:xfrm>
              <a:off x="7230676" y="6363895"/>
              <a:ext cx="824661" cy="824661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สี่เหลี่ยมผืนผ้ามุมมน 13"/>
            <p:cNvSpPr/>
            <p:nvPr/>
          </p:nvSpPr>
          <p:spPr>
            <a:xfrm>
              <a:off x="2900407" y="2961803"/>
              <a:ext cx="1798566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39" name="วงรี 38"/>
            <p:cNvSpPr/>
            <p:nvPr/>
          </p:nvSpPr>
          <p:spPr>
            <a:xfrm>
              <a:off x="4512898" y="4400408"/>
              <a:ext cx="1132990" cy="1132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วงรี 39"/>
            <p:cNvSpPr/>
            <p:nvPr/>
          </p:nvSpPr>
          <p:spPr>
            <a:xfrm>
              <a:off x="4659508" y="4559949"/>
              <a:ext cx="839324" cy="839323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3" name="สายฟ้า 42"/>
          <p:cNvSpPr/>
          <p:nvPr/>
        </p:nvSpPr>
        <p:spPr>
          <a:xfrm rot="425426">
            <a:off x="605953" y="2490619"/>
            <a:ext cx="3063093" cy="3975357"/>
          </a:xfrm>
          <a:prstGeom prst="lightningBol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4" name="Group 12"/>
          <p:cNvGrpSpPr/>
          <p:nvPr/>
        </p:nvGrpSpPr>
        <p:grpSpPr>
          <a:xfrm>
            <a:off x="-155739" y="274393"/>
            <a:ext cx="12549602" cy="882192"/>
            <a:chOff x="-14702" y="260808"/>
            <a:chExt cx="14745698" cy="1434327"/>
          </a:xfrm>
        </p:grpSpPr>
        <p:sp>
          <p:nvSpPr>
            <p:cNvPr id="45" name="Rectangle 13"/>
            <p:cNvSpPr/>
            <p:nvPr/>
          </p:nvSpPr>
          <p:spPr>
            <a:xfrm>
              <a:off x="4241985" y="260808"/>
              <a:ext cx="6568940" cy="1428116"/>
            </a:xfrm>
            <a:prstGeom prst="rect">
              <a:avLst/>
            </a:prstGeom>
            <a:solidFill>
              <a:srgbClr val="FFD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6" name="Group 14"/>
            <p:cNvGrpSpPr/>
            <p:nvPr/>
          </p:nvGrpSpPr>
          <p:grpSpPr>
            <a:xfrm>
              <a:off x="-14702" y="264655"/>
              <a:ext cx="4864786" cy="1430480"/>
              <a:chOff x="0" y="1599065"/>
              <a:chExt cx="12192000" cy="3585030"/>
            </a:xfrm>
          </p:grpSpPr>
          <p:sp>
            <p:nvSpPr>
              <p:cNvPr id="159" name="Rectangle 127"/>
              <p:cNvSpPr/>
              <p:nvPr/>
            </p:nvSpPr>
            <p:spPr>
              <a:xfrm>
                <a:off x="0" y="1599067"/>
                <a:ext cx="12192000" cy="3585028"/>
              </a:xfrm>
              <a:prstGeom prst="rect">
                <a:avLst/>
              </a:prstGeom>
              <a:solidFill>
                <a:srgbClr val="FFD7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0" name="Parallelogram 128"/>
              <p:cNvSpPr/>
              <p:nvPr/>
            </p:nvSpPr>
            <p:spPr>
              <a:xfrm>
                <a:off x="0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1" name="Parallelogram 129"/>
              <p:cNvSpPr/>
              <p:nvPr/>
            </p:nvSpPr>
            <p:spPr>
              <a:xfrm>
                <a:off x="442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2" name="Parallelogram 130"/>
              <p:cNvSpPr/>
              <p:nvPr/>
            </p:nvSpPr>
            <p:spPr>
              <a:xfrm>
                <a:off x="921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3" name="Parallelogram 131"/>
              <p:cNvSpPr/>
              <p:nvPr/>
            </p:nvSpPr>
            <p:spPr>
              <a:xfrm>
                <a:off x="1364343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4" name="Parallelogram 132"/>
              <p:cNvSpPr/>
              <p:nvPr/>
            </p:nvSpPr>
            <p:spPr>
              <a:xfrm>
                <a:off x="1807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5" name="Parallelogram 133"/>
              <p:cNvSpPr/>
              <p:nvPr/>
            </p:nvSpPr>
            <p:spPr>
              <a:xfrm>
                <a:off x="2286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6" name="Parallelogram 134"/>
              <p:cNvSpPr/>
              <p:nvPr/>
            </p:nvSpPr>
            <p:spPr>
              <a:xfrm>
                <a:off x="2728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7" name="Parallelogram 135"/>
              <p:cNvSpPr/>
              <p:nvPr/>
            </p:nvSpPr>
            <p:spPr>
              <a:xfrm>
                <a:off x="3171372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8" name="Parallelogram 136"/>
              <p:cNvSpPr/>
              <p:nvPr/>
            </p:nvSpPr>
            <p:spPr>
              <a:xfrm>
                <a:off x="3650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9" name="Parallelogram 137"/>
              <p:cNvSpPr/>
              <p:nvPr/>
            </p:nvSpPr>
            <p:spPr>
              <a:xfrm>
                <a:off x="4093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0" name="Parallelogram 138"/>
              <p:cNvSpPr/>
              <p:nvPr/>
            </p:nvSpPr>
            <p:spPr>
              <a:xfrm>
                <a:off x="4535715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1" name="Parallelogram 139"/>
              <p:cNvSpPr/>
              <p:nvPr/>
            </p:nvSpPr>
            <p:spPr>
              <a:xfrm>
                <a:off x="5014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2" name="Parallelogram 140"/>
              <p:cNvSpPr/>
              <p:nvPr/>
            </p:nvSpPr>
            <p:spPr>
              <a:xfrm>
                <a:off x="5493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3" name="Parallelogram 141"/>
              <p:cNvSpPr/>
              <p:nvPr/>
            </p:nvSpPr>
            <p:spPr>
              <a:xfrm>
                <a:off x="5936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4" name="Parallelogram 142"/>
              <p:cNvSpPr/>
              <p:nvPr/>
            </p:nvSpPr>
            <p:spPr>
              <a:xfrm>
                <a:off x="6415314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5" name="Parallelogram 143"/>
              <p:cNvSpPr/>
              <p:nvPr/>
            </p:nvSpPr>
            <p:spPr>
              <a:xfrm>
                <a:off x="6858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6" name="Parallelogram 144"/>
              <p:cNvSpPr/>
              <p:nvPr/>
            </p:nvSpPr>
            <p:spPr>
              <a:xfrm>
                <a:off x="7300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7" name="Parallelogram 145"/>
              <p:cNvSpPr/>
              <p:nvPr/>
            </p:nvSpPr>
            <p:spPr>
              <a:xfrm>
                <a:off x="7779657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8" name="Parallelogram 146"/>
              <p:cNvSpPr/>
              <p:nvPr/>
            </p:nvSpPr>
            <p:spPr>
              <a:xfrm>
                <a:off x="8222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9" name="Parallelogram 147"/>
              <p:cNvSpPr/>
              <p:nvPr/>
            </p:nvSpPr>
            <p:spPr>
              <a:xfrm>
                <a:off x="8665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0" name="Parallelogram 148"/>
              <p:cNvSpPr/>
              <p:nvPr/>
            </p:nvSpPr>
            <p:spPr>
              <a:xfrm>
                <a:off x="9144000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1" name="Parallelogram 149"/>
              <p:cNvSpPr/>
              <p:nvPr/>
            </p:nvSpPr>
            <p:spPr>
              <a:xfrm>
                <a:off x="9586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2" name="Parallelogram 150"/>
              <p:cNvSpPr/>
              <p:nvPr/>
            </p:nvSpPr>
            <p:spPr>
              <a:xfrm>
                <a:off x="10029372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3" name="Parallelogram 151"/>
              <p:cNvSpPr/>
              <p:nvPr/>
            </p:nvSpPr>
            <p:spPr>
              <a:xfrm>
                <a:off x="10508343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4" name="Parallelogram 152"/>
              <p:cNvSpPr/>
              <p:nvPr/>
            </p:nvSpPr>
            <p:spPr>
              <a:xfrm>
                <a:off x="10951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5" name="Parallelogram 153"/>
              <p:cNvSpPr/>
              <p:nvPr/>
            </p:nvSpPr>
            <p:spPr>
              <a:xfrm>
                <a:off x="11393715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6" name="Parallelogram 154"/>
              <p:cNvSpPr/>
              <p:nvPr/>
            </p:nvSpPr>
            <p:spPr>
              <a:xfrm>
                <a:off x="11872686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7" name="Parallelogram 155"/>
              <p:cNvSpPr/>
              <p:nvPr/>
            </p:nvSpPr>
            <p:spPr>
              <a:xfrm>
                <a:off x="0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8" name="Parallelogram 156"/>
              <p:cNvSpPr/>
              <p:nvPr/>
            </p:nvSpPr>
            <p:spPr>
              <a:xfrm>
                <a:off x="442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9" name="Parallelogram 157"/>
              <p:cNvSpPr/>
              <p:nvPr/>
            </p:nvSpPr>
            <p:spPr>
              <a:xfrm>
                <a:off x="921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0" name="Parallelogram 158"/>
              <p:cNvSpPr/>
              <p:nvPr/>
            </p:nvSpPr>
            <p:spPr>
              <a:xfrm>
                <a:off x="1364343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1" name="Parallelogram 159"/>
              <p:cNvSpPr/>
              <p:nvPr/>
            </p:nvSpPr>
            <p:spPr>
              <a:xfrm>
                <a:off x="1807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2" name="Parallelogram 160"/>
              <p:cNvSpPr/>
              <p:nvPr/>
            </p:nvSpPr>
            <p:spPr>
              <a:xfrm>
                <a:off x="2286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3" name="Parallelogram 161"/>
              <p:cNvSpPr/>
              <p:nvPr/>
            </p:nvSpPr>
            <p:spPr>
              <a:xfrm>
                <a:off x="2728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4" name="Parallelogram 162"/>
              <p:cNvSpPr/>
              <p:nvPr/>
            </p:nvSpPr>
            <p:spPr>
              <a:xfrm>
                <a:off x="3171372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5" name="Parallelogram 163"/>
              <p:cNvSpPr/>
              <p:nvPr/>
            </p:nvSpPr>
            <p:spPr>
              <a:xfrm>
                <a:off x="3650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6" name="Parallelogram 164"/>
              <p:cNvSpPr/>
              <p:nvPr/>
            </p:nvSpPr>
            <p:spPr>
              <a:xfrm>
                <a:off x="4093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7" name="Parallelogram 165"/>
              <p:cNvSpPr/>
              <p:nvPr/>
            </p:nvSpPr>
            <p:spPr>
              <a:xfrm>
                <a:off x="4535715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8" name="Parallelogram 166"/>
              <p:cNvSpPr/>
              <p:nvPr/>
            </p:nvSpPr>
            <p:spPr>
              <a:xfrm>
                <a:off x="5014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9" name="Parallelogram 167"/>
              <p:cNvSpPr/>
              <p:nvPr/>
            </p:nvSpPr>
            <p:spPr>
              <a:xfrm>
                <a:off x="5493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0" name="Parallelogram 168"/>
              <p:cNvSpPr/>
              <p:nvPr/>
            </p:nvSpPr>
            <p:spPr>
              <a:xfrm>
                <a:off x="5936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1" name="Parallelogram 169"/>
              <p:cNvSpPr/>
              <p:nvPr/>
            </p:nvSpPr>
            <p:spPr>
              <a:xfrm>
                <a:off x="6415314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2" name="Parallelogram 170"/>
              <p:cNvSpPr/>
              <p:nvPr/>
            </p:nvSpPr>
            <p:spPr>
              <a:xfrm>
                <a:off x="6858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3" name="Parallelogram 171"/>
              <p:cNvSpPr/>
              <p:nvPr/>
            </p:nvSpPr>
            <p:spPr>
              <a:xfrm>
                <a:off x="7300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4" name="Parallelogram 172"/>
              <p:cNvSpPr/>
              <p:nvPr/>
            </p:nvSpPr>
            <p:spPr>
              <a:xfrm>
                <a:off x="7779657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5" name="Parallelogram 173"/>
              <p:cNvSpPr/>
              <p:nvPr/>
            </p:nvSpPr>
            <p:spPr>
              <a:xfrm>
                <a:off x="8222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Parallelogram 174"/>
              <p:cNvSpPr/>
              <p:nvPr/>
            </p:nvSpPr>
            <p:spPr>
              <a:xfrm>
                <a:off x="8665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Parallelogram 175"/>
              <p:cNvSpPr/>
              <p:nvPr/>
            </p:nvSpPr>
            <p:spPr>
              <a:xfrm>
                <a:off x="9144000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8" name="Parallelogram 176"/>
              <p:cNvSpPr/>
              <p:nvPr/>
            </p:nvSpPr>
            <p:spPr>
              <a:xfrm>
                <a:off x="9586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9" name="Parallelogram 177"/>
              <p:cNvSpPr/>
              <p:nvPr/>
            </p:nvSpPr>
            <p:spPr>
              <a:xfrm>
                <a:off x="10029372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0" name="Parallelogram 178"/>
              <p:cNvSpPr/>
              <p:nvPr/>
            </p:nvSpPr>
            <p:spPr>
              <a:xfrm>
                <a:off x="10508343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Parallelogram 179"/>
              <p:cNvSpPr/>
              <p:nvPr/>
            </p:nvSpPr>
            <p:spPr>
              <a:xfrm>
                <a:off x="10951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Parallelogram 180"/>
              <p:cNvSpPr/>
              <p:nvPr/>
            </p:nvSpPr>
            <p:spPr>
              <a:xfrm>
                <a:off x="11393715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3" name="Parallelogram 181"/>
              <p:cNvSpPr/>
              <p:nvPr/>
            </p:nvSpPr>
            <p:spPr>
              <a:xfrm>
                <a:off x="11872686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7" name="Group 15"/>
            <p:cNvGrpSpPr/>
            <p:nvPr/>
          </p:nvGrpSpPr>
          <p:grpSpPr>
            <a:xfrm>
              <a:off x="4921911" y="264655"/>
              <a:ext cx="4864786" cy="1430480"/>
              <a:chOff x="0" y="1599065"/>
              <a:chExt cx="12192000" cy="3585030"/>
            </a:xfrm>
          </p:grpSpPr>
          <p:sp>
            <p:nvSpPr>
              <p:cNvPr id="104" name="Rectangle 72"/>
              <p:cNvSpPr/>
              <p:nvPr/>
            </p:nvSpPr>
            <p:spPr>
              <a:xfrm>
                <a:off x="0" y="1599067"/>
                <a:ext cx="12192000" cy="3585028"/>
              </a:xfrm>
              <a:prstGeom prst="rect">
                <a:avLst/>
              </a:prstGeom>
              <a:solidFill>
                <a:srgbClr val="FFD7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4000" dirty="0" smtClean="0">
                    <a:solidFill>
                      <a:srgbClr val="FF3300"/>
                    </a:solidFill>
                    <a:latin typeface="Kanit Medium" panose="00000600000000000000" pitchFamily="2" charset="-34"/>
                    <a:cs typeface="Kanit Medium" panose="00000600000000000000" pitchFamily="2" charset="-34"/>
                  </a:rPr>
                  <a:t>ปัญหาครอบครัว</a:t>
                </a:r>
                <a:endParaRPr lang="th-TH" sz="4000" dirty="0">
                  <a:solidFill>
                    <a:srgbClr val="FF3300"/>
                  </a:solidFill>
                  <a:latin typeface="Kanit Medium" panose="00000600000000000000" pitchFamily="2" charset="-34"/>
                  <a:cs typeface="Kanit Medium" panose="00000600000000000000" pitchFamily="2" charset="-34"/>
                </a:endParaRPr>
              </a:p>
            </p:txBody>
          </p:sp>
          <p:sp>
            <p:nvSpPr>
              <p:cNvPr id="105" name="Parallelogram 73"/>
              <p:cNvSpPr/>
              <p:nvPr/>
            </p:nvSpPr>
            <p:spPr>
              <a:xfrm>
                <a:off x="0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6" name="Parallelogram 74"/>
              <p:cNvSpPr/>
              <p:nvPr/>
            </p:nvSpPr>
            <p:spPr>
              <a:xfrm>
                <a:off x="442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7" name="Parallelogram 75"/>
              <p:cNvSpPr/>
              <p:nvPr/>
            </p:nvSpPr>
            <p:spPr>
              <a:xfrm>
                <a:off x="921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Parallelogram 76"/>
              <p:cNvSpPr/>
              <p:nvPr/>
            </p:nvSpPr>
            <p:spPr>
              <a:xfrm>
                <a:off x="1364343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Parallelogram 77"/>
              <p:cNvSpPr/>
              <p:nvPr/>
            </p:nvSpPr>
            <p:spPr>
              <a:xfrm>
                <a:off x="1807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Parallelogram 78"/>
              <p:cNvSpPr/>
              <p:nvPr/>
            </p:nvSpPr>
            <p:spPr>
              <a:xfrm>
                <a:off x="2286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Parallelogram 79"/>
              <p:cNvSpPr/>
              <p:nvPr/>
            </p:nvSpPr>
            <p:spPr>
              <a:xfrm>
                <a:off x="2728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2" name="Parallelogram 80"/>
              <p:cNvSpPr/>
              <p:nvPr/>
            </p:nvSpPr>
            <p:spPr>
              <a:xfrm>
                <a:off x="3171372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Parallelogram 81"/>
              <p:cNvSpPr/>
              <p:nvPr/>
            </p:nvSpPr>
            <p:spPr>
              <a:xfrm>
                <a:off x="3650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4" name="Parallelogram 82"/>
              <p:cNvSpPr/>
              <p:nvPr/>
            </p:nvSpPr>
            <p:spPr>
              <a:xfrm>
                <a:off x="4093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Parallelogram 83"/>
              <p:cNvSpPr/>
              <p:nvPr/>
            </p:nvSpPr>
            <p:spPr>
              <a:xfrm>
                <a:off x="4535715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6" name="Parallelogram 84"/>
              <p:cNvSpPr/>
              <p:nvPr/>
            </p:nvSpPr>
            <p:spPr>
              <a:xfrm>
                <a:off x="5014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7" name="Parallelogram 85"/>
              <p:cNvSpPr/>
              <p:nvPr/>
            </p:nvSpPr>
            <p:spPr>
              <a:xfrm>
                <a:off x="5493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8" name="Parallelogram 86"/>
              <p:cNvSpPr/>
              <p:nvPr/>
            </p:nvSpPr>
            <p:spPr>
              <a:xfrm>
                <a:off x="5936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9" name="Parallelogram 87"/>
              <p:cNvSpPr/>
              <p:nvPr/>
            </p:nvSpPr>
            <p:spPr>
              <a:xfrm>
                <a:off x="6415314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0" name="Parallelogram 88"/>
              <p:cNvSpPr/>
              <p:nvPr/>
            </p:nvSpPr>
            <p:spPr>
              <a:xfrm>
                <a:off x="6858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1" name="Parallelogram 89"/>
              <p:cNvSpPr/>
              <p:nvPr/>
            </p:nvSpPr>
            <p:spPr>
              <a:xfrm>
                <a:off x="7300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Parallelogram 90"/>
              <p:cNvSpPr/>
              <p:nvPr/>
            </p:nvSpPr>
            <p:spPr>
              <a:xfrm>
                <a:off x="7779657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3" name="Parallelogram 91"/>
              <p:cNvSpPr/>
              <p:nvPr/>
            </p:nvSpPr>
            <p:spPr>
              <a:xfrm>
                <a:off x="8222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Parallelogram 92"/>
              <p:cNvSpPr/>
              <p:nvPr/>
            </p:nvSpPr>
            <p:spPr>
              <a:xfrm>
                <a:off x="8665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Parallelogram 93"/>
              <p:cNvSpPr/>
              <p:nvPr/>
            </p:nvSpPr>
            <p:spPr>
              <a:xfrm>
                <a:off x="9144000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Parallelogram 94"/>
              <p:cNvSpPr/>
              <p:nvPr/>
            </p:nvSpPr>
            <p:spPr>
              <a:xfrm>
                <a:off x="9586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Parallelogram 95"/>
              <p:cNvSpPr/>
              <p:nvPr/>
            </p:nvSpPr>
            <p:spPr>
              <a:xfrm>
                <a:off x="10029372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8" name="Parallelogram 96"/>
              <p:cNvSpPr/>
              <p:nvPr/>
            </p:nvSpPr>
            <p:spPr>
              <a:xfrm>
                <a:off x="10508343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9" name="Parallelogram 97"/>
              <p:cNvSpPr/>
              <p:nvPr/>
            </p:nvSpPr>
            <p:spPr>
              <a:xfrm>
                <a:off x="10951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0" name="Parallelogram 98"/>
              <p:cNvSpPr/>
              <p:nvPr/>
            </p:nvSpPr>
            <p:spPr>
              <a:xfrm>
                <a:off x="11393715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Parallelogram 99"/>
              <p:cNvSpPr/>
              <p:nvPr/>
            </p:nvSpPr>
            <p:spPr>
              <a:xfrm>
                <a:off x="11872686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Parallelogram 100"/>
              <p:cNvSpPr/>
              <p:nvPr/>
            </p:nvSpPr>
            <p:spPr>
              <a:xfrm>
                <a:off x="0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3" name="Parallelogram 101"/>
              <p:cNvSpPr/>
              <p:nvPr/>
            </p:nvSpPr>
            <p:spPr>
              <a:xfrm>
                <a:off x="442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4" name="Parallelogram 102"/>
              <p:cNvSpPr/>
              <p:nvPr/>
            </p:nvSpPr>
            <p:spPr>
              <a:xfrm>
                <a:off x="921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5" name="Parallelogram 103"/>
              <p:cNvSpPr/>
              <p:nvPr/>
            </p:nvSpPr>
            <p:spPr>
              <a:xfrm>
                <a:off x="1364343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6" name="Parallelogram 104"/>
              <p:cNvSpPr/>
              <p:nvPr/>
            </p:nvSpPr>
            <p:spPr>
              <a:xfrm>
                <a:off x="1807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7" name="Parallelogram 105"/>
              <p:cNvSpPr/>
              <p:nvPr/>
            </p:nvSpPr>
            <p:spPr>
              <a:xfrm>
                <a:off x="2286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Parallelogram 106"/>
              <p:cNvSpPr/>
              <p:nvPr/>
            </p:nvSpPr>
            <p:spPr>
              <a:xfrm>
                <a:off x="2728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9" name="Parallelogram 107"/>
              <p:cNvSpPr/>
              <p:nvPr/>
            </p:nvSpPr>
            <p:spPr>
              <a:xfrm>
                <a:off x="3171372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0" name="Parallelogram 108"/>
              <p:cNvSpPr/>
              <p:nvPr/>
            </p:nvSpPr>
            <p:spPr>
              <a:xfrm>
                <a:off x="3650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1" name="Parallelogram 109"/>
              <p:cNvSpPr/>
              <p:nvPr/>
            </p:nvSpPr>
            <p:spPr>
              <a:xfrm>
                <a:off x="4093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2" name="Parallelogram 110"/>
              <p:cNvSpPr/>
              <p:nvPr/>
            </p:nvSpPr>
            <p:spPr>
              <a:xfrm>
                <a:off x="4535715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Parallelogram 111"/>
              <p:cNvSpPr/>
              <p:nvPr/>
            </p:nvSpPr>
            <p:spPr>
              <a:xfrm>
                <a:off x="5014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Parallelogram 112"/>
              <p:cNvSpPr/>
              <p:nvPr/>
            </p:nvSpPr>
            <p:spPr>
              <a:xfrm>
                <a:off x="5493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5" name="Parallelogram 113"/>
              <p:cNvSpPr/>
              <p:nvPr/>
            </p:nvSpPr>
            <p:spPr>
              <a:xfrm>
                <a:off x="5936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6" name="Parallelogram 114"/>
              <p:cNvSpPr/>
              <p:nvPr/>
            </p:nvSpPr>
            <p:spPr>
              <a:xfrm>
                <a:off x="6415314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7" name="Parallelogram 115"/>
              <p:cNvSpPr/>
              <p:nvPr/>
            </p:nvSpPr>
            <p:spPr>
              <a:xfrm>
                <a:off x="6858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8" name="Parallelogram 116"/>
              <p:cNvSpPr/>
              <p:nvPr/>
            </p:nvSpPr>
            <p:spPr>
              <a:xfrm>
                <a:off x="7300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9" name="Parallelogram 117"/>
              <p:cNvSpPr/>
              <p:nvPr/>
            </p:nvSpPr>
            <p:spPr>
              <a:xfrm>
                <a:off x="7779657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0" name="Parallelogram 118"/>
              <p:cNvSpPr/>
              <p:nvPr/>
            </p:nvSpPr>
            <p:spPr>
              <a:xfrm>
                <a:off x="8222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1" name="Parallelogram 119"/>
              <p:cNvSpPr/>
              <p:nvPr/>
            </p:nvSpPr>
            <p:spPr>
              <a:xfrm>
                <a:off x="8665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2" name="Parallelogram 120"/>
              <p:cNvSpPr/>
              <p:nvPr/>
            </p:nvSpPr>
            <p:spPr>
              <a:xfrm>
                <a:off x="9144000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Parallelogram 121"/>
              <p:cNvSpPr/>
              <p:nvPr/>
            </p:nvSpPr>
            <p:spPr>
              <a:xfrm>
                <a:off x="9586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4" name="Parallelogram 122"/>
              <p:cNvSpPr/>
              <p:nvPr/>
            </p:nvSpPr>
            <p:spPr>
              <a:xfrm>
                <a:off x="10029372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5" name="Parallelogram 123"/>
              <p:cNvSpPr/>
              <p:nvPr/>
            </p:nvSpPr>
            <p:spPr>
              <a:xfrm>
                <a:off x="10508343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6" name="Parallelogram 124"/>
              <p:cNvSpPr/>
              <p:nvPr/>
            </p:nvSpPr>
            <p:spPr>
              <a:xfrm>
                <a:off x="10951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7" name="Parallelogram 125"/>
              <p:cNvSpPr/>
              <p:nvPr/>
            </p:nvSpPr>
            <p:spPr>
              <a:xfrm>
                <a:off x="11393715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8" name="Parallelogram 126"/>
              <p:cNvSpPr/>
              <p:nvPr/>
            </p:nvSpPr>
            <p:spPr>
              <a:xfrm>
                <a:off x="11872686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8" name="Group 16"/>
            <p:cNvGrpSpPr/>
            <p:nvPr/>
          </p:nvGrpSpPr>
          <p:grpSpPr>
            <a:xfrm>
              <a:off x="9866210" y="260808"/>
              <a:ext cx="4864786" cy="1430480"/>
              <a:chOff x="0" y="1599065"/>
              <a:chExt cx="12192000" cy="3585030"/>
            </a:xfrm>
          </p:grpSpPr>
          <p:sp>
            <p:nvSpPr>
              <p:cNvPr id="49" name="Rectangle 17"/>
              <p:cNvSpPr/>
              <p:nvPr/>
            </p:nvSpPr>
            <p:spPr>
              <a:xfrm>
                <a:off x="0" y="1599067"/>
                <a:ext cx="12192000" cy="3585028"/>
              </a:xfrm>
              <a:prstGeom prst="rect">
                <a:avLst/>
              </a:prstGeom>
              <a:solidFill>
                <a:srgbClr val="FFD7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Parallelogram 18"/>
              <p:cNvSpPr/>
              <p:nvPr/>
            </p:nvSpPr>
            <p:spPr>
              <a:xfrm>
                <a:off x="0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Parallelogram 19"/>
              <p:cNvSpPr/>
              <p:nvPr/>
            </p:nvSpPr>
            <p:spPr>
              <a:xfrm>
                <a:off x="442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Parallelogram 20"/>
              <p:cNvSpPr/>
              <p:nvPr/>
            </p:nvSpPr>
            <p:spPr>
              <a:xfrm>
                <a:off x="921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Parallelogram 21"/>
              <p:cNvSpPr/>
              <p:nvPr/>
            </p:nvSpPr>
            <p:spPr>
              <a:xfrm>
                <a:off x="1364343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Parallelogram 22"/>
              <p:cNvSpPr/>
              <p:nvPr/>
            </p:nvSpPr>
            <p:spPr>
              <a:xfrm>
                <a:off x="1807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Parallelogram 23"/>
              <p:cNvSpPr/>
              <p:nvPr/>
            </p:nvSpPr>
            <p:spPr>
              <a:xfrm>
                <a:off x="2286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6" name="Parallelogram 24"/>
              <p:cNvSpPr/>
              <p:nvPr/>
            </p:nvSpPr>
            <p:spPr>
              <a:xfrm>
                <a:off x="2728686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Parallelogram 25"/>
              <p:cNvSpPr/>
              <p:nvPr/>
            </p:nvSpPr>
            <p:spPr>
              <a:xfrm>
                <a:off x="3171372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Parallelogram 26"/>
              <p:cNvSpPr/>
              <p:nvPr/>
            </p:nvSpPr>
            <p:spPr>
              <a:xfrm>
                <a:off x="3650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Parallelogram 27"/>
              <p:cNvSpPr/>
              <p:nvPr/>
            </p:nvSpPr>
            <p:spPr>
              <a:xfrm>
                <a:off x="4093029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Parallelogram 28"/>
              <p:cNvSpPr/>
              <p:nvPr/>
            </p:nvSpPr>
            <p:spPr>
              <a:xfrm>
                <a:off x="4535715" y="1599067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Parallelogram 29"/>
              <p:cNvSpPr/>
              <p:nvPr/>
            </p:nvSpPr>
            <p:spPr>
              <a:xfrm>
                <a:off x="5014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Parallelogram 30"/>
              <p:cNvSpPr/>
              <p:nvPr/>
            </p:nvSpPr>
            <p:spPr>
              <a:xfrm>
                <a:off x="5493657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Parallelogram 31"/>
              <p:cNvSpPr/>
              <p:nvPr/>
            </p:nvSpPr>
            <p:spPr>
              <a:xfrm>
                <a:off x="5936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Parallelogram 32"/>
              <p:cNvSpPr/>
              <p:nvPr/>
            </p:nvSpPr>
            <p:spPr>
              <a:xfrm>
                <a:off x="6415314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5" name="Parallelogram 33"/>
              <p:cNvSpPr/>
              <p:nvPr/>
            </p:nvSpPr>
            <p:spPr>
              <a:xfrm>
                <a:off x="6858000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6" name="Parallelogram 34"/>
              <p:cNvSpPr/>
              <p:nvPr/>
            </p:nvSpPr>
            <p:spPr>
              <a:xfrm>
                <a:off x="7300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7" name="Parallelogram 35"/>
              <p:cNvSpPr/>
              <p:nvPr/>
            </p:nvSpPr>
            <p:spPr>
              <a:xfrm>
                <a:off x="7779657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Parallelogram 36"/>
              <p:cNvSpPr/>
              <p:nvPr/>
            </p:nvSpPr>
            <p:spPr>
              <a:xfrm>
                <a:off x="8222343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9" name="Parallelogram 37"/>
              <p:cNvSpPr/>
              <p:nvPr/>
            </p:nvSpPr>
            <p:spPr>
              <a:xfrm>
                <a:off x="8665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Parallelogram 38"/>
              <p:cNvSpPr/>
              <p:nvPr/>
            </p:nvSpPr>
            <p:spPr>
              <a:xfrm>
                <a:off x="9144000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Parallelogram 39"/>
              <p:cNvSpPr/>
              <p:nvPr/>
            </p:nvSpPr>
            <p:spPr>
              <a:xfrm>
                <a:off x="9586686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Parallelogram 40"/>
              <p:cNvSpPr/>
              <p:nvPr/>
            </p:nvSpPr>
            <p:spPr>
              <a:xfrm>
                <a:off x="10029372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Parallelogram 41"/>
              <p:cNvSpPr/>
              <p:nvPr/>
            </p:nvSpPr>
            <p:spPr>
              <a:xfrm>
                <a:off x="10508343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Parallelogram 42"/>
              <p:cNvSpPr/>
              <p:nvPr/>
            </p:nvSpPr>
            <p:spPr>
              <a:xfrm>
                <a:off x="10951029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5" name="Parallelogram 43"/>
              <p:cNvSpPr/>
              <p:nvPr/>
            </p:nvSpPr>
            <p:spPr>
              <a:xfrm>
                <a:off x="11393715" y="1599066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6" name="Parallelogram 44"/>
              <p:cNvSpPr/>
              <p:nvPr/>
            </p:nvSpPr>
            <p:spPr>
              <a:xfrm>
                <a:off x="11872686" y="1599065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7" name="Parallelogram 45"/>
              <p:cNvSpPr/>
              <p:nvPr/>
            </p:nvSpPr>
            <p:spPr>
              <a:xfrm>
                <a:off x="0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Parallelogram 46"/>
              <p:cNvSpPr/>
              <p:nvPr/>
            </p:nvSpPr>
            <p:spPr>
              <a:xfrm>
                <a:off x="442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Parallelogram 47"/>
              <p:cNvSpPr/>
              <p:nvPr/>
            </p:nvSpPr>
            <p:spPr>
              <a:xfrm>
                <a:off x="921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Parallelogram 48"/>
              <p:cNvSpPr/>
              <p:nvPr/>
            </p:nvSpPr>
            <p:spPr>
              <a:xfrm>
                <a:off x="1364343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1" name="Parallelogram 49"/>
              <p:cNvSpPr/>
              <p:nvPr/>
            </p:nvSpPr>
            <p:spPr>
              <a:xfrm>
                <a:off x="1807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2" name="Parallelogram 50"/>
              <p:cNvSpPr/>
              <p:nvPr/>
            </p:nvSpPr>
            <p:spPr>
              <a:xfrm>
                <a:off x="2286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3" name="Parallelogram 51"/>
              <p:cNvSpPr/>
              <p:nvPr/>
            </p:nvSpPr>
            <p:spPr>
              <a:xfrm>
                <a:off x="2728686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4" name="Parallelogram 52"/>
              <p:cNvSpPr/>
              <p:nvPr/>
            </p:nvSpPr>
            <p:spPr>
              <a:xfrm>
                <a:off x="3171372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5" name="Parallelogram 53"/>
              <p:cNvSpPr/>
              <p:nvPr/>
            </p:nvSpPr>
            <p:spPr>
              <a:xfrm>
                <a:off x="3650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6" name="Parallelogram 54"/>
              <p:cNvSpPr/>
              <p:nvPr/>
            </p:nvSpPr>
            <p:spPr>
              <a:xfrm>
                <a:off x="4093029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7" name="Parallelogram 55"/>
              <p:cNvSpPr/>
              <p:nvPr/>
            </p:nvSpPr>
            <p:spPr>
              <a:xfrm>
                <a:off x="4535715" y="4794703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8" name="Parallelogram 56"/>
              <p:cNvSpPr/>
              <p:nvPr/>
            </p:nvSpPr>
            <p:spPr>
              <a:xfrm>
                <a:off x="5014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9" name="Parallelogram 57"/>
              <p:cNvSpPr/>
              <p:nvPr/>
            </p:nvSpPr>
            <p:spPr>
              <a:xfrm>
                <a:off x="5493657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0" name="Parallelogram 58"/>
              <p:cNvSpPr/>
              <p:nvPr/>
            </p:nvSpPr>
            <p:spPr>
              <a:xfrm>
                <a:off x="5936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1" name="Parallelogram 59"/>
              <p:cNvSpPr/>
              <p:nvPr/>
            </p:nvSpPr>
            <p:spPr>
              <a:xfrm>
                <a:off x="6415314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2" name="Parallelogram 60"/>
              <p:cNvSpPr/>
              <p:nvPr/>
            </p:nvSpPr>
            <p:spPr>
              <a:xfrm>
                <a:off x="6858000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3" name="Parallelogram 61"/>
              <p:cNvSpPr/>
              <p:nvPr/>
            </p:nvSpPr>
            <p:spPr>
              <a:xfrm>
                <a:off x="7300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4" name="Parallelogram 62"/>
              <p:cNvSpPr/>
              <p:nvPr/>
            </p:nvSpPr>
            <p:spPr>
              <a:xfrm>
                <a:off x="7779657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5" name="Parallelogram 63"/>
              <p:cNvSpPr/>
              <p:nvPr/>
            </p:nvSpPr>
            <p:spPr>
              <a:xfrm>
                <a:off x="8222343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6" name="Parallelogram 64"/>
              <p:cNvSpPr/>
              <p:nvPr/>
            </p:nvSpPr>
            <p:spPr>
              <a:xfrm>
                <a:off x="8665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7" name="Parallelogram 65"/>
              <p:cNvSpPr/>
              <p:nvPr/>
            </p:nvSpPr>
            <p:spPr>
              <a:xfrm>
                <a:off x="9144000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8" name="Parallelogram 66"/>
              <p:cNvSpPr/>
              <p:nvPr/>
            </p:nvSpPr>
            <p:spPr>
              <a:xfrm>
                <a:off x="9586686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9" name="Parallelogram 67"/>
              <p:cNvSpPr/>
              <p:nvPr/>
            </p:nvSpPr>
            <p:spPr>
              <a:xfrm>
                <a:off x="10029372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0" name="Parallelogram 68"/>
              <p:cNvSpPr/>
              <p:nvPr/>
            </p:nvSpPr>
            <p:spPr>
              <a:xfrm>
                <a:off x="10508343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Parallelogram 69"/>
              <p:cNvSpPr/>
              <p:nvPr/>
            </p:nvSpPr>
            <p:spPr>
              <a:xfrm>
                <a:off x="10951029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Parallelogram 70"/>
              <p:cNvSpPr/>
              <p:nvPr/>
            </p:nvSpPr>
            <p:spPr>
              <a:xfrm>
                <a:off x="11393715" y="4794702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Parallelogram 71"/>
              <p:cNvSpPr/>
              <p:nvPr/>
            </p:nvSpPr>
            <p:spPr>
              <a:xfrm>
                <a:off x="11872686" y="4794701"/>
                <a:ext cx="319314" cy="377371"/>
              </a:xfrm>
              <a:prstGeom prst="parallelogram">
                <a:avLst/>
              </a:prstGeom>
              <a:solidFill>
                <a:srgbClr val="4F484F"/>
              </a:solidFill>
              <a:ln>
                <a:solidFill>
                  <a:srgbClr val="4F48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14" name="Rounded Rectangle 13"/>
          <p:cNvSpPr/>
          <p:nvPr/>
        </p:nvSpPr>
        <p:spPr>
          <a:xfrm>
            <a:off x="5784238" y="1583327"/>
            <a:ext cx="5962650" cy="4953000"/>
          </a:xfrm>
          <a:prstGeom prst="roundRect">
            <a:avLst>
              <a:gd name="adj" fmla="val 9048"/>
            </a:avLst>
          </a:prstGeom>
          <a:solidFill>
            <a:schemeClr val="bg1"/>
          </a:solidFill>
          <a:ln w="762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8825347" y="2045929"/>
            <a:ext cx="0" cy="402779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กล่องข้อความ 3"/>
          <p:cNvSpPr txBox="1"/>
          <p:nvPr/>
        </p:nvSpPr>
        <p:spPr>
          <a:xfrm>
            <a:off x="6367795" y="2223178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ความยากจน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17" name="กล่องข้อความ 216"/>
          <p:cNvSpPr txBox="1"/>
          <p:nvPr/>
        </p:nvSpPr>
        <p:spPr>
          <a:xfrm>
            <a:off x="6278444" y="3060741"/>
            <a:ext cx="2271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การระบาดของ</a:t>
            </a:r>
          </a:p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สารเสพติด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18" name="กล่องข้อความ 217"/>
          <p:cNvSpPr txBox="1"/>
          <p:nvPr/>
        </p:nvSpPr>
        <p:spPr>
          <a:xfrm>
            <a:off x="6159923" y="4329191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การติดเชื้อเอดส์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19" name="กล่องข้อความ 218"/>
          <p:cNvSpPr txBox="1"/>
          <p:nvPr/>
        </p:nvSpPr>
        <p:spPr>
          <a:xfrm>
            <a:off x="6456848" y="5170983"/>
            <a:ext cx="1936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ความรุนแรง</a:t>
            </a:r>
          </a:p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ในครอบครัว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0" name="สายฟ้า 219"/>
          <p:cNvSpPr/>
          <p:nvPr/>
        </p:nvSpPr>
        <p:spPr>
          <a:xfrm flipH="1">
            <a:off x="8637173" y="2223178"/>
            <a:ext cx="392122" cy="508906"/>
          </a:xfrm>
          <a:prstGeom prst="lightningBolt">
            <a:avLst/>
          </a:prstGeom>
          <a:solidFill>
            <a:srgbClr val="F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1" name="สายฟ้า 220"/>
          <p:cNvSpPr/>
          <p:nvPr/>
        </p:nvSpPr>
        <p:spPr>
          <a:xfrm flipH="1">
            <a:off x="8671182" y="3265682"/>
            <a:ext cx="392122" cy="508906"/>
          </a:xfrm>
          <a:prstGeom prst="lightningBolt">
            <a:avLst/>
          </a:prstGeom>
          <a:solidFill>
            <a:srgbClr val="F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2" name="สายฟ้า 221"/>
          <p:cNvSpPr/>
          <p:nvPr/>
        </p:nvSpPr>
        <p:spPr>
          <a:xfrm flipH="1">
            <a:off x="8629286" y="4309318"/>
            <a:ext cx="392122" cy="508906"/>
          </a:xfrm>
          <a:prstGeom prst="lightningBolt">
            <a:avLst/>
          </a:prstGeom>
          <a:solidFill>
            <a:srgbClr val="F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3" name="สายฟ้า 222"/>
          <p:cNvSpPr/>
          <p:nvPr/>
        </p:nvSpPr>
        <p:spPr>
          <a:xfrm flipH="1">
            <a:off x="8659325" y="5376457"/>
            <a:ext cx="392122" cy="508906"/>
          </a:xfrm>
          <a:prstGeom prst="lightningBolt">
            <a:avLst/>
          </a:prstGeom>
          <a:solidFill>
            <a:srgbClr val="F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5" name="กล่องข้อความ 224"/>
          <p:cNvSpPr txBox="1"/>
          <p:nvPr/>
        </p:nvSpPr>
        <p:spPr>
          <a:xfrm>
            <a:off x="9265472" y="2216554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เด็กถูกทอดทิ้ง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6" name="กล่องข้อความ 225"/>
          <p:cNvSpPr txBox="1"/>
          <p:nvPr/>
        </p:nvSpPr>
        <p:spPr>
          <a:xfrm>
            <a:off x="9074521" y="3054117"/>
            <a:ext cx="26516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สัมพันธภาพใน</a:t>
            </a:r>
          </a:p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ครอบครัวน้อยลง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7" name="กล่องข้อความ 226"/>
          <p:cNvSpPr txBox="1"/>
          <p:nvPr/>
        </p:nvSpPr>
        <p:spPr>
          <a:xfrm>
            <a:off x="9019500" y="4322567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ผู้สูงอายุถูกละเลย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8" name="กล่องข้อความ 227"/>
          <p:cNvSpPr txBox="1"/>
          <p:nvPr/>
        </p:nvSpPr>
        <p:spPr>
          <a:xfrm>
            <a:off x="9205612" y="5032781"/>
            <a:ext cx="2361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ปฏิสัมพันธ์ของ</a:t>
            </a:r>
          </a:p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ครอบครัวต่อ</a:t>
            </a:r>
          </a:p>
          <a:p>
            <a:pPr algn="ctr"/>
            <a:r>
              <a:rPr lang="th-TH" dirty="0" smtClean="0">
                <a:latin typeface="Kanit" panose="00000500000000000000" pitchFamily="2" charset="-34"/>
                <a:cs typeface="Kanit" panose="00000500000000000000" pitchFamily="2" charset="-34"/>
              </a:rPr>
              <a:t>ชุมชนลดลง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1270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14" grpId="0" animBg="1"/>
      <p:bldP spid="4" grpId="0"/>
      <p:bldP spid="217" grpId="0"/>
      <p:bldP spid="218" grpId="0"/>
      <p:bldP spid="219" grpId="0"/>
      <p:bldP spid="220" grpId="0" animBg="1"/>
      <p:bldP spid="221" grpId="0" animBg="1"/>
      <p:bldP spid="222" grpId="0" animBg="1"/>
      <p:bldP spid="223" grpId="0" animBg="1"/>
      <p:bldP spid="225" grpId="0"/>
      <p:bldP spid="226" grpId="0"/>
      <p:bldP spid="227" grpId="0"/>
      <p:bldP spid="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val 7"/>
          <p:cNvSpPr/>
          <p:nvPr/>
        </p:nvSpPr>
        <p:spPr>
          <a:xfrm>
            <a:off x="11020456" y="-631126"/>
            <a:ext cx="1638300" cy="16383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5" name="Rectangle 9"/>
          <p:cNvSpPr/>
          <p:nvPr/>
        </p:nvSpPr>
        <p:spPr>
          <a:xfrm>
            <a:off x="3225761" y="330942"/>
            <a:ext cx="5917547" cy="873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แนวทางแก้ไขปัญหาครอบครัว</a:t>
            </a:r>
            <a:endParaRPr lang="th-TH" sz="36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6" name="Oval 7"/>
          <p:cNvSpPr/>
          <p:nvPr/>
        </p:nvSpPr>
        <p:spPr>
          <a:xfrm>
            <a:off x="-1079366" y="107377"/>
            <a:ext cx="1638300" cy="16383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7" name="Oval 7"/>
          <p:cNvSpPr/>
          <p:nvPr/>
        </p:nvSpPr>
        <p:spPr>
          <a:xfrm>
            <a:off x="878950" y="6525425"/>
            <a:ext cx="1638300" cy="16383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8" name="กลุ่ม 177"/>
          <p:cNvGrpSpPr/>
          <p:nvPr/>
        </p:nvGrpSpPr>
        <p:grpSpPr>
          <a:xfrm flipH="1">
            <a:off x="7827341" y="2365234"/>
            <a:ext cx="4846343" cy="4492766"/>
            <a:chOff x="2774644" y="3476467"/>
            <a:chExt cx="3476727" cy="3223074"/>
          </a:xfrm>
        </p:grpSpPr>
        <p:grpSp>
          <p:nvGrpSpPr>
            <p:cNvPr id="179" name="กลุ่ม 178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230" name="กลุ่ม 229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244" name="สี่เหลี่ยมผืนผ้ามุมมน 243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5" name="สี่เหลี่ยมผืนผ้ามุมมน 244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46" name="กลุ่ม 245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76" name="วงรี 275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77" name="วงรี 276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247" name="กลุ่ม 246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74" name="วงรี 273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75" name="วงรี 274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48" name="วงรี 247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9" name="สี่เหลี่ยมผืนผ้ามุมมน 248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0" name="วงรี 249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1" name="วงรี 250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2" name="วงรี 251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3" name="วงรี 252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54" name="กลุ่ม 253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72" name="วงรี 271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73" name="วงรี 272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55" name="สี่เหลี่ยมผืนผ้ามุมมน 254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56" name="กลุ่ม 255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70" name="รูปแบบอิสระ 269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71" name="รูปแบบอิสระ 270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57" name="รูปแบบอิสระ 256"/>
                <p:cNvSpPr/>
                <p:nvPr/>
              </p:nvSpPr>
              <p:spPr>
                <a:xfrm>
                  <a:off x="4544768" y="4407591"/>
                  <a:ext cx="1165014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58" name="กลุ่ม 257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265" name="สี่เหลี่ยมผืนผ้า 264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66" name="กลุ่ม 265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67" name="รูปแบบอิสระ 266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8" name="สี่เหลี่ยมผืนผ้ามุมมน 267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9" name="สี่เหลี่ยมผืนผ้ามุมมน 268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259" name="กลุ่ม 258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260" name="สี่เหลี่ยมผืนผ้า 259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61" name="กลุ่ม 260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62" name="รูปแบบอิสระ 261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3" name="สี่เหลี่ยมผืนผ้ามุมมน 262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64" name="สี่เหลี่ยมผืนผ้ามุมมน 263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231" name="สี่เหลี่ยมผืนผ้ามุมมน 230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32" name="กลุ่ม 231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238" name="สี่เหลี่ยมผืนผ้ามุมมน 237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39" name="กลุ่ม 238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240" name="สี่เหลี่ยมผืนผ้ามุมมน 239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1" name="สี่เหลี่ยมผืนผ้ามุมมน 240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2" name="สี่เหลี่ยมผืนผ้ามุมมน 241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3" name="สี่เหลี่ยมผืนผ้ามุมมน 242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33" name="กลุ่ม 232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234" name="สี่เหลี่ยมผืนผ้ามุมมน 233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5" name="สี่เหลี่ยมผืนผ้ามุมมน 234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6" name="สี่เหลี่ยมผืนผ้ามุมมน 235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7" name="สี่เหลี่ยมผืนผ้ามุมมน 236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80" name="กลุ่ม 179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181" name="วงรี 180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2" name="วงรี 181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3" name="วงรี 182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4" name="สี่เหลี่ยมผืนผ้ามุมมน 183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5" name="สี่เหลี่ยมผืนผ้ามุมมน 184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6" name="กลุ่ม 185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228" name="วงรี 227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9" name="วงรี 228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87" name="กลุ่ม 186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226" name="วงรี 225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7" name="วงรี 226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88" name="สี่เหลี่ยมผืนผ้ามุมมน 187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9" name="วงรี 188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0" name="วงรี 189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1" name="วงรี 190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92" name="กลุ่ม 191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224" name="วงรี 223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5" name="วงรี 224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3" name="สี่เหลี่ยมผืนผ้ามุมมน 192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94" name="กลุ่ม 193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222" name="รูปแบบอิสระ 221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23" name="รูปแบบอิสระ 222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195" name="กลุ่ม 194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217" name="สี่เหลี่ยมผืนผ้า 216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8" name="กลุ่ม 217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219" name="รูปแบบอิสระ 218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0" name="สี่เหลี่ยมผืนผ้ามุมมน 219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1" name="สี่เหลี่ยมผืนผ้ามุมมน 220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6" name="กลุ่ม 195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212" name="สี่เหลี่ยมผืนผ้า 211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13" name="กลุ่ม 212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214" name="รูปแบบอิสระ 213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5" name="สี่เหลี่ยมผืนผ้ามุมมน 214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6" name="สี่เหลี่ยมผืนผ้ามุมมน 215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7" name="กลุ่ม 196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206" name="สี่เหลี่ยมผืนผ้ามุมมน 205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7" name="กลุ่ม 206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208" name="สี่เหลี่ยมผืนผ้ามุมมน 207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9" name="สี่เหลี่ยมผืนผ้ามุมมน 208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0" name="สี่เหลี่ยมผืนผ้ามุมมน 209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1" name="สี่เหลี่ยมผืนผ้ามุมมน 210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98" name="กลุ่ม 197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200" name="สี่เหลี่ยมผืนผ้ามุมมน 199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01" name="กลุ่ม 200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202" name="สี่เหลี่ยมผืนผ้ามุมมน 201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3" name="สี่เหลี่ยมผืนผ้ามุมมน 202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4" name="สี่เหลี่ยมผืนผ้ามุมมน 203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5" name="สี่เหลี่ยมผืนผ้ามุมมน 204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199" name="รูปแบบอิสระ 198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78" name="หัวใจ 277"/>
          <p:cNvSpPr/>
          <p:nvPr/>
        </p:nvSpPr>
        <p:spPr>
          <a:xfrm rot="1432764">
            <a:off x="11211526" y="2164042"/>
            <a:ext cx="1119673" cy="990884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9" name="หัวใจ 278"/>
          <p:cNvSpPr/>
          <p:nvPr/>
        </p:nvSpPr>
        <p:spPr>
          <a:xfrm rot="19062451">
            <a:off x="7974244" y="3129052"/>
            <a:ext cx="737586" cy="652746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0" name="หัวใจ 279"/>
          <p:cNvSpPr/>
          <p:nvPr/>
        </p:nvSpPr>
        <p:spPr>
          <a:xfrm rot="19800000">
            <a:off x="8962268" y="2108992"/>
            <a:ext cx="581304" cy="514440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1" name="หัวใจ 280"/>
          <p:cNvSpPr/>
          <p:nvPr/>
        </p:nvSpPr>
        <p:spPr>
          <a:xfrm>
            <a:off x="10472223" y="4786649"/>
            <a:ext cx="432902" cy="383108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2" name="หัวใจ 281"/>
          <p:cNvSpPr/>
          <p:nvPr/>
        </p:nvSpPr>
        <p:spPr>
          <a:xfrm>
            <a:off x="9153494" y="4984516"/>
            <a:ext cx="432902" cy="383108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3" name="หัวใจ 282"/>
          <p:cNvSpPr/>
          <p:nvPr/>
        </p:nvSpPr>
        <p:spPr>
          <a:xfrm rot="566852">
            <a:off x="9782705" y="1329637"/>
            <a:ext cx="432902" cy="383108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4" name="หัวใจ 283"/>
          <p:cNvSpPr/>
          <p:nvPr/>
        </p:nvSpPr>
        <p:spPr>
          <a:xfrm rot="19030655">
            <a:off x="11627573" y="3418326"/>
            <a:ext cx="432902" cy="383108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5" name="หัวใจ 284"/>
          <p:cNvSpPr/>
          <p:nvPr/>
        </p:nvSpPr>
        <p:spPr>
          <a:xfrm rot="20700000">
            <a:off x="10703916" y="1554228"/>
            <a:ext cx="432902" cy="383108"/>
          </a:xfrm>
          <a:prstGeom prst="hear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6" name="Rectangle 3"/>
          <p:cNvSpPr/>
          <p:nvPr/>
        </p:nvSpPr>
        <p:spPr>
          <a:xfrm>
            <a:off x="889194" y="1262170"/>
            <a:ext cx="84137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1</a:t>
            </a:r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ร่วมกันวางแผนทางการเงิน ใช้จ่ายอย่างประหยัด</a:t>
            </a:r>
            <a:endParaRPr lang="en-US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2. ให้ความรักและดูแลเอาใจใส่กันอยู่เสมอ 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3</a:t>
            </a:r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หัวหน้าครอบครัวต้องเป็นตัวอย่างที่ดี 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Kanit Light" panose="00000400000000000000" pitchFamily="2" charset="-34"/>
                <a:cs typeface="Kanit Light" panose="00000400000000000000" pitchFamily="2" charset="-34"/>
              </a:rPr>
              <a:t>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  ซื่อสัตย์ต่อภรรยา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4.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รักใคร่ปรองดองกัน ไม่ทะเลาะวิวาท รับฟังผู้อื่น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5.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พ่อแม่ต้องรู้จักวางแผนครอบครัว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6.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สมาชิกในครอบครัวรับผิดชอบหน้าที่ของตน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7. </a:t>
            </a:r>
            <a:r>
              <a:rPr lang="th-TH" dirty="0" smtClean="0">
                <a:latin typeface="Kanit Light" panose="00000400000000000000" pitchFamily="2" charset="-34"/>
                <a:cs typeface="Kanit Light" panose="00000400000000000000" pitchFamily="2" charset="-34"/>
              </a:rPr>
              <a:t>มีสัมพันธภาพที่ดีกับเพื่อนบ้านและชุมชน</a:t>
            </a:r>
            <a:endParaRPr lang="en-US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90" name="Oval 13"/>
          <p:cNvSpPr/>
          <p:nvPr/>
        </p:nvSpPr>
        <p:spPr>
          <a:xfrm>
            <a:off x="588679" y="1565974"/>
            <a:ext cx="218039" cy="218039"/>
          </a:xfrm>
          <a:prstGeom prst="ellipse">
            <a:avLst/>
          </a:prstGeom>
          <a:solidFill>
            <a:srgbClr val="CB54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1" name="Oval 14"/>
          <p:cNvSpPr/>
          <p:nvPr/>
        </p:nvSpPr>
        <p:spPr>
          <a:xfrm>
            <a:off x="588679" y="2209091"/>
            <a:ext cx="218039" cy="218039"/>
          </a:xfrm>
          <a:prstGeom prst="ellipse">
            <a:avLst/>
          </a:prstGeom>
          <a:solidFill>
            <a:srgbClr val="D16E6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2" name="Oval 15"/>
          <p:cNvSpPr/>
          <p:nvPr/>
        </p:nvSpPr>
        <p:spPr>
          <a:xfrm>
            <a:off x="588679" y="2863236"/>
            <a:ext cx="218039" cy="218039"/>
          </a:xfrm>
          <a:prstGeom prst="ellipse">
            <a:avLst/>
          </a:prstGeom>
          <a:solidFill>
            <a:srgbClr val="BC596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3" name="Oval 16"/>
          <p:cNvSpPr/>
          <p:nvPr/>
        </p:nvSpPr>
        <p:spPr>
          <a:xfrm>
            <a:off x="587566" y="4126493"/>
            <a:ext cx="218039" cy="218039"/>
          </a:xfrm>
          <a:prstGeom prst="ellipse">
            <a:avLst/>
          </a:prstGeom>
          <a:solidFill>
            <a:srgbClr val="B777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4" name="Oval 17"/>
          <p:cNvSpPr/>
          <p:nvPr/>
        </p:nvSpPr>
        <p:spPr>
          <a:xfrm>
            <a:off x="587566" y="4745010"/>
            <a:ext cx="218039" cy="218039"/>
          </a:xfrm>
          <a:prstGeom prst="ellipse">
            <a:avLst/>
          </a:prstGeom>
          <a:solidFill>
            <a:srgbClr val="925E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5" name="Oval 18"/>
          <p:cNvSpPr/>
          <p:nvPr/>
        </p:nvSpPr>
        <p:spPr>
          <a:xfrm>
            <a:off x="587566" y="5412407"/>
            <a:ext cx="218039" cy="218039"/>
          </a:xfrm>
          <a:prstGeom prst="ellipse">
            <a:avLst/>
          </a:prstGeom>
          <a:solidFill>
            <a:srgbClr val="685E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6" name="Oval 19"/>
          <p:cNvSpPr/>
          <p:nvPr/>
        </p:nvSpPr>
        <p:spPr>
          <a:xfrm>
            <a:off x="587566" y="6046974"/>
            <a:ext cx="218039" cy="218039"/>
          </a:xfrm>
          <a:prstGeom prst="ellipse">
            <a:avLst/>
          </a:prstGeom>
          <a:solidFill>
            <a:srgbClr val="45538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867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7" presetClass="emph" presetSubtype="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375" autoRev="1" fill="remov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375" autoRev="1" fill="remov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75" autoRev="1" fill="remov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75" autoRev="1" fill="remov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375" autoRev="1" fill="remove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375" autoRev="1" fill="remove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375" autoRev="1" fill="remove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75" autoRev="1" fill="remove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mph" presetSubtype="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375" autoRev="1" fill="remov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375" autoRev="1" fill="remov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75" autoRev="1" fill="remov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75" autoRev="1" fill="remov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375" autoRev="1" fill="remove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375" autoRev="1" fill="remove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375" autoRev="1" fill="remove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75" autoRev="1" fill="remove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mph" presetSubtype="0" fill="remove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375" autoRev="1" fill="remov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375" autoRev="1" fill="remov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75" autoRev="1" fill="remov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75" autoRev="1" fill="remov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77" grpId="0" animBg="1"/>
      <p:bldP spid="278" grpId="0" animBg="1"/>
      <p:bldP spid="280" grpId="0" animBg="1"/>
      <p:bldP spid="283" grpId="0" animBg="1"/>
      <p:bldP spid="284" grpId="0" animBg="1"/>
      <p:bldP spid="285" grpId="0" animBg="1"/>
      <p:bldP spid="286" grpId="0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กลุ่ม 189"/>
          <p:cNvGrpSpPr/>
          <p:nvPr/>
        </p:nvGrpSpPr>
        <p:grpSpPr>
          <a:xfrm>
            <a:off x="10699993" y="5113069"/>
            <a:ext cx="1421447" cy="2440824"/>
            <a:chOff x="10699993" y="5113069"/>
            <a:chExt cx="1421447" cy="2440824"/>
          </a:xfrm>
        </p:grpSpPr>
        <p:sp>
          <p:nvSpPr>
            <p:cNvPr id="185" name="รูปห้าเหลี่ยม 184"/>
            <p:cNvSpPr/>
            <p:nvPr/>
          </p:nvSpPr>
          <p:spPr>
            <a:xfrm rot="16200000">
              <a:off x="10666036" y="6099429"/>
              <a:ext cx="1966190" cy="942738"/>
            </a:xfrm>
            <a:prstGeom prst="homePlat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6" name="มนมุมสี่เหลี่ยมผืนผ้าด้านเดียวกัน 185"/>
            <p:cNvSpPr/>
            <p:nvPr/>
          </p:nvSpPr>
          <p:spPr>
            <a:xfrm rot="8100000">
              <a:off x="11812805" y="5113069"/>
              <a:ext cx="308635" cy="1309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7" name="มนมุมสี่เหลี่ยมผืนผ้าด้านเดียวกัน 186"/>
            <p:cNvSpPr/>
            <p:nvPr/>
          </p:nvSpPr>
          <p:spPr>
            <a:xfrm rot="13500000">
              <a:off x="11137143" y="5136861"/>
              <a:ext cx="334300" cy="1208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8" name="วงรี 187"/>
            <p:cNvSpPr/>
            <p:nvPr/>
          </p:nvSpPr>
          <p:spPr>
            <a:xfrm>
              <a:off x="11357499" y="6045377"/>
              <a:ext cx="538222" cy="5382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9" name="วงรี 188"/>
            <p:cNvSpPr/>
            <p:nvPr/>
          </p:nvSpPr>
          <p:spPr>
            <a:xfrm>
              <a:off x="11427145" y="6121166"/>
              <a:ext cx="398717" cy="398717"/>
            </a:xfrm>
            <a:prstGeom prst="ellipse">
              <a:avLst/>
            </a:prstGeom>
            <a:solidFill>
              <a:srgbClr val="FFD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8" name="กลุ่ม 147"/>
          <p:cNvGrpSpPr/>
          <p:nvPr/>
        </p:nvGrpSpPr>
        <p:grpSpPr>
          <a:xfrm>
            <a:off x="8483997" y="4324964"/>
            <a:ext cx="3021685" cy="3070313"/>
            <a:chOff x="2900407" y="1370164"/>
            <a:chExt cx="6360831" cy="6463196"/>
          </a:xfrm>
        </p:grpSpPr>
        <p:sp>
          <p:nvSpPr>
            <p:cNvPr id="149" name="สี่เหลี่ยมผืนผ้ามุมมน 148"/>
            <p:cNvSpPr/>
            <p:nvPr/>
          </p:nvSpPr>
          <p:spPr>
            <a:xfrm>
              <a:off x="6515491" y="1370164"/>
              <a:ext cx="2745747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grpSp>
          <p:nvGrpSpPr>
            <p:cNvPr id="150" name="กลุ่ม 149"/>
            <p:cNvGrpSpPr/>
            <p:nvPr/>
          </p:nvGrpSpPr>
          <p:grpSpPr>
            <a:xfrm>
              <a:off x="7080355" y="4171628"/>
              <a:ext cx="1027047" cy="1884197"/>
              <a:chOff x="4381817" y="1991468"/>
              <a:chExt cx="721654" cy="1323931"/>
            </a:xfrm>
          </p:grpSpPr>
          <p:sp>
            <p:nvSpPr>
              <p:cNvPr id="180" name="สี่เหลี่ยมผืนผ้า 179"/>
              <p:cNvSpPr/>
              <p:nvPr/>
            </p:nvSpPr>
            <p:spPr>
              <a:xfrm>
                <a:off x="4676379" y="2522921"/>
                <a:ext cx="140029" cy="792478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1" name="กลุ่ม 180"/>
              <p:cNvGrpSpPr/>
              <p:nvPr/>
            </p:nvGrpSpPr>
            <p:grpSpPr>
              <a:xfrm>
                <a:off x="4381817" y="1991468"/>
                <a:ext cx="721654" cy="722045"/>
                <a:chOff x="4849906" y="1682570"/>
                <a:chExt cx="770965" cy="771383"/>
              </a:xfrm>
            </p:grpSpPr>
            <p:sp>
              <p:nvSpPr>
                <p:cNvPr id="182" name="วงรี 181"/>
                <p:cNvSpPr/>
                <p:nvPr/>
              </p:nvSpPr>
              <p:spPr>
                <a:xfrm>
                  <a:off x="4849906" y="1682988"/>
                  <a:ext cx="770965" cy="770965"/>
                </a:xfrm>
                <a:prstGeom prst="ellipse">
                  <a:avLst/>
                </a:prstGeom>
                <a:solidFill>
                  <a:srgbClr val="4583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3" name="วงรี 182"/>
                <p:cNvSpPr/>
                <p:nvPr/>
              </p:nvSpPr>
              <p:spPr>
                <a:xfrm>
                  <a:off x="4964272" y="1798201"/>
                  <a:ext cx="539704" cy="539704"/>
                </a:xfrm>
                <a:prstGeom prst="ellipse">
                  <a:avLst/>
                </a:prstGeom>
                <a:solidFill>
                  <a:srgbClr val="87A1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4" name="รูปแบบอิสระ 183"/>
                <p:cNvSpPr/>
                <p:nvPr/>
              </p:nvSpPr>
              <p:spPr>
                <a:xfrm>
                  <a:off x="5235959" y="1682570"/>
                  <a:ext cx="382383" cy="770966"/>
                </a:xfrm>
                <a:custGeom>
                  <a:avLst/>
                  <a:gdLst>
                    <a:gd name="connsiteX0" fmla="*/ 23795 w 409278"/>
                    <a:gd name="connsiteY0" fmla="*/ 0 h 770966"/>
                    <a:gd name="connsiteX1" fmla="*/ 409278 w 409278"/>
                    <a:gd name="connsiteY1" fmla="*/ 385483 h 770966"/>
                    <a:gd name="connsiteX2" fmla="*/ 23795 w 409278"/>
                    <a:gd name="connsiteY2" fmla="*/ 770966 h 770966"/>
                    <a:gd name="connsiteX3" fmla="*/ 0 w 409278"/>
                    <a:gd name="connsiteY3" fmla="*/ 768567 h 770966"/>
                    <a:gd name="connsiteX4" fmla="*/ 0 w 409278"/>
                    <a:gd name="connsiteY4" fmla="*/ 2399 h 770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278" h="770966">
                      <a:moveTo>
                        <a:pt x="23795" y="0"/>
                      </a:moveTo>
                      <a:cubicBezTo>
                        <a:pt x="236691" y="0"/>
                        <a:pt x="409278" y="172587"/>
                        <a:pt x="409278" y="385483"/>
                      </a:cubicBezTo>
                      <a:cubicBezTo>
                        <a:pt x="409278" y="598379"/>
                        <a:pt x="236691" y="770966"/>
                        <a:pt x="23795" y="770966"/>
                      </a:cubicBezTo>
                      <a:lnTo>
                        <a:pt x="0" y="768567"/>
                      </a:lnTo>
                      <a:lnTo>
                        <a:pt x="0" y="2399"/>
                      </a:lnTo>
                      <a:close/>
                    </a:path>
                  </a:pathLst>
                </a:custGeom>
                <a:solidFill>
                  <a:srgbClr val="45834A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51" name="กลุ่ม 150"/>
            <p:cNvGrpSpPr/>
            <p:nvPr/>
          </p:nvGrpSpPr>
          <p:grpSpPr>
            <a:xfrm>
              <a:off x="3854304" y="3107644"/>
              <a:ext cx="2544177" cy="4468282"/>
              <a:chOff x="5446689" y="1391104"/>
              <a:chExt cx="1314450" cy="2131313"/>
            </a:xfrm>
          </p:grpSpPr>
          <p:sp>
            <p:nvSpPr>
              <p:cNvPr id="176" name="รูปห้าเหลี่ยม 175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FFD7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77" name="กลุ่ม 176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178" name="มนมุมสี่เหลี่ยมผืนผ้าด้านเดียวกัน 177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9" name="มนมุมสี่เหลี่ยมผืนผ้าด้านเดียวกัน 178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52" name="กลุ่ม 151"/>
            <p:cNvGrpSpPr/>
            <p:nvPr/>
          </p:nvGrpSpPr>
          <p:grpSpPr>
            <a:xfrm>
              <a:off x="6246077" y="2014820"/>
              <a:ext cx="2891097" cy="4687764"/>
              <a:chOff x="5446689" y="1391104"/>
              <a:chExt cx="1314450" cy="2131313"/>
            </a:xfrm>
          </p:grpSpPr>
          <p:sp>
            <p:nvSpPr>
              <p:cNvPr id="170" name="รูปห้าเหลี่ยม 169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71" name="กลุ่ม 170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174" name="มนมุมสี่เหลี่ยมผืนผ้าด้านเดียวกัน 173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5" name="มนมุมสี่เหลี่ยมผืนผ้าด้านเดียวกัน 174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72" name="วงรี 171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3" name="วงรี 172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3" name="กลุ่ม 152"/>
            <p:cNvGrpSpPr/>
            <p:nvPr/>
          </p:nvGrpSpPr>
          <p:grpSpPr>
            <a:xfrm>
              <a:off x="4354457" y="5395873"/>
              <a:ext cx="4408542" cy="2437487"/>
              <a:chOff x="3657026" y="1313796"/>
              <a:chExt cx="4716374" cy="2607688"/>
            </a:xfrm>
          </p:grpSpPr>
          <p:sp>
            <p:nvSpPr>
              <p:cNvPr id="168" name="รูปแบบอิสระ 167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9" name="รูปแบบอิสระ 168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4" name="กลุ่ม 153"/>
            <p:cNvGrpSpPr/>
            <p:nvPr/>
          </p:nvGrpSpPr>
          <p:grpSpPr>
            <a:xfrm>
              <a:off x="4225876" y="5831025"/>
              <a:ext cx="1476637" cy="1420291"/>
              <a:chOff x="4520093" y="1041439"/>
              <a:chExt cx="1354694" cy="1303000"/>
            </a:xfrm>
          </p:grpSpPr>
          <p:sp>
            <p:nvSpPr>
              <p:cNvPr id="166" name="รูปแบบอิสระ 165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7" name="รูปแบบอิสระ 166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5" name="กลุ่ม 154"/>
            <p:cNvGrpSpPr/>
            <p:nvPr/>
          </p:nvGrpSpPr>
          <p:grpSpPr>
            <a:xfrm>
              <a:off x="4184409" y="6190940"/>
              <a:ext cx="884502" cy="850750"/>
              <a:chOff x="4520093" y="1041439"/>
              <a:chExt cx="1354694" cy="1303000"/>
            </a:xfrm>
          </p:grpSpPr>
          <p:sp>
            <p:nvSpPr>
              <p:cNvPr id="164" name="รูปแบบอิสระ 163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5" name="รูปแบบอิสระ 164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6" name="กลุ่ม 155"/>
            <p:cNvGrpSpPr/>
            <p:nvPr/>
          </p:nvGrpSpPr>
          <p:grpSpPr>
            <a:xfrm>
              <a:off x="6159320" y="6296154"/>
              <a:ext cx="771513" cy="771932"/>
              <a:chOff x="4849906" y="1682570"/>
              <a:chExt cx="770965" cy="771383"/>
            </a:xfrm>
          </p:grpSpPr>
          <p:sp>
            <p:nvSpPr>
              <p:cNvPr id="161" name="วงรี 160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2" name="วงรี 161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3" name="รูปแบบอิสระ 162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7" name="วงรี 156"/>
            <p:cNvSpPr/>
            <p:nvPr/>
          </p:nvSpPr>
          <p:spPr>
            <a:xfrm>
              <a:off x="7230676" y="6363895"/>
              <a:ext cx="824661" cy="824661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8" name="สี่เหลี่ยมผืนผ้ามุมมน 157"/>
            <p:cNvSpPr/>
            <p:nvPr/>
          </p:nvSpPr>
          <p:spPr>
            <a:xfrm>
              <a:off x="2900407" y="2961803"/>
              <a:ext cx="1798566" cy="613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anose="00000400000000000000" pitchFamily="2" charset="-34"/>
                <a:cs typeface="Kanit Light" panose="00000400000000000000" pitchFamily="2" charset="-34"/>
              </a:endParaRPr>
            </a:p>
          </p:txBody>
        </p:sp>
        <p:sp>
          <p:nvSpPr>
            <p:cNvPr id="159" name="วงรี 158"/>
            <p:cNvSpPr/>
            <p:nvPr/>
          </p:nvSpPr>
          <p:spPr>
            <a:xfrm>
              <a:off x="4512898" y="4400408"/>
              <a:ext cx="1132990" cy="1132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0" name="วงรี 159"/>
            <p:cNvSpPr/>
            <p:nvPr/>
          </p:nvSpPr>
          <p:spPr>
            <a:xfrm>
              <a:off x="4659508" y="4559949"/>
              <a:ext cx="839324" cy="839323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-1143410" y="2679128"/>
            <a:ext cx="11490188" cy="4967069"/>
            <a:chOff x="-1636684" y="1163025"/>
            <a:chExt cx="15761798" cy="6813634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1112627" y="4126358"/>
              <a:ext cx="1298641" cy="2096545"/>
              <a:chOff x="5095920" y="1219717"/>
              <a:chExt cx="847563" cy="1532091"/>
            </a:xfrm>
          </p:grpSpPr>
          <p:sp>
            <p:nvSpPr>
              <p:cNvPr id="44" name="สี่เหลี่ยมผืนผ้า 43"/>
              <p:cNvSpPr/>
              <p:nvPr/>
            </p:nvSpPr>
            <p:spPr>
              <a:xfrm>
                <a:off x="5470774" y="2249049"/>
                <a:ext cx="88837" cy="502759"/>
              </a:xfrm>
              <a:prstGeom prst="rect">
                <a:avLst/>
              </a:prstGeom>
              <a:solidFill>
                <a:srgbClr val="B27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5" name="กลุ่ม 44"/>
              <p:cNvGrpSpPr/>
              <p:nvPr/>
            </p:nvGrpSpPr>
            <p:grpSpPr>
              <a:xfrm>
                <a:off x="5095920" y="1219717"/>
                <a:ext cx="847563" cy="1114552"/>
                <a:chOff x="9322867" y="1671818"/>
                <a:chExt cx="1893410" cy="1629197"/>
              </a:xfrm>
            </p:grpSpPr>
            <p:sp>
              <p:nvSpPr>
                <p:cNvPr id="46" name="รูปแบบอิสระ 45"/>
                <p:cNvSpPr/>
                <p:nvPr/>
              </p:nvSpPr>
              <p:spPr>
                <a:xfrm>
                  <a:off x="9322867" y="1674090"/>
                  <a:ext cx="950055" cy="1626925"/>
                </a:xfrm>
                <a:custGeom>
                  <a:avLst/>
                  <a:gdLst>
                    <a:gd name="connsiteX0" fmla="*/ 943617 w 950055"/>
                    <a:gd name="connsiteY0" fmla="*/ 0 h 1626925"/>
                    <a:gd name="connsiteX1" fmla="*/ 950055 w 950055"/>
                    <a:gd name="connsiteY1" fmla="*/ 11100 h 1626925"/>
                    <a:gd name="connsiteX2" fmla="*/ 950055 w 950055"/>
                    <a:gd name="connsiteY2" fmla="*/ 1626925 h 1626925"/>
                    <a:gd name="connsiteX3" fmla="*/ 0 w 950055"/>
                    <a:gd name="connsiteY3" fmla="*/ 1626925 h 1626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0055" h="1626925">
                      <a:moveTo>
                        <a:pt x="943617" y="0"/>
                      </a:moveTo>
                      <a:lnTo>
                        <a:pt x="950055" y="11100"/>
                      </a:lnTo>
                      <a:lnTo>
                        <a:pt x="950055" y="1626925"/>
                      </a:lnTo>
                      <a:lnTo>
                        <a:pt x="0" y="1626925"/>
                      </a:lnTo>
                      <a:close/>
                    </a:path>
                  </a:pathLst>
                </a:custGeom>
                <a:solidFill>
                  <a:srgbClr val="006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7" name="รูปแบบอิสระ 46"/>
                <p:cNvSpPr/>
                <p:nvPr/>
              </p:nvSpPr>
              <p:spPr>
                <a:xfrm flipH="1">
                  <a:off x="10266222" y="1671818"/>
                  <a:ext cx="950055" cy="1626925"/>
                </a:xfrm>
                <a:custGeom>
                  <a:avLst/>
                  <a:gdLst>
                    <a:gd name="connsiteX0" fmla="*/ 943617 w 950055"/>
                    <a:gd name="connsiteY0" fmla="*/ 0 h 1626925"/>
                    <a:gd name="connsiteX1" fmla="*/ 950055 w 950055"/>
                    <a:gd name="connsiteY1" fmla="*/ 11100 h 1626925"/>
                    <a:gd name="connsiteX2" fmla="*/ 950055 w 950055"/>
                    <a:gd name="connsiteY2" fmla="*/ 1626925 h 1626925"/>
                    <a:gd name="connsiteX3" fmla="*/ 0 w 950055"/>
                    <a:gd name="connsiteY3" fmla="*/ 1626925 h 1626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0055" h="1626925">
                      <a:moveTo>
                        <a:pt x="943617" y="0"/>
                      </a:moveTo>
                      <a:lnTo>
                        <a:pt x="950055" y="11100"/>
                      </a:lnTo>
                      <a:lnTo>
                        <a:pt x="950055" y="1626925"/>
                      </a:lnTo>
                      <a:lnTo>
                        <a:pt x="0" y="1626925"/>
                      </a:lnTo>
                      <a:close/>
                    </a:path>
                  </a:pathLst>
                </a:custGeom>
                <a:solidFill>
                  <a:srgbClr val="0047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6" name="กลุ่ม 5"/>
            <p:cNvGrpSpPr/>
            <p:nvPr/>
          </p:nvGrpSpPr>
          <p:grpSpPr>
            <a:xfrm>
              <a:off x="-16637" y="3025099"/>
              <a:ext cx="2551203" cy="4480622"/>
              <a:chOff x="5446689" y="1391104"/>
              <a:chExt cx="1314450" cy="2131313"/>
            </a:xfrm>
          </p:grpSpPr>
          <p:sp>
            <p:nvSpPr>
              <p:cNvPr id="40" name="รูปห้าเหลี่ยม 39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FEC8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1" name="กลุ่ม 40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42" name="มนมุมสี่เหลี่ยมผืนผ้าด้านเดียวกัน 41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179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3" name="มนมุมสี่เหลี่ยมผืนผ้าด้านเดียวกัน 42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7" name="กลุ่ม 6"/>
            <p:cNvGrpSpPr/>
            <p:nvPr/>
          </p:nvGrpSpPr>
          <p:grpSpPr>
            <a:xfrm>
              <a:off x="830828" y="1163025"/>
              <a:ext cx="2899081" cy="4700710"/>
              <a:chOff x="5446689" y="1391104"/>
              <a:chExt cx="1314450" cy="2131313"/>
            </a:xfrm>
          </p:grpSpPr>
          <p:sp>
            <p:nvSpPr>
              <p:cNvPr id="34" name="รูปห้าเหลี่ยม 33"/>
              <p:cNvSpPr/>
              <p:nvPr/>
            </p:nvSpPr>
            <p:spPr>
              <a:xfrm rot="16200000">
                <a:off x="5117012" y="2022652"/>
                <a:ext cx="1974226" cy="1025304"/>
              </a:xfrm>
              <a:prstGeom prst="homePlate">
                <a:avLst/>
              </a:prstGeom>
              <a:solidFill>
                <a:srgbClr val="FC94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5" name="กลุ่ม 34"/>
              <p:cNvGrpSpPr/>
              <p:nvPr/>
            </p:nvGrpSpPr>
            <p:grpSpPr>
              <a:xfrm rot="8100000">
                <a:off x="5446689" y="1391104"/>
                <a:ext cx="1314450" cy="1314450"/>
                <a:chOff x="4965539" y="916158"/>
                <a:chExt cx="1314450" cy="1314450"/>
              </a:xfrm>
            </p:grpSpPr>
            <p:sp>
              <p:nvSpPr>
                <p:cNvPr id="38" name="มนมุมสี่เหลี่ยมผืนผ้าด้านเดียวกัน 37"/>
                <p:cNvSpPr/>
                <p:nvPr/>
              </p:nvSpPr>
              <p:spPr>
                <a:xfrm>
                  <a:off x="4965539" y="916158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D59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9" name="มนมุมสี่เหลี่ยมผืนผ้าด้านเดียวกัน 38"/>
                <p:cNvSpPr/>
                <p:nvPr/>
              </p:nvSpPr>
              <p:spPr>
                <a:xfrm rot="5400000">
                  <a:off x="5454931" y="1405550"/>
                  <a:ext cx="335666" cy="13144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D59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6" name="วงรี 35"/>
              <p:cNvSpPr/>
              <p:nvPr/>
            </p:nvSpPr>
            <p:spPr>
              <a:xfrm>
                <a:off x="5787685" y="2018916"/>
                <a:ext cx="632879" cy="6328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5876185" y="2101807"/>
                <a:ext cx="468839" cy="468839"/>
              </a:xfrm>
              <a:prstGeom prst="ellipse">
                <a:avLst/>
              </a:prstGeom>
              <a:solidFill>
                <a:srgbClr val="1F4A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" name="กลุ่ม 7"/>
            <p:cNvGrpSpPr/>
            <p:nvPr/>
          </p:nvGrpSpPr>
          <p:grpSpPr>
            <a:xfrm>
              <a:off x="484897" y="5319647"/>
              <a:ext cx="4420717" cy="2444219"/>
              <a:chOff x="3657026" y="1313796"/>
              <a:chExt cx="4716374" cy="2607688"/>
            </a:xfrm>
          </p:grpSpPr>
          <p:sp>
            <p:nvSpPr>
              <p:cNvPr id="32" name="รูปแบบอิสระ 31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รูปแบบอิสระ 32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" name="กลุ่ม 8"/>
            <p:cNvGrpSpPr/>
            <p:nvPr/>
          </p:nvGrpSpPr>
          <p:grpSpPr>
            <a:xfrm>
              <a:off x="8090010" y="5532440"/>
              <a:ext cx="4420717" cy="2444219"/>
              <a:chOff x="3657026" y="1313796"/>
              <a:chExt cx="4716374" cy="2607688"/>
            </a:xfrm>
          </p:grpSpPr>
          <p:sp>
            <p:nvSpPr>
              <p:cNvPr id="30" name="รูปแบบอิสระ 29"/>
              <p:cNvSpPr/>
              <p:nvPr/>
            </p:nvSpPr>
            <p:spPr>
              <a:xfrm>
                <a:off x="3657026" y="1317432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849E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รูปแบบอิสระ 30"/>
              <p:cNvSpPr/>
              <p:nvPr/>
            </p:nvSpPr>
            <p:spPr>
              <a:xfrm flipH="1">
                <a:off x="3869248" y="1313796"/>
                <a:ext cx="4504152" cy="2604052"/>
              </a:xfrm>
              <a:custGeom>
                <a:avLst/>
                <a:gdLst>
                  <a:gd name="connsiteX0" fmla="*/ 4504151 w 4504152"/>
                  <a:gd name="connsiteY0" fmla="*/ 1302015 h 2604052"/>
                  <a:gd name="connsiteX1" fmla="*/ 4504152 w 4504152"/>
                  <a:gd name="connsiteY1" fmla="*/ 1302026 h 2604052"/>
                  <a:gd name="connsiteX2" fmla="*/ 4504151 w 4504152"/>
                  <a:gd name="connsiteY2" fmla="*/ 1302038 h 2604052"/>
                  <a:gd name="connsiteX3" fmla="*/ 2252076 w 4504152"/>
                  <a:gd name="connsiteY3" fmla="*/ 0 h 2604052"/>
                  <a:gd name="connsiteX4" fmla="*/ 2361274 w 4504152"/>
                  <a:gd name="connsiteY4" fmla="*/ 3188 h 2604052"/>
                  <a:gd name="connsiteX5" fmla="*/ 2361274 w 4504152"/>
                  <a:gd name="connsiteY5" fmla="*/ 2591274 h 2604052"/>
                  <a:gd name="connsiteX6" fmla="*/ 2550970 w 4504152"/>
                  <a:gd name="connsiteY6" fmla="*/ 2591274 h 2604052"/>
                  <a:gd name="connsiteX7" fmla="*/ 2482338 w 4504152"/>
                  <a:gd name="connsiteY7" fmla="*/ 2597330 h 2604052"/>
                  <a:gd name="connsiteX8" fmla="*/ 2252076 w 4504152"/>
                  <a:gd name="connsiteY8" fmla="*/ 2604052 h 2604052"/>
                  <a:gd name="connsiteX9" fmla="*/ 0 w 4504152"/>
                  <a:gd name="connsiteY9" fmla="*/ 1302026 h 2604052"/>
                  <a:gd name="connsiteX10" fmla="*/ 2252076 w 4504152"/>
                  <a:gd name="connsiteY10" fmla="*/ 0 h 260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4152" h="2604052">
                    <a:moveTo>
                      <a:pt x="4504151" y="1302015"/>
                    </a:moveTo>
                    <a:lnTo>
                      <a:pt x="4504152" y="1302026"/>
                    </a:lnTo>
                    <a:lnTo>
                      <a:pt x="4504151" y="1302038"/>
                    </a:lnTo>
                    <a:close/>
                    <a:moveTo>
                      <a:pt x="2252076" y="0"/>
                    </a:moveTo>
                    <a:lnTo>
                      <a:pt x="2361274" y="3188"/>
                    </a:lnTo>
                    <a:lnTo>
                      <a:pt x="2361274" y="2591274"/>
                    </a:lnTo>
                    <a:lnTo>
                      <a:pt x="2550970" y="2591274"/>
                    </a:lnTo>
                    <a:lnTo>
                      <a:pt x="2482338" y="2597330"/>
                    </a:lnTo>
                    <a:cubicBezTo>
                      <a:pt x="2406630" y="2601775"/>
                      <a:pt x="2329813" y="2604052"/>
                      <a:pt x="2252076" y="2604052"/>
                    </a:cubicBezTo>
                    <a:cubicBezTo>
                      <a:pt x="1008289" y="2604052"/>
                      <a:pt x="0" y="2021115"/>
                      <a:pt x="0" y="1302026"/>
                    </a:cubicBezTo>
                    <a:cubicBezTo>
                      <a:pt x="0" y="582937"/>
                      <a:pt x="1008289" y="0"/>
                      <a:pt x="2252076" y="0"/>
                    </a:cubicBezTo>
                    <a:close/>
                  </a:path>
                </a:pathLst>
              </a:custGeom>
              <a:solidFill>
                <a:srgbClr val="578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" name="กลุ่ม 9"/>
            <p:cNvGrpSpPr/>
            <p:nvPr/>
          </p:nvGrpSpPr>
          <p:grpSpPr>
            <a:xfrm>
              <a:off x="5565500" y="5494529"/>
              <a:ext cx="2075670" cy="1996464"/>
              <a:chOff x="4520093" y="1041439"/>
              <a:chExt cx="1354694" cy="1303000"/>
            </a:xfrm>
          </p:grpSpPr>
          <p:sp>
            <p:nvSpPr>
              <p:cNvPr id="28" name="รูปแบบอิสระ 27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รูปแบบอิสระ 28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>
              <a:off x="6683731" y="6107514"/>
              <a:ext cx="1309871" cy="1259887"/>
              <a:chOff x="4520093" y="1041439"/>
              <a:chExt cx="1354694" cy="1303000"/>
            </a:xfrm>
          </p:grpSpPr>
          <p:sp>
            <p:nvSpPr>
              <p:cNvPr id="26" name="รูปแบบอิสระ 25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รูปแบบอิสระ 26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" name="กลุ่ม 11"/>
            <p:cNvGrpSpPr/>
            <p:nvPr/>
          </p:nvGrpSpPr>
          <p:grpSpPr>
            <a:xfrm>
              <a:off x="355961" y="5756001"/>
              <a:ext cx="1480715" cy="1424213"/>
              <a:chOff x="4520093" y="1041439"/>
              <a:chExt cx="1354694" cy="1303000"/>
            </a:xfrm>
          </p:grpSpPr>
          <p:sp>
            <p:nvSpPr>
              <p:cNvPr id="24" name="รูปแบบอิสระ 23"/>
              <p:cNvSpPr/>
              <p:nvPr/>
            </p:nvSpPr>
            <p:spPr>
              <a:xfrm rot="18900000">
                <a:off x="4520093" y="1135328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06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รูปแบบอิสระ 24"/>
              <p:cNvSpPr/>
              <p:nvPr/>
            </p:nvSpPr>
            <p:spPr>
              <a:xfrm rot="2700000" flipH="1">
                <a:off x="4664172" y="1133824"/>
                <a:ext cx="1303000" cy="1118230"/>
              </a:xfrm>
              <a:custGeom>
                <a:avLst/>
                <a:gdLst>
                  <a:gd name="connsiteX0" fmla="*/ 1303000 w 1303000"/>
                  <a:gd name="connsiteY0" fmla="*/ 0 h 1118230"/>
                  <a:gd name="connsiteX1" fmla="*/ 1303000 w 1303000"/>
                  <a:gd name="connsiteY1" fmla="*/ 13381 h 1118230"/>
                  <a:gd name="connsiteX2" fmla="*/ 198152 w 1303000"/>
                  <a:gd name="connsiteY2" fmla="*/ 1118230 h 1118230"/>
                  <a:gd name="connsiteX3" fmla="*/ 190820 w 1303000"/>
                  <a:gd name="connsiteY3" fmla="*/ 1112180 h 1118230"/>
                  <a:gd name="connsiteX4" fmla="*/ 0 w 1303000"/>
                  <a:gd name="connsiteY4" fmla="*/ 651500 h 1118230"/>
                  <a:gd name="connsiteX5" fmla="*/ 651500 w 1303000"/>
                  <a:gd name="connsiteY5" fmla="*/ 0 h 11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000" h="1118230">
                    <a:moveTo>
                      <a:pt x="1303000" y="0"/>
                    </a:moveTo>
                    <a:lnTo>
                      <a:pt x="1303000" y="13381"/>
                    </a:lnTo>
                    <a:lnTo>
                      <a:pt x="198152" y="1118230"/>
                    </a:lnTo>
                    <a:lnTo>
                      <a:pt x="190820" y="1112180"/>
                    </a:lnTo>
                    <a:cubicBezTo>
                      <a:pt x="72922" y="994282"/>
                      <a:pt x="0" y="831407"/>
                      <a:pt x="0" y="651500"/>
                    </a:cubicBezTo>
                    <a:cubicBezTo>
                      <a:pt x="0" y="291686"/>
                      <a:pt x="291686" y="0"/>
                      <a:pt x="651500" y="0"/>
                    </a:cubicBezTo>
                    <a:close/>
                  </a:path>
                </a:pathLst>
              </a:custGeom>
              <a:solidFill>
                <a:srgbClr val="0249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" name="กลุ่ม 12"/>
            <p:cNvGrpSpPr/>
            <p:nvPr/>
          </p:nvGrpSpPr>
          <p:grpSpPr>
            <a:xfrm>
              <a:off x="9742726" y="6236541"/>
              <a:ext cx="1181277" cy="1181917"/>
              <a:chOff x="4849906" y="1682570"/>
              <a:chExt cx="770965" cy="771383"/>
            </a:xfrm>
          </p:grpSpPr>
          <p:sp>
            <p:nvSpPr>
              <p:cNvPr id="21" name="วงรี 20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วงรี 21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รูปแบบอิสระ 22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/>
            <p:cNvGrpSpPr/>
            <p:nvPr/>
          </p:nvGrpSpPr>
          <p:grpSpPr>
            <a:xfrm>
              <a:off x="2294744" y="6222415"/>
              <a:ext cx="773644" cy="774064"/>
              <a:chOff x="4849906" y="1682570"/>
              <a:chExt cx="770965" cy="771383"/>
            </a:xfrm>
          </p:grpSpPr>
          <p:sp>
            <p:nvSpPr>
              <p:cNvPr id="18" name="วงรี 17"/>
              <p:cNvSpPr/>
              <p:nvPr/>
            </p:nvSpPr>
            <p:spPr>
              <a:xfrm>
                <a:off x="4849906" y="1682988"/>
                <a:ext cx="770965" cy="770965"/>
              </a:xfrm>
              <a:prstGeom prst="ellipse">
                <a:avLst/>
              </a:prstGeom>
              <a:solidFill>
                <a:srgbClr val="4583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วงรี 18"/>
              <p:cNvSpPr/>
              <p:nvPr/>
            </p:nvSpPr>
            <p:spPr>
              <a:xfrm>
                <a:off x="4964272" y="1798201"/>
                <a:ext cx="539704" cy="539704"/>
              </a:xfrm>
              <a:prstGeom prst="ellipse">
                <a:avLst/>
              </a:prstGeom>
              <a:solidFill>
                <a:srgbClr val="87A1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รูปแบบอิสระ 19"/>
              <p:cNvSpPr/>
              <p:nvPr/>
            </p:nvSpPr>
            <p:spPr>
              <a:xfrm>
                <a:off x="5235959" y="1682570"/>
                <a:ext cx="382383" cy="770966"/>
              </a:xfrm>
              <a:custGeom>
                <a:avLst/>
                <a:gdLst>
                  <a:gd name="connsiteX0" fmla="*/ 23795 w 409278"/>
                  <a:gd name="connsiteY0" fmla="*/ 0 h 770966"/>
                  <a:gd name="connsiteX1" fmla="*/ 409278 w 409278"/>
                  <a:gd name="connsiteY1" fmla="*/ 385483 h 770966"/>
                  <a:gd name="connsiteX2" fmla="*/ 23795 w 409278"/>
                  <a:gd name="connsiteY2" fmla="*/ 770966 h 770966"/>
                  <a:gd name="connsiteX3" fmla="*/ 0 w 409278"/>
                  <a:gd name="connsiteY3" fmla="*/ 768567 h 770966"/>
                  <a:gd name="connsiteX4" fmla="*/ 0 w 409278"/>
                  <a:gd name="connsiteY4" fmla="*/ 2399 h 77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278" h="770966">
                    <a:moveTo>
                      <a:pt x="23795" y="0"/>
                    </a:moveTo>
                    <a:cubicBezTo>
                      <a:pt x="236691" y="0"/>
                      <a:pt x="409278" y="172587"/>
                      <a:pt x="409278" y="385483"/>
                    </a:cubicBezTo>
                    <a:cubicBezTo>
                      <a:pt x="409278" y="598379"/>
                      <a:pt x="236691" y="770966"/>
                      <a:pt x="23795" y="770966"/>
                    </a:cubicBezTo>
                    <a:lnTo>
                      <a:pt x="0" y="768567"/>
                    </a:lnTo>
                    <a:lnTo>
                      <a:pt x="0" y="2399"/>
                    </a:lnTo>
                    <a:close/>
                  </a:path>
                </a:pathLst>
              </a:custGeom>
              <a:solidFill>
                <a:srgbClr val="45834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วงรี 14"/>
            <p:cNvSpPr/>
            <p:nvPr/>
          </p:nvSpPr>
          <p:spPr>
            <a:xfrm>
              <a:off x="3369059" y="6290343"/>
              <a:ext cx="826938" cy="826938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วงรี 15"/>
            <p:cNvSpPr/>
            <p:nvPr/>
          </p:nvSpPr>
          <p:spPr>
            <a:xfrm>
              <a:off x="11452775" y="6252452"/>
              <a:ext cx="826938" cy="826938"/>
            </a:xfrm>
            <a:prstGeom prst="ellipse">
              <a:avLst/>
            </a:prstGeom>
            <a:solidFill>
              <a:srgbClr val="025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มุมมน 16"/>
            <p:cNvSpPr/>
            <p:nvPr/>
          </p:nvSpPr>
          <p:spPr>
            <a:xfrm>
              <a:off x="-1636684" y="6612855"/>
              <a:ext cx="15761798" cy="805603"/>
            </a:xfrm>
            <a:prstGeom prst="roundRect">
              <a:avLst>
                <a:gd name="adj" fmla="val 50000"/>
              </a:avLst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1334456" y="4291796"/>
            <a:ext cx="3234252" cy="2998289"/>
            <a:chOff x="2774644" y="3476467"/>
            <a:chExt cx="3476727" cy="3223074"/>
          </a:xfrm>
        </p:grpSpPr>
        <p:grpSp>
          <p:nvGrpSpPr>
            <p:cNvPr id="49" name="กลุ่ม 48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100" name="กลุ่ม 99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114" name="สี่เหลี่ยมผืนผ้ามุมมน 113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5" name="สี่เหลี่ยมผืนผ้ามุมมน 114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16" name="กลุ่ม 115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46" name="วงรี 145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7" name="วงรี 146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117" name="กลุ่ม 116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144" name="วงรี 143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5" name="วงรี 144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18" name="วงรี 117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9" name="สี่เหลี่ยมผืนผ้ามุมมน 118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0" name="วงรี 119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4" name="กลุ่ม 123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142" name="วงรี 141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3" name="วงรี 142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25" name="สี่เหลี่ยมผืนผ้ามุมมน 124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6" name="กลุ่ม 125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140" name="รูปแบบอิสระ 139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41" name="รูปแบบอิสระ 140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27" name="รูปแบบอิสระ 126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8" name="กลุ่ม 127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135" name="สี่เหลี่ยมผืนผ้า 134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36" name="กลุ่ม 135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37" name="รูปแบบอิสระ 136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8" name="สี่เหลี่ยมผืนผ้ามุมมน 137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9" name="สี่เหลี่ยมผืนผ้ามุมมน 138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129" name="กลุ่ม 128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130" name="สี่เหลี่ยมผืนผ้า 129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131" name="กลุ่ม 130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132" name="รูปแบบอิสระ 131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3" name="สี่เหลี่ยมผืนผ้ามุมมน 132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34" name="สี่เหลี่ยมผืนผ้ามุมมน 133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101" name="สี่เหลี่ยมผืนผ้ามุมมน 100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2" name="กลุ่ม 101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108" name="สี่เหลี่ยมผืนผ้ามุมมน 107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09" name="กลุ่ม 108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110" name="สี่เหลี่ยมผืนผ้ามุมมน 109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11" name="สี่เหลี่ยมผืนผ้ามุมมน 110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12" name="สี่เหลี่ยมผืนผ้ามุมมน 111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13" name="สี่เหลี่ยมผืนผ้ามุมมน 112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03" name="กลุ่ม 102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104" name="สี่เหลี่ยมผืนผ้ามุมมน 103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สี่เหลี่ยมผืนผ้ามุมมน 104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50" name="กลุ่ม 49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51" name="วงรี 50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2" name="วงรี 51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วงรี 52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สี่เหลี่ยมผืนผ้ามุมมน 53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สี่เหลี่ยมผืนผ้ามุมมน 54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6" name="กลุ่ม 55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98" name="วงรี 97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9" name="วงรี 98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7" name="กลุ่ม 56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96" name="วงรี 95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วงรี 96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8" name="สี่เหลี่ยมผืนผ้ามุมมน 57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วงรี 58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วงรี 59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วงรี 60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62" name="กลุ่ม 61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94" name="วงรี 93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วงรี 94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63" name="สี่เหลี่ยมผืนผ้ามุมมน 62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64" name="กลุ่ม 63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92" name="รูปแบบอิสระ 91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3" name="รูปแบบอิสระ 92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" name="กลุ่ม 64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87" name="สี่เหลี่ยมผืนผ้า 86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88" name="กลุ่ม 87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89" name="รูปแบบอิสระ 88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0" name="สี่เหลี่ยมผืนผ้ามุมมน 89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91" name="สี่เหลี่ยมผืนผ้ามุมมน 90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66" name="กลุ่ม 65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82" name="สี่เหลี่ยมผืนผ้า 81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83" name="กลุ่ม 82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84" name="รูปแบบอิสระ 83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5" name="สี่เหลี่ยมผืนผ้ามุมมน 84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6" name="สี่เหลี่ยมผืนผ้ามุมมน 85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67" name="กลุ่ม 66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76" name="สี่เหลี่ยมผืนผ้ามุมมน 75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7" name="กลุ่ม 76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78" name="สี่เหลี่ยมผืนผ้ามุมมน 77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9" name="สี่เหลี่ยมผืนผ้ามุมมน 78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0" name="สี่เหลี่ยมผืนผ้ามุมมน 79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81" name="สี่เหลี่ยมผืนผ้ามุมมน 80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68" name="กลุ่ม 67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70" name="สี่เหลี่ยมผืนผ้ามุมมน 69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71" name="กลุ่ม 70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72" name="สี่เหลี่ยมผืนผ้ามุมมน 71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3" name="สี่เหลี่ยมผืนผ้ามุมมน 72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4" name="สี่เหลี่ยมผืนผ้ามุมมน 73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75" name="สี่เหลี่ยมผืนผ้ามุมมน 74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69" name="รูปแบบอิสระ 68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200" name="กลุ่ม 199"/>
          <p:cNvGrpSpPr/>
          <p:nvPr/>
        </p:nvGrpSpPr>
        <p:grpSpPr>
          <a:xfrm flipH="1">
            <a:off x="7010130" y="4217250"/>
            <a:ext cx="3234252" cy="2998289"/>
            <a:chOff x="2774644" y="3476467"/>
            <a:chExt cx="3476727" cy="3223074"/>
          </a:xfrm>
        </p:grpSpPr>
        <p:grpSp>
          <p:nvGrpSpPr>
            <p:cNvPr id="201" name="กลุ่ม 200"/>
            <p:cNvGrpSpPr/>
            <p:nvPr/>
          </p:nvGrpSpPr>
          <p:grpSpPr>
            <a:xfrm>
              <a:off x="2774644" y="3476467"/>
              <a:ext cx="2794044" cy="3223074"/>
              <a:chOff x="2358242" y="174915"/>
              <a:chExt cx="5459266" cy="6297546"/>
            </a:xfrm>
          </p:grpSpPr>
          <p:grpSp>
            <p:nvGrpSpPr>
              <p:cNvPr id="252" name="กลุ่ม 251"/>
              <p:cNvGrpSpPr/>
              <p:nvPr/>
            </p:nvGrpSpPr>
            <p:grpSpPr>
              <a:xfrm>
                <a:off x="4261930" y="174915"/>
                <a:ext cx="1785663" cy="6297546"/>
                <a:chOff x="4261930" y="174915"/>
                <a:chExt cx="1785663" cy="6297546"/>
              </a:xfrm>
            </p:grpSpPr>
            <p:sp>
              <p:nvSpPr>
                <p:cNvPr id="266" name="สี่เหลี่ยมผืนผ้ามุมมน 265"/>
                <p:cNvSpPr/>
                <p:nvPr/>
              </p:nvSpPr>
              <p:spPr>
                <a:xfrm>
                  <a:off x="4541820" y="3002126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67" name="สี่เหลี่ยมผืนผ้ามุมมน 266"/>
                <p:cNvSpPr/>
                <p:nvPr/>
              </p:nvSpPr>
              <p:spPr>
                <a:xfrm>
                  <a:off x="4964613" y="2589208"/>
                  <a:ext cx="339269" cy="6162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9E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68" name="กลุ่ม 267"/>
                <p:cNvGrpSpPr/>
                <p:nvPr/>
              </p:nvGrpSpPr>
              <p:grpSpPr>
                <a:xfrm>
                  <a:off x="5544342" y="1635566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98" name="วงรี 297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99" name="วงรี 298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grpSp>
              <p:nvGrpSpPr>
                <p:cNvPr id="269" name="กลุ่ม 268"/>
                <p:cNvGrpSpPr/>
                <p:nvPr/>
              </p:nvGrpSpPr>
              <p:grpSpPr>
                <a:xfrm>
                  <a:off x="4389478" y="1635567"/>
                  <a:ext cx="341963" cy="341963"/>
                  <a:chOff x="3547625" y="3956046"/>
                  <a:chExt cx="490596" cy="490596"/>
                </a:xfrm>
              </p:grpSpPr>
              <p:sp>
                <p:nvSpPr>
                  <p:cNvPr id="296" name="วงรี 295"/>
                  <p:cNvSpPr/>
                  <p:nvPr/>
                </p:nvSpPr>
                <p:spPr>
                  <a:xfrm>
                    <a:off x="3547625" y="3956046"/>
                    <a:ext cx="490596" cy="490596"/>
                  </a:xfrm>
                  <a:prstGeom prst="ellipse">
                    <a:avLst/>
                  </a:prstGeom>
                  <a:solidFill>
                    <a:srgbClr val="FAC7A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97" name="วงรี 296"/>
                  <p:cNvSpPr/>
                  <p:nvPr/>
                </p:nvSpPr>
                <p:spPr>
                  <a:xfrm>
                    <a:off x="3630447" y="4038868"/>
                    <a:ext cx="324952" cy="324952"/>
                  </a:xfrm>
                  <a:prstGeom prst="ellipse">
                    <a:avLst/>
                  </a:prstGeom>
                  <a:solidFill>
                    <a:srgbClr val="FC9E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70" name="วงรี 269"/>
                <p:cNvSpPr/>
                <p:nvPr/>
              </p:nvSpPr>
              <p:spPr>
                <a:xfrm>
                  <a:off x="4360304" y="506881"/>
                  <a:ext cx="1562514" cy="15625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1" name="สี่เหลี่ยมผืนผ้ามุมมน 270"/>
                <p:cNvSpPr/>
                <p:nvPr/>
              </p:nvSpPr>
              <p:spPr>
                <a:xfrm>
                  <a:off x="4560570" y="727710"/>
                  <a:ext cx="1165013" cy="2116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2" name="วงรี 271"/>
                <p:cNvSpPr/>
                <p:nvPr/>
              </p:nvSpPr>
              <p:spPr>
                <a:xfrm>
                  <a:off x="5010042" y="174915"/>
                  <a:ext cx="920706" cy="9207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3" name="วงรี 272"/>
                <p:cNvSpPr/>
                <p:nvPr/>
              </p:nvSpPr>
              <p:spPr>
                <a:xfrm>
                  <a:off x="4511237" y="315855"/>
                  <a:ext cx="649966" cy="6499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4" name="วงรี 273"/>
                <p:cNvSpPr/>
                <p:nvPr/>
              </p:nvSpPr>
              <p:spPr>
                <a:xfrm>
                  <a:off x="4338458" y="774795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5" name="วงรี 274"/>
                <p:cNvSpPr/>
                <p:nvPr/>
              </p:nvSpPr>
              <p:spPr>
                <a:xfrm>
                  <a:off x="5640869" y="811582"/>
                  <a:ext cx="406724" cy="4067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76" name="กลุ่ม 275"/>
                <p:cNvGrpSpPr/>
                <p:nvPr/>
              </p:nvGrpSpPr>
              <p:grpSpPr>
                <a:xfrm>
                  <a:off x="4762123" y="1308545"/>
                  <a:ext cx="772014" cy="123279"/>
                  <a:chOff x="5505073" y="1632395"/>
                  <a:chExt cx="772014" cy="123279"/>
                </a:xfrm>
              </p:grpSpPr>
              <p:sp>
                <p:nvSpPr>
                  <p:cNvPr id="294" name="วงรี 293"/>
                  <p:cNvSpPr/>
                  <p:nvPr/>
                </p:nvSpPr>
                <p:spPr>
                  <a:xfrm>
                    <a:off x="5505073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95" name="วงรี 294"/>
                  <p:cNvSpPr/>
                  <p:nvPr/>
                </p:nvSpPr>
                <p:spPr>
                  <a:xfrm>
                    <a:off x="6153808" y="1632395"/>
                    <a:ext cx="123279" cy="12327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77" name="สี่เหลี่ยมผืนผ้ามุมมน 276"/>
                <p:cNvSpPr/>
                <p:nvPr/>
              </p:nvSpPr>
              <p:spPr>
                <a:xfrm>
                  <a:off x="5094341" y="1286647"/>
                  <a:ext cx="119282" cy="5352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B9F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78" name="กลุ่ม 277"/>
                <p:cNvGrpSpPr/>
                <p:nvPr/>
              </p:nvGrpSpPr>
              <p:grpSpPr>
                <a:xfrm>
                  <a:off x="4865194" y="2066893"/>
                  <a:ext cx="549830" cy="402321"/>
                  <a:chOff x="5571350" y="2378617"/>
                  <a:chExt cx="651164" cy="476469"/>
                </a:xfrm>
              </p:grpSpPr>
              <p:sp>
                <p:nvSpPr>
                  <p:cNvPr id="292" name="รูปแบบอิสระ 291"/>
                  <p:cNvSpPr/>
                  <p:nvPr/>
                </p:nvSpPr>
                <p:spPr>
                  <a:xfrm rot="495964">
                    <a:off x="5571350" y="2378617"/>
                    <a:ext cx="651164" cy="466444"/>
                  </a:xfrm>
                  <a:custGeom>
                    <a:avLst/>
                    <a:gdLst>
                      <a:gd name="connsiteX0" fmla="*/ 33256 w 651164"/>
                      <a:gd name="connsiteY0" fmla="*/ 0 h 466444"/>
                      <a:gd name="connsiteX1" fmla="*/ 644560 w 651164"/>
                      <a:gd name="connsiteY1" fmla="*/ 75354 h 466444"/>
                      <a:gd name="connsiteX2" fmla="*/ 651164 w 651164"/>
                      <a:gd name="connsiteY2" fmla="*/ 140862 h 466444"/>
                      <a:gd name="connsiteX3" fmla="*/ 325582 w 651164"/>
                      <a:gd name="connsiteY3" fmla="*/ 466444 h 466444"/>
                      <a:gd name="connsiteX4" fmla="*/ 0 w 651164"/>
                      <a:gd name="connsiteY4" fmla="*/ 140862 h 466444"/>
                      <a:gd name="connsiteX5" fmla="*/ 25586 w 651164"/>
                      <a:gd name="connsiteY5" fmla="*/ 14131 h 466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1164" h="466444">
                        <a:moveTo>
                          <a:pt x="33256" y="0"/>
                        </a:moveTo>
                        <a:lnTo>
                          <a:pt x="644560" y="75354"/>
                        </a:lnTo>
                        <a:lnTo>
                          <a:pt x="651164" y="140862"/>
                        </a:lnTo>
                        <a:cubicBezTo>
                          <a:pt x="651164" y="320676"/>
                          <a:pt x="505396" y="466444"/>
                          <a:pt x="325582" y="466444"/>
                        </a:cubicBezTo>
                        <a:cubicBezTo>
                          <a:pt x="145768" y="466444"/>
                          <a:pt x="0" y="320676"/>
                          <a:pt x="0" y="140862"/>
                        </a:cubicBezTo>
                        <a:cubicBezTo>
                          <a:pt x="0" y="95908"/>
                          <a:pt x="9111" y="53083"/>
                          <a:pt x="25586" y="1413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93" name="รูปแบบอิสระ 292"/>
                  <p:cNvSpPr/>
                  <p:nvPr/>
                </p:nvSpPr>
                <p:spPr>
                  <a:xfrm>
                    <a:off x="5628352" y="2568975"/>
                    <a:ext cx="523279" cy="286111"/>
                  </a:xfrm>
                  <a:custGeom>
                    <a:avLst/>
                    <a:gdLst>
                      <a:gd name="connsiteX0" fmla="*/ 197868 w 523279"/>
                      <a:gd name="connsiteY0" fmla="*/ 3280 h 286111"/>
                      <a:gd name="connsiteX1" fmla="*/ 509486 w 523279"/>
                      <a:gd name="connsiteY1" fmla="*/ 150396 h 286111"/>
                      <a:gd name="connsiteX2" fmla="*/ 523279 w 523279"/>
                      <a:gd name="connsiteY2" fmla="*/ 179298 h 286111"/>
                      <a:gd name="connsiteX3" fmla="*/ 513830 w 523279"/>
                      <a:gd name="connsiteY3" fmla="*/ 190750 h 286111"/>
                      <a:gd name="connsiteX4" fmla="*/ 283609 w 523279"/>
                      <a:gd name="connsiteY4" fmla="*/ 286111 h 286111"/>
                      <a:gd name="connsiteX5" fmla="*/ 13631 w 523279"/>
                      <a:gd name="connsiteY5" fmla="*/ 142565 h 286111"/>
                      <a:gd name="connsiteX6" fmla="*/ 0 w 523279"/>
                      <a:gd name="connsiteY6" fmla="*/ 117452 h 286111"/>
                      <a:gd name="connsiteX7" fmla="*/ 33043 w 523279"/>
                      <a:gd name="connsiteY7" fmla="*/ 81022 h 286111"/>
                      <a:gd name="connsiteX8" fmla="*/ 197868 w 523279"/>
                      <a:gd name="connsiteY8" fmla="*/ 3280 h 286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279" h="286111">
                        <a:moveTo>
                          <a:pt x="197868" y="3280"/>
                        </a:moveTo>
                        <a:cubicBezTo>
                          <a:pt x="325648" y="-15284"/>
                          <a:pt x="446569" y="46478"/>
                          <a:pt x="509486" y="150396"/>
                        </a:cubicBezTo>
                        <a:lnTo>
                          <a:pt x="523279" y="179298"/>
                        </a:lnTo>
                        <a:lnTo>
                          <a:pt x="513830" y="190750"/>
                        </a:lnTo>
                        <a:cubicBezTo>
                          <a:pt x="454912" y="249669"/>
                          <a:pt x="373516" y="286111"/>
                          <a:pt x="283609" y="286111"/>
                        </a:cubicBezTo>
                        <a:cubicBezTo>
                          <a:pt x="171225" y="286111"/>
                          <a:pt x="72141" y="229170"/>
                          <a:pt x="13631" y="142565"/>
                        </a:cubicBezTo>
                        <a:lnTo>
                          <a:pt x="0" y="117452"/>
                        </a:lnTo>
                        <a:lnTo>
                          <a:pt x="33043" y="81022"/>
                        </a:lnTo>
                        <a:cubicBezTo>
                          <a:pt x="77446" y="40607"/>
                          <a:pt x="133978" y="12562"/>
                          <a:pt x="197868" y="3280"/>
                        </a:cubicBezTo>
                        <a:close/>
                      </a:path>
                    </a:pathLst>
                  </a:custGeom>
                  <a:solidFill>
                    <a:srgbClr val="FF5563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279" name="รูปแบบอิสระ 278"/>
                <p:cNvSpPr/>
                <p:nvPr/>
              </p:nvSpPr>
              <p:spPr>
                <a:xfrm>
                  <a:off x="4544768" y="4400549"/>
                  <a:ext cx="1165013" cy="717760"/>
                </a:xfrm>
                <a:custGeom>
                  <a:avLst/>
                  <a:gdLst>
                    <a:gd name="connsiteX0" fmla="*/ 0 w 1165013"/>
                    <a:gd name="connsiteY0" fmla="*/ 0 h 717760"/>
                    <a:gd name="connsiteX1" fmla="*/ 1165013 w 1165013"/>
                    <a:gd name="connsiteY1" fmla="*/ 0 h 717760"/>
                    <a:gd name="connsiteX2" fmla="*/ 1165013 w 1165013"/>
                    <a:gd name="connsiteY2" fmla="*/ 135253 h 717760"/>
                    <a:gd name="connsiteX3" fmla="*/ 582506 w 1165013"/>
                    <a:gd name="connsiteY3" fmla="*/ 717760 h 717760"/>
                    <a:gd name="connsiteX4" fmla="*/ 582507 w 1165013"/>
                    <a:gd name="connsiteY4" fmla="*/ 717759 h 717760"/>
                    <a:gd name="connsiteX5" fmla="*/ 0 w 1165013"/>
                    <a:gd name="connsiteY5" fmla="*/ 135252 h 71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5013" h="717760">
                      <a:moveTo>
                        <a:pt x="0" y="0"/>
                      </a:moveTo>
                      <a:lnTo>
                        <a:pt x="1165013" y="0"/>
                      </a:lnTo>
                      <a:lnTo>
                        <a:pt x="1165013" y="135253"/>
                      </a:lnTo>
                      <a:cubicBezTo>
                        <a:pt x="1165013" y="456963"/>
                        <a:pt x="904216" y="717760"/>
                        <a:pt x="582506" y="717760"/>
                      </a:cubicBezTo>
                      <a:lnTo>
                        <a:pt x="582507" y="717759"/>
                      </a:lnTo>
                      <a:cubicBezTo>
                        <a:pt x="260797" y="717759"/>
                        <a:pt x="0" y="456962"/>
                        <a:pt x="0" y="1352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80" name="กลุ่ม 279"/>
                <p:cNvGrpSpPr/>
                <p:nvPr/>
              </p:nvGrpSpPr>
              <p:grpSpPr>
                <a:xfrm>
                  <a:off x="4261930" y="4740230"/>
                  <a:ext cx="748112" cy="1732231"/>
                  <a:chOff x="6446184" y="1363535"/>
                  <a:chExt cx="748112" cy="1732231"/>
                </a:xfrm>
              </p:grpSpPr>
              <p:sp>
                <p:nvSpPr>
                  <p:cNvPr id="287" name="สี่เหลี่ยมผืนผ้า 286"/>
                  <p:cNvSpPr/>
                  <p:nvPr/>
                </p:nvSpPr>
                <p:spPr>
                  <a:xfrm>
                    <a:off x="6978311" y="1363535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88" name="กลุ่ม 287"/>
                  <p:cNvGrpSpPr/>
                  <p:nvPr/>
                </p:nvGrpSpPr>
                <p:grpSpPr>
                  <a:xfrm>
                    <a:off x="6446184" y="2741151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89" name="รูปแบบอิสระ 288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90" name="สี่เหลี่ยมผืนผ้ามุมมน 289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91" name="สี่เหลี่ยมผืนผ้ามุมมน 290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  <p:grpSp>
              <p:nvGrpSpPr>
                <p:cNvPr id="281" name="กลุ่ม 280"/>
                <p:cNvGrpSpPr/>
                <p:nvPr/>
              </p:nvGrpSpPr>
              <p:grpSpPr>
                <a:xfrm>
                  <a:off x="5253518" y="4724640"/>
                  <a:ext cx="748112" cy="1732231"/>
                  <a:chOff x="8442147" y="1309224"/>
                  <a:chExt cx="748112" cy="1732231"/>
                </a:xfrm>
              </p:grpSpPr>
              <p:sp>
                <p:nvSpPr>
                  <p:cNvPr id="282" name="สี่เหลี่ยมผืนผ้า 281"/>
                  <p:cNvSpPr/>
                  <p:nvPr/>
                </p:nvSpPr>
                <p:spPr>
                  <a:xfrm>
                    <a:off x="8442147" y="1309224"/>
                    <a:ext cx="215985" cy="1732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283" name="กลุ่ม 282"/>
                  <p:cNvGrpSpPr/>
                  <p:nvPr/>
                </p:nvGrpSpPr>
                <p:grpSpPr>
                  <a:xfrm>
                    <a:off x="8442147" y="2686423"/>
                    <a:ext cx="748112" cy="354615"/>
                    <a:chOff x="9268100" y="1622915"/>
                    <a:chExt cx="748112" cy="354615"/>
                  </a:xfrm>
                </p:grpSpPr>
                <p:sp>
                  <p:nvSpPr>
                    <p:cNvPr id="284" name="รูปแบบอิสระ 283"/>
                    <p:cNvSpPr/>
                    <p:nvPr/>
                  </p:nvSpPr>
                  <p:spPr>
                    <a:xfrm>
                      <a:off x="9268100" y="1622915"/>
                      <a:ext cx="748112" cy="354615"/>
                    </a:xfrm>
                    <a:custGeom>
                      <a:avLst/>
                      <a:gdLst>
                        <a:gd name="connsiteX0" fmla="*/ 374056 w 748112"/>
                        <a:gd name="connsiteY0" fmla="*/ 0 h 354615"/>
                        <a:gd name="connsiteX1" fmla="*/ 742648 w 748112"/>
                        <a:gd name="connsiteY1" fmla="*/ 300412 h 354615"/>
                        <a:gd name="connsiteX2" fmla="*/ 748112 w 748112"/>
                        <a:gd name="connsiteY2" fmla="*/ 354615 h 354615"/>
                        <a:gd name="connsiteX3" fmla="*/ 0 w 748112"/>
                        <a:gd name="connsiteY3" fmla="*/ 354615 h 354615"/>
                        <a:gd name="connsiteX4" fmla="*/ 5464 w 748112"/>
                        <a:gd name="connsiteY4" fmla="*/ 300412 h 354615"/>
                        <a:gd name="connsiteX5" fmla="*/ 374056 w 748112"/>
                        <a:gd name="connsiteY5" fmla="*/ 0 h 3546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48112" h="354615">
                          <a:moveTo>
                            <a:pt x="374056" y="0"/>
                          </a:moveTo>
                          <a:cubicBezTo>
                            <a:pt x="555871" y="0"/>
                            <a:pt x="707566" y="128967"/>
                            <a:pt x="742648" y="300412"/>
                          </a:cubicBezTo>
                          <a:lnTo>
                            <a:pt x="748112" y="354615"/>
                          </a:lnTo>
                          <a:lnTo>
                            <a:pt x="0" y="354615"/>
                          </a:lnTo>
                          <a:lnTo>
                            <a:pt x="5464" y="300412"/>
                          </a:lnTo>
                          <a:cubicBezTo>
                            <a:pt x="40546" y="128967"/>
                            <a:pt x="192241" y="0"/>
                            <a:pt x="374056" y="0"/>
                          </a:cubicBez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5" name="สี่เหลี่ยมผืนผ้ามุมมน 284"/>
                    <p:cNvSpPr/>
                    <p:nvPr/>
                  </p:nvSpPr>
                  <p:spPr>
                    <a:xfrm>
                      <a:off x="9547633" y="1782383"/>
                      <a:ext cx="300445" cy="4949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286" name="สี่เหลี่ยมผืนผ้ามุมมน 285"/>
                    <p:cNvSpPr/>
                    <p:nvPr/>
                  </p:nvSpPr>
                  <p:spPr>
                    <a:xfrm>
                      <a:off x="9418556" y="1866981"/>
                      <a:ext cx="429522" cy="4571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</p:grpSp>
          </p:grpSp>
          <p:sp>
            <p:nvSpPr>
              <p:cNvPr id="253" name="สี่เหลี่ยมผืนผ้ามุมมน 252"/>
              <p:cNvSpPr/>
              <p:nvPr/>
            </p:nvSpPr>
            <p:spPr>
              <a:xfrm rot="13859566">
                <a:off x="4353852" y="3008341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F9A3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54" name="กลุ่ม 253"/>
              <p:cNvGrpSpPr/>
              <p:nvPr/>
            </p:nvGrpSpPr>
            <p:grpSpPr>
              <a:xfrm>
                <a:off x="5218436" y="2833143"/>
                <a:ext cx="2599072" cy="825150"/>
                <a:chOff x="5218436" y="2833143"/>
                <a:chExt cx="2599072" cy="825150"/>
              </a:xfrm>
            </p:grpSpPr>
            <p:sp>
              <p:nvSpPr>
                <p:cNvPr id="260" name="สี่เหลี่ยมผืนผ้ามุมมน 259"/>
                <p:cNvSpPr/>
                <p:nvPr/>
              </p:nvSpPr>
              <p:spPr>
                <a:xfrm rot="7072713" flipH="1">
                  <a:off x="5706907" y="2895176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61" name="กลุ่ม 260"/>
                <p:cNvGrpSpPr/>
                <p:nvPr/>
              </p:nvGrpSpPr>
              <p:grpSpPr>
                <a:xfrm rot="13500000">
                  <a:off x="6597235" y="2090809"/>
                  <a:ext cx="477939" cy="1962607"/>
                  <a:chOff x="7881920" y="1727200"/>
                  <a:chExt cx="477939" cy="1962607"/>
                </a:xfrm>
              </p:grpSpPr>
              <p:sp>
                <p:nvSpPr>
                  <p:cNvPr id="262" name="สี่เหลี่ยมผืนผ้ามุมมน 261"/>
                  <p:cNvSpPr/>
                  <p:nvPr/>
                </p:nvSpPr>
                <p:spPr>
                  <a:xfrm>
                    <a:off x="7895770" y="1727200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9A3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3" name="สี่เหลี่ยมผืนผ้ามุมมน 262"/>
                  <p:cNvSpPr/>
                  <p:nvPr/>
                </p:nvSpPr>
                <p:spPr>
                  <a:xfrm>
                    <a:off x="7957224" y="3002126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4" name="สี่เหลี่ยมผืนผ้ามุมมน 263"/>
                  <p:cNvSpPr/>
                  <p:nvPr/>
                </p:nvSpPr>
                <p:spPr>
                  <a:xfrm>
                    <a:off x="7881920" y="3244688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65" name="สี่เหลี่ยมผืนผ้ามุมมน 264"/>
                  <p:cNvSpPr/>
                  <p:nvPr/>
                </p:nvSpPr>
                <p:spPr>
                  <a:xfrm rot="18219704">
                    <a:off x="8077949" y="3180231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55" name="กลุ่ม 254"/>
              <p:cNvGrpSpPr/>
              <p:nvPr/>
            </p:nvGrpSpPr>
            <p:grpSpPr>
              <a:xfrm rot="6215780" flipH="1">
                <a:off x="3100576" y="2559122"/>
                <a:ext cx="477939" cy="1962607"/>
                <a:chOff x="7881920" y="1727200"/>
                <a:chExt cx="477939" cy="1962607"/>
              </a:xfrm>
            </p:grpSpPr>
            <p:sp>
              <p:nvSpPr>
                <p:cNvPr id="256" name="สี่เหลี่ยมผืนผ้ามุมมน 255"/>
                <p:cNvSpPr/>
                <p:nvPr/>
              </p:nvSpPr>
              <p:spPr>
                <a:xfrm>
                  <a:off x="7895770" y="1727200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9A3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7" name="สี่เหลี่ยมผืนผ้ามุมมน 256"/>
                <p:cNvSpPr/>
                <p:nvPr/>
              </p:nvSpPr>
              <p:spPr>
                <a:xfrm>
                  <a:off x="7957224" y="3002126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8" name="สี่เหลี่ยมผืนผ้ามุมมน 257"/>
                <p:cNvSpPr/>
                <p:nvPr/>
              </p:nvSpPr>
              <p:spPr>
                <a:xfrm>
                  <a:off x="7881920" y="3244688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9" name="สี่เหลี่ยมผืนผ้ามุมมน 258"/>
                <p:cNvSpPr/>
                <p:nvPr/>
              </p:nvSpPr>
              <p:spPr>
                <a:xfrm rot="18219704">
                  <a:off x="8077949" y="3180231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202" name="กลุ่ม 201"/>
            <p:cNvGrpSpPr/>
            <p:nvPr/>
          </p:nvGrpSpPr>
          <p:grpSpPr>
            <a:xfrm>
              <a:off x="4530563" y="3813090"/>
              <a:ext cx="1720808" cy="2872194"/>
              <a:chOff x="3842943" y="417136"/>
              <a:chExt cx="3627907" cy="6055325"/>
            </a:xfrm>
          </p:grpSpPr>
          <p:sp>
            <p:nvSpPr>
              <p:cNvPr id="203" name="วงรี 202"/>
              <p:cNvSpPr/>
              <p:nvPr/>
            </p:nvSpPr>
            <p:spPr>
              <a:xfrm>
                <a:off x="4347354" y="1728439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4" name="วงรี 203"/>
              <p:cNvSpPr/>
              <p:nvPr/>
            </p:nvSpPr>
            <p:spPr>
              <a:xfrm>
                <a:off x="4222970" y="1146172"/>
                <a:ext cx="649966" cy="6499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5" name="วงรี 204"/>
              <p:cNvSpPr/>
              <p:nvPr/>
            </p:nvSpPr>
            <p:spPr>
              <a:xfrm>
                <a:off x="5420755" y="1424877"/>
                <a:ext cx="583227" cy="58322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6" name="สี่เหลี่ยมผืนผ้ามุมมน 205"/>
              <p:cNvSpPr/>
              <p:nvPr/>
            </p:nvSpPr>
            <p:spPr>
              <a:xfrm>
                <a:off x="4541820" y="3002126"/>
                <a:ext cx="1165013" cy="2116183"/>
              </a:xfrm>
              <a:prstGeom prst="roundRect">
                <a:avLst>
                  <a:gd name="adj" fmla="val 50000"/>
                </a:avLst>
              </a:prstGeom>
              <a:solidFill>
                <a:srgbClr val="D22F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7" name="สี่เหลี่ยมผืนผ้ามุมมน 206"/>
              <p:cNvSpPr/>
              <p:nvPr/>
            </p:nvSpPr>
            <p:spPr>
              <a:xfrm>
                <a:off x="4964613" y="2589208"/>
                <a:ext cx="339269" cy="616264"/>
              </a:xfrm>
              <a:prstGeom prst="roundRect">
                <a:avLst>
                  <a:gd name="adj" fmla="val 50000"/>
                </a:avLst>
              </a:prstGeom>
              <a:solidFill>
                <a:srgbClr val="FC9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08" name="กลุ่ม 207"/>
              <p:cNvGrpSpPr/>
              <p:nvPr/>
            </p:nvGrpSpPr>
            <p:grpSpPr>
              <a:xfrm>
                <a:off x="5544342" y="1635566"/>
                <a:ext cx="341963" cy="341963"/>
                <a:chOff x="3547625" y="3956046"/>
                <a:chExt cx="490596" cy="490596"/>
              </a:xfrm>
            </p:grpSpPr>
            <p:sp>
              <p:nvSpPr>
                <p:cNvPr id="250" name="วงรี 249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1" name="วงรี 250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9" name="กลุ่ม 208"/>
              <p:cNvGrpSpPr/>
              <p:nvPr/>
            </p:nvGrpSpPr>
            <p:grpSpPr>
              <a:xfrm>
                <a:off x="4389478" y="1635567"/>
                <a:ext cx="341963" cy="341963"/>
                <a:chOff x="3547625" y="3956046"/>
                <a:chExt cx="490596" cy="490596"/>
              </a:xfrm>
            </p:grpSpPr>
            <p:sp>
              <p:nvSpPr>
                <p:cNvPr id="248" name="วงรี 247"/>
                <p:cNvSpPr/>
                <p:nvPr/>
              </p:nvSpPr>
              <p:spPr>
                <a:xfrm>
                  <a:off x="3547625" y="3956046"/>
                  <a:ext cx="490596" cy="490596"/>
                </a:xfrm>
                <a:prstGeom prst="ellipse">
                  <a:avLst/>
                </a:prstGeom>
                <a:solidFill>
                  <a:srgbClr val="FAC7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9" name="วงรี 248"/>
                <p:cNvSpPr/>
                <p:nvPr/>
              </p:nvSpPr>
              <p:spPr>
                <a:xfrm>
                  <a:off x="3630447" y="4038868"/>
                  <a:ext cx="324952" cy="324952"/>
                </a:xfrm>
                <a:prstGeom prst="ellipse">
                  <a:avLst/>
                </a:prstGeom>
                <a:solidFill>
                  <a:srgbClr val="FC9E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10" name="สี่เหลี่ยมผืนผ้ามุมมน 209"/>
              <p:cNvSpPr/>
              <p:nvPr/>
            </p:nvSpPr>
            <p:spPr>
              <a:xfrm>
                <a:off x="4560570" y="1190876"/>
                <a:ext cx="1165013" cy="1653017"/>
              </a:xfrm>
              <a:prstGeom prst="roundRect">
                <a:avLst>
                  <a:gd name="adj" fmla="val 42613"/>
                </a:avLst>
              </a:prstGeom>
              <a:solidFill>
                <a:srgbClr val="FEC4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1" name="วงรี 210"/>
              <p:cNvSpPr/>
              <p:nvPr/>
            </p:nvSpPr>
            <p:spPr>
              <a:xfrm>
                <a:off x="4346400" y="417136"/>
                <a:ext cx="999355" cy="99935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2" name="วงรี 211"/>
              <p:cNvSpPr/>
              <p:nvPr/>
            </p:nvSpPr>
            <p:spPr>
              <a:xfrm>
                <a:off x="5142943" y="685221"/>
                <a:ext cx="685632" cy="68563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13" name="วงรี 212"/>
              <p:cNvSpPr/>
              <p:nvPr/>
            </p:nvSpPr>
            <p:spPr>
              <a:xfrm>
                <a:off x="5586175" y="1136852"/>
                <a:ext cx="406724" cy="4067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14" name="กลุ่ม 213"/>
              <p:cNvGrpSpPr/>
              <p:nvPr/>
            </p:nvGrpSpPr>
            <p:grpSpPr>
              <a:xfrm>
                <a:off x="4762123" y="1609761"/>
                <a:ext cx="772014" cy="123279"/>
                <a:chOff x="5505073" y="1632395"/>
                <a:chExt cx="772014" cy="123279"/>
              </a:xfrm>
            </p:grpSpPr>
            <p:sp>
              <p:nvSpPr>
                <p:cNvPr id="246" name="วงรี 245"/>
                <p:cNvSpPr/>
                <p:nvPr/>
              </p:nvSpPr>
              <p:spPr>
                <a:xfrm>
                  <a:off x="5505073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7" name="วงรี 246"/>
                <p:cNvSpPr/>
                <p:nvPr/>
              </p:nvSpPr>
              <p:spPr>
                <a:xfrm>
                  <a:off x="6153808" y="1632395"/>
                  <a:ext cx="123279" cy="123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15" name="สี่เหลี่ยมผืนผ้ามุมมน 214"/>
              <p:cNvSpPr/>
              <p:nvPr/>
            </p:nvSpPr>
            <p:spPr>
              <a:xfrm>
                <a:off x="5094341" y="1607525"/>
                <a:ext cx="119282" cy="407242"/>
              </a:xfrm>
              <a:prstGeom prst="roundRect">
                <a:avLst>
                  <a:gd name="adj" fmla="val 50000"/>
                </a:avLst>
              </a:prstGeom>
              <a:solidFill>
                <a:srgbClr val="FB9F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16" name="กลุ่ม 215"/>
              <p:cNvGrpSpPr/>
              <p:nvPr/>
            </p:nvGrpSpPr>
            <p:grpSpPr>
              <a:xfrm>
                <a:off x="4865194" y="2195989"/>
                <a:ext cx="549830" cy="402321"/>
                <a:chOff x="5571350" y="2378617"/>
                <a:chExt cx="651164" cy="476469"/>
              </a:xfrm>
            </p:grpSpPr>
            <p:sp>
              <p:nvSpPr>
                <p:cNvPr id="244" name="รูปแบบอิสระ 243"/>
                <p:cNvSpPr/>
                <p:nvPr/>
              </p:nvSpPr>
              <p:spPr>
                <a:xfrm rot="495964">
                  <a:off x="5571350" y="2378617"/>
                  <a:ext cx="651164" cy="466444"/>
                </a:xfrm>
                <a:custGeom>
                  <a:avLst/>
                  <a:gdLst>
                    <a:gd name="connsiteX0" fmla="*/ 33256 w 651164"/>
                    <a:gd name="connsiteY0" fmla="*/ 0 h 466444"/>
                    <a:gd name="connsiteX1" fmla="*/ 644560 w 651164"/>
                    <a:gd name="connsiteY1" fmla="*/ 75354 h 466444"/>
                    <a:gd name="connsiteX2" fmla="*/ 651164 w 651164"/>
                    <a:gd name="connsiteY2" fmla="*/ 140862 h 466444"/>
                    <a:gd name="connsiteX3" fmla="*/ 325582 w 651164"/>
                    <a:gd name="connsiteY3" fmla="*/ 466444 h 466444"/>
                    <a:gd name="connsiteX4" fmla="*/ 0 w 651164"/>
                    <a:gd name="connsiteY4" fmla="*/ 140862 h 466444"/>
                    <a:gd name="connsiteX5" fmla="*/ 25586 w 651164"/>
                    <a:gd name="connsiteY5" fmla="*/ 14131 h 466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1164" h="466444">
                      <a:moveTo>
                        <a:pt x="33256" y="0"/>
                      </a:moveTo>
                      <a:lnTo>
                        <a:pt x="644560" y="75354"/>
                      </a:lnTo>
                      <a:lnTo>
                        <a:pt x="651164" y="140862"/>
                      </a:lnTo>
                      <a:cubicBezTo>
                        <a:pt x="651164" y="320676"/>
                        <a:pt x="505396" y="466444"/>
                        <a:pt x="325582" y="466444"/>
                      </a:cubicBezTo>
                      <a:cubicBezTo>
                        <a:pt x="145768" y="466444"/>
                        <a:pt x="0" y="320676"/>
                        <a:pt x="0" y="140862"/>
                      </a:cubicBezTo>
                      <a:cubicBezTo>
                        <a:pt x="0" y="95908"/>
                        <a:pt x="9111" y="53083"/>
                        <a:pt x="25586" y="1413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5" name="รูปแบบอิสระ 244"/>
                <p:cNvSpPr/>
                <p:nvPr/>
              </p:nvSpPr>
              <p:spPr>
                <a:xfrm>
                  <a:off x="5628352" y="2568975"/>
                  <a:ext cx="523279" cy="286111"/>
                </a:xfrm>
                <a:custGeom>
                  <a:avLst/>
                  <a:gdLst>
                    <a:gd name="connsiteX0" fmla="*/ 197868 w 523279"/>
                    <a:gd name="connsiteY0" fmla="*/ 3280 h 286111"/>
                    <a:gd name="connsiteX1" fmla="*/ 509486 w 523279"/>
                    <a:gd name="connsiteY1" fmla="*/ 150396 h 286111"/>
                    <a:gd name="connsiteX2" fmla="*/ 523279 w 523279"/>
                    <a:gd name="connsiteY2" fmla="*/ 179298 h 286111"/>
                    <a:gd name="connsiteX3" fmla="*/ 513830 w 523279"/>
                    <a:gd name="connsiteY3" fmla="*/ 190750 h 286111"/>
                    <a:gd name="connsiteX4" fmla="*/ 283609 w 523279"/>
                    <a:gd name="connsiteY4" fmla="*/ 286111 h 286111"/>
                    <a:gd name="connsiteX5" fmla="*/ 13631 w 523279"/>
                    <a:gd name="connsiteY5" fmla="*/ 142565 h 286111"/>
                    <a:gd name="connsiteX6" fmla="*/ 0 w 523279"/>
                    <a:gd name="connsiteY6" fmla="*/ 117452 h 286111"/>
                    <a:gd name="connsiteX7" fmla="*/ 33043 w 523279"/>
                    <a:gd name="connsiteY7" fmla="*/ 81022 h 286111"/>
                    <a:gd name="connsiteX8" fmla="*/ 197868 w 523279"/>
                    <a:gd name="connsiteY8" fmla="*/ 3280 h 28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3279" h="286111">
                      <a:moveTo>
                        <a:pt x="197868" y="3280"/>
                      </a:moveTo>
                      <a:cubicBezTo>
                        <a:pt x="325648" y="-15284"/>
                        <a:pt x="446569" y="46478"/>
                        <a:pt x="509486" y="150396"/>
                      </a:cubicBezTo>
                      <a:lnTo>
                        <a:pt x="523279" y="179298"/>
                      </a:lnTo>
                      <a:lnTo>
                        <a:pt x="513830" y="190750"/>
                      </a:lnTo>
                      <a:cubicBezTo>
                        <a:pt x="454912" y="249669"/>
                        <a:pt x="373516" y="286111"/>
                        <a:pt x="283609" y="286111"/>
                      </a:cubicBezTo>
                      <a:cubicBezTo>
                        <a:pt x="171225" y="286111"/>
                        <a:pt x="72141" y="229170"/>
                        <a:pt x="13631" y="142565"/>
                      </a:cubicBezTo>
                      <a:lnTo>
                        <a:pt x="0" y="117452"/>
                      </a:lnTo>
                      <a:lnTo>
                        <a:pt x="33043" y="81022"/>
                      </a:lnTo>
                      <a:cubicBezTo>
                        <a:pt x="77446" y="40607"/>
                        <a:pt x="133978" y="12562"/>
                        <a:pt x="197868" y="3280"/>
                      </a:cubicBezTo>
                      <a:close/>
                    </a:path>
                  </a:pathLst>
                </a:custGeom>
                <a:solidFill>
                  <a:srgbClr val="FF556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7" name="กลุ่ม 216"/>
              <p:cNvGrpSpPr/>
              <p:nvPr/>
            </p:nvGrpSpPr>
            <p:grpSpPr>
              <a:xfrm>
                <a:off x="4261930" y="4740230"/>
                <a:ext cx="748112" cy="1732231"/>
                <a:chOff x="6446184" y="1363535"/>
                <a:chExt cx="748112" cy="1732231"/>
              </a:xfrm>
            </p:grpSpPr>
            <p:sp>
              <p:nvSpPr>
                <p:cNvPr id="239" name="สี่เหลี่ยมผืนผ้า 238"/>
                <p:cNvSpPr/>
                <p:nvPr/>
              </p:nvSpPr>
              <p:spPr>
                <a:xfrm>
                  <a:off x="6978311" y="1363535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40" name="กลุ่ม 239"/>
                <p:cNvGrpSpPr/>
                <p:nvPr/>
              </p:nvGrpSpPr>
              <p:grpSpPr>
                <a:xfrm>
                  <a:off x="6446184" y="2741151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241" name="รูปแบบอิสระ 240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2" name="สี่เหลี่ยมผืนผ้ามุมมน 241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43" name="สี่เหลี่ยมผืนผ้ามุมมน 242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18" name="กลุ่ม 217"/>
              <p:cNvGrpSpPr/>
              <p:nvPr/>
            </p:nvGrpSpPr>
            <p:grpSpPr>
              <a:xfrm>
                <a:off x="5253518" y="4724640"/>
                <a:ext cx="748112" cy="1732231"/>
                <a:chOff x="8442147" y="1309224"/>
                <a:chExt cx="748112" cy="1732231"/>
              </a:xfrm>
            </p:grpSpPr>
            <p:sp>
              <p:nvSpPr>
                <p:cNvPr id="234" name="สี่เหลี่ยมผืนผ้า 233"/>
                <p:cNvSpPr/>
                <p:nvPr/>
              </p:nvSpPr>
              <p:spPr>
                <a:xfrm>
                  <a:off x="8442147" y="1309224"/>
                  <a:ext cx="215985" cy="173223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35" name="กลุ่ม 234"/>
                <p:cNvGrpSpPr/>
                <p:nvPr/>
              </p:nvGrpSpPr>
              <p:grpSpPr>
                <a:xfrm>
                  <a:off x="8442147" y="2686423"/>
                  <a:ext cx="748112" cy="354615"/>
                  <a:chOff x="9268100" y="1622915"/>
                  <a:chExt cx="748112" cy="354615"/>
                </a:xfrm>
              </p:grpSpPr>
              <p:sp>
                <p:nvSpPr>
                  <p:cNvPr id="236" name="รูปแบบอิสระ 235"/>
                  <p:cNvSpPr/>
                  <p:nvPr/>
                </p:nvSpPr>
                <p:spPr>
                  <a:xfrm>
                    <a:off x="9268100" y="1622915"/>
                    <a:ext cx="748112" cy="354615"/>
                  </a:xfrm>
                  <a:custGeom>
                    <a:avLst/>
                    <a:gdLst>
                      <a:gd name="connsiteX0" fmla="*/ 374056 w 748112"/>
                      <a:gd name="connsiteY0" fmla="*/ 0 h 354615"/>
                      <a:gd name="connsiteX1" fmla="*/ 742648 w 748112"/>
                      <a:gd name="connsiteY1" fmla="*/ 300412 h 354615"/>
                      <a:gd name="connsiteX2" fmla="*/ 748112 w 748112"/>
                      <a:gd name="connsiteY2" fmla="*/ 354615 h 354615"/>
                      <a:gd name="connsiteX3" fmla="*/ 0 w 748112"/>
                      <a:gd name="connsiteY3" fmla="*/ 354615 h 354615"/>
                      <a:gd name="connsiteX4" fmla="*/ 5464 w 748112"/>
                      <a:gd name="connsiteY4" fmla="*/ 300412 h 354615"/>
                      <a:gd name="connsiteX5" fmla="*/ 374056 w 748112"/>
                      <a:gd name="connsiteY5" fmla="*/ 0 h 354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8112" h="354615">
                        <a:moveTo>
                          <a:pt x="374056" y="0"/>
                        </a:moveTo>
                        <a:cubicBezTo>
                          <a:pt x="555871" y="0"/>
                          <a:pt x="707566" y="128967"/>
                          <a:pt x="742648" y="300412"/>
                        </a:cubicBezTo>
                        <a:lnTo>
                          <a:pt x="748112" y="354615"/>
                        </a:lnTo>
                        <a:lnTo>
                          <a:pt x="0" y="354615"/>
                        </a:lnTo>
                        <a:lnTo>
                          <a:pt x="5464" y="300412"/>
                        </a:lnTo>
                        <a:cubicBezTo>
                          <a:pt x="40546" y="128967"/>
                          <a:pt x="192241" y="0"/>
                          <a:pt x="374056" y="0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7" name="สี่เหลี่ยมผืนผ้ามุมมน 236"/>
                  <p:cNvSpPr/>
                  <p:nvPr/>
                </p:nvSpPr>
                <p:spPr>
                  <a:xfrm>
                    <a:off x="9547633" y="1782383"/>
                    <a:ext cx="300445" cy="494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8" name="สี่เหลี่ยมผืนผ้ามุมมน 237"/>
                  <p:cNvSpPr/>
                  <p:nvPr/>
                </p:nvSpPr>
                <p:spPr>
                  <a:xfrm>
                    <a:off x="9418556" y="1866981"/>
                    <a:ext cx="429522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19" name="กลุ่ม 218"/>
              <p:cNvGrpSpPr/>
              <p:nvPr/>
            </p:nvGrpSpPr>
            <p:grpSpPr>
              <a:xfrm>
                <a:off x="5550199" y="3045939"/>
                <a:ext cx="1920651" cy="1926190"/>
                <a:chOff x="5550199" y="3045939"/>
                <a:chExt cx="1920651" cy="1926190"/>
              </a:xfrm>
            </p:grpSpPr>
            <p:sp>
              <p:nvSpPr>
                <p:cNvPr id="228" name="สี่เหลี่ยมผืนผ้ามุมมน 227"/>
                <p:cNvSpPr/>
                <p:nvPr/>
              </p:nvSpPr>
              <p:spPr>
                <a:xfrm rot="8887989" flipH="1">
                  <a:off x="5550199" y="3045939"/>
                  <a:ext cx="274646" cy="12515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9" name="กลุ่ม 228"/>
                <p:cNvGrpSpPr/>
                <p:nvPr/>
              </p:nvGrpSpPr>
              <p:grpSpPr>
                <a:xfrm rot="3600000">
                  <a:off x="6097469" y="3598748"/>
                  <a:ext cx="1669446" cy="1077316"/>
                  <a:chOff x="5986005" y="2366229"/>
                  <a:chExt cx="1669446" cy="1077316"/>
                </a:xfrm>
              </p:grpSpPr>
              <p:sp>
                <p:nvSpPr>
                  <p:cNvPr id="230" name="สี่เหลี่ยมผืนผ้ามุมมน 229"/>
                  <p:cNvSpPr/>
                  <p:nvPr/>
                </p:nvSpPr>
                <p:spPr>
                  <a:xfrm rot="13500000">
                    <a:off x="6585120" y="2564389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1" name="สี่เหลี่ยมผืนผ้ามุมมน 230"/>
                  <p:cNvSpPr/>
                  <p:nvPr/>
                </p:nvSpPr>
                <p:spPr>
                  <a:xfrm rot="13500000">
                    <a:off x="7201506" y="2499593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2" name="สี่เหลี่ยมผืนผ้ามุมมน 231"/>
                  <p:cNvSpPr/>
                  <p:nvPr/>
                </p:nvSpPr>
                <p:spPr>
                  <a:xfrm rot="13500000">
                    <a:off x="7279022" y="2373214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33" name="สี่เหลี่ยมผืนผ้ามุมมน 232"/>
                  <p:cNvSpPr/>
                  <p:nvPr/>
                </p:nvSpPr>
                <p:spPr>
                  <a:xfrm rot="10119704">
                    <a:off x="7209795" y="2366229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220" name="กลุ่ม 219"/>
              <p:cNvGrpSpPr/>
              <p:nvPr/>
            </p:nvGrpSpPr>
            <p:grpSpPr>
              <a:xfrm>
                <a:off x="3842943" y="3441104"/>
                <a:ext cx="1311596" cy="1934559"/>
                <a:chOff x="3842943" y="3441104"/>
                <a:chExt cx="1311596" cy="1934559"/>
              </a:xfrm>
            </p:grpSpPr>
            <p:sp>
              <p:nvSpPr>
                <p:cNvPr id="222" name="สี่เหลี่ยมผืนผ้ามุมมน 221"/>
                <p:cNvSpPr/>
                <p:nvPr/>
              </p:nvSpPr>
              <p:spPr>
                <a:xfrm rot="13817927">
                  <a:off x="4258365" y="3102322"/>
                  <a:ext cx="280041" cy="11108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22F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23" name="กลุ่ม 222"/>
                <p:cNvGrpSpPr/>
                <p:nvPr/>
              </p:nvGrpSpPr>
              <p:grpSpPr>
                <a:xfrm rot="3343540" flipH="1">
                  <a:off x="3849094" y="4070219"/>
                  <a:ext cx="1934559" cy="676330"/>
                  <a:chOff x="2359499" y="3143758"/>
                  <a:chExt cx="1934559" cy="676330"/>
                </a:xfrm>
              </p:grpSpPr>
              <p:sp>
                <p:nvSpPr>
                  <p:cNvPr id="224" name="สี่เหลี่ยมผืนผ้ามุมมน 223"/>
                  <p:cNvSpPr/>
                  <p:nvPr/>
                </p:nvSpPr>
                <p:spPr>
                  <a:xfrm rot="6215780" flipH="1">
                    <a:off x="3414901" y="2940932"/>
                    <a:ext cx="280041" cy="147827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22F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5" name="สี่เหลี่ยมผืนผ้ามุมมน 224"/>
                  <p:cNvSpPr/>
                  <p:nvPr/>
                </p:nvSpPr>
                <p:spPr>
                  <a:xfrm rot="6215780" flipH="1">
                    <a:off x="2713557" y="3246579"/>
                    <a:ext cx="157132" cy="498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6" name="สี่เหลี่ยมผืนผ้ามุมมน 225"/>
                  <p:cNvSpPr/>
                  <p:nvPr/>
                </p:nvSpPr>
                <p:spPr>
                  <a:xfrm rot="6215780" flipH="1">
                    <a:off x="2428189" y="3222215"/>
                    <a:ext cx="307740" cy="4451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27" name="สี่เหลี่ยมผืนผ้ามุมมน 226"/>
                  <p:cNvSpPr/>
                  <p:nvPr/>
                </p:nvSpPr>
                <p:spPr>
                  <a:xfrm rot="9596076" flipH="1">
                    <a:off x="2613201" y="3143758"/>
                    <a:ext cx="157132" cy="40668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EC49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sp>
            <p:nvSpPr>
              <p:cNvPr id="221" name="รูปแบบอิสระ 220"/>
              <p:cNvSpPr/>
              <p:nvPr/>
            </p:nvSpPr>
            <p:spPr>
              <a:xfrm>
                <a:off x="3940204" y="4504489"/>
                <a:ext cx="2367355" cy="1038916"/>
              </a:xfrm>
              <a:custGeom>
                <a:avLst/>
                <a:gdLst>
                  <a:gd name="connsiteX0" fmla="*/ 1088137 w 4275021"/>
                  <a:gd name="connsiteY0" fmla="*/ 0 h 1876097"/>
                  <a:gd name="connsiteX1" fmla="*/ 3186885 w 4275021"/>
                  <a:gd name="connsiteY1" fmla="*/ 0 h 1876097"/>
                  <a:gd name="connsiteX2" fmla="*/ 4275021 w 4275021"/>
                  <a:gd name="connsiteY2" fmla="*/ 1876097 h 1876097"/>
                  <a:gd name="connsiteX3" fmla="*/ 0 w 4275021"/>
                  <a:gd name="connsiteY3" fmla="*/ 1876097 h 187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021" h="1876097">
                    <a:moveTo>
                      <a:pt x="1088137" y="0"/>
                    </a:moveTo>
                    <a:lnTo>
                      <a:pt x="3186885" y="0"/>
                    </a:lnTo>
                    <a:lnTo>
                      <a:pt x="4275021" y="1876097"/>
                    </a:lnTo>
                    <a:lnTo>
                      <a:pt x="0" y="187609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300" name="Rectangle 4"/>
          <p:cNvSpPr/>
          <p:nvPr/>
        </p:nvSpPr>
        <p:spPr>
          <a:xfrm>
            <a:off x="-189369" y="-71617"/>
            <a:ext cx="12569371" cy="104180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FF980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การสร้างสัมพันธภาพที่ดีกับบุคคลในครอบครัวและสังคม</a:t>
            </a:r>
          </a:p>
        </p:txBody>
      </p:sp>
      <p:sp>
        <p:nvSpPr>
          <p:cNvPr id="301" name="Rectangle 2"/>
          <p:cNvSpPr/>
          <p:nvPr/>
        </p:nvSpPr>
        <p:spPr>
          <a:xfrm>
            <a:off x="3313939" y="1118705"/>
            <a:ext cx="91263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1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ทำกิจกรรมร่วมกันในครอบครัว </a:t>
            </a:r>
            <a:r>
              <a:rPr lang="en-US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: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</a:t>
            </a:r>
            <a:r>
              <a:rPr lang="th-TH" sz="24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หาเวลาพูดคุยปรึกษาหารือ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/>
            </a:r>
            <a:b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</a:b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2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ช่วยเหลือซึ่งกันและกัน </a:t>
            </a:r>
            <a:r>
              <a:rPr lang="en-US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:</a:t>
            </a:r>
            <a:r>
              <a:rPr lang="th-TH" sz="24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ทำงานในบ้านด้วยความเต็มใจ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/>
            </a:r>
            <a:b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</a:b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3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มีน้ำใจต่อกัน </a:t>
            </a:r>
            <a:r>
              <a:rPr lang="en-US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: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</a:t>
            </a:r>
            <a:r>
              <a:rPr lang="th-TH" sz="24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แบ่งปันสิ่งของเครื่องใช้ ใส่ใจยามเจ็บป่วย</a:t>
            </a:r>
            <a:endParaRPr lang="en-US" sz="2400" dirty="0"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4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รู้จักการให้อภัย </a:t>
            </a:r>
            <a:r>
              <a:rPr lang="en-US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: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 </a:t>
            </a:r>
            <a:r>
              <a:rPr lang="th-TH" sz="24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รู้จักประนีประนอม ไม่เอาชนะกัน</a:t>
            </a:r>
            <a:endParaRPr lang="en-US" sz="2400" dirty="0"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5</a:t>
            </a:r>
            <a:r>
              <a:rPr lang="th-TH" dirty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. </a:t>
            </a:r>
            <a:r>
              <a:rPr lang="th-TH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พูดคุยกันด้วยถ้อยคำสุภาพไพเราะ</a:t>
            </a:r>
            <a:endParaRPr lang="en-US" dirty="0"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1024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266285" y="403767"/>
            <a:ext cx="11601450" cy="701716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9"/>
          <p:cNvSpPr/>
          <p:nvPr/>
        </p:nvSpPr>
        <p:spPr>
          <a:xfrm>
            <a:off x="0" y="135753"/>
            <a:ext cx="9367900" cy="7978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Kanit Medium" panose="00000600000000000000" pitchFamily="2" charset="-34"/>
                <a:cs typeface="Kanit Medium" panose="00000600000000000000" pitchFamily="2" charset="-34"/>
              </a:rPr>
              <a:t>กฎหมายที่เกี่ยวข้องกับครอบครัว</a:t>
            </a:r>
            <a:endParaRPr lang="th-TH" sz="3600" dirty="0">
              <a:solidFill>
                <a:schemeClr val="tx1"/>
              </a:solidFill>
              <a:latin typeface="Kanit Medium" panose="00000600000000000000" pitchFamily="2" charset="-34"/>
              <a:cs typeface="Kanit Medium" panose="00000600000000000000" pitchFamily="2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565322" y="1103824"/>
            <a:ext cx="5501687" cy="943934"/>
            <a:chOff x="1482910" y="386768"/>
            <a:chExt cx="5501687" cy="943934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501687" cy="943934"/>
              <a:chOff x="3079286" y="580705"/>
              <a:chExt cx="5501687" cy="943934"/>
            </a:xfrm>
          </p:grpSpPr>
          <p:sp>
            <p:nvSpPr>
              <p:cNvPr id="22" name="สี่เหลี่ยมผืนผ้า 21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4973454" cy="74020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23" name="กลุ่ม 22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943934"/>
                <a:chOff x="2812919" y="403407"/>
                <a:chExt cx="863719" cy="943934"/>
              </a:xfrm>
            </p:grpSpPr>
            <p:sp>
              <p:nvSpPr>
                <p:cNvPr id="24" name="วงรี 23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สี่เหลี่ยมผืนผ้า 24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3040695" y="485567"/>
                  <a:ext cx="38023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5000" b="1" dirty="0">
                      <a:solidFill>
                        <a:schemeClr val="bg1"/>
                      </a:solidFill>
                      <a:latin typeface="Kanit Light" panose="00000400000000000000" pitchFamily="2" charset="-34"/>
                      <a:ea typeface="Calibri" panose="020F0502020204030204" pitchFamily="34" charset="0"/>
                      <a:cs typeface="Kanit Light" panose="00000400000000000000" pitchFamily="2" charset="-34"/>
                    </a:rPr>
                    <a:t>1</a:t>
                  </a:r>
                  <a:endParaRPr lang="th-TH" sz="5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30321" y="552306"/>
              <a:ext cx="4413388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กฎหมายการทะเบียนราษฎร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effectLst/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3362281" y="4372357"/>
            <a:ext cx="5760502" cy="883148"/>
            <a:chOff x="1482910" y="386768"/>
            <a:chExt cx="5760502" cy="883148"/>
          </a:xfrm>
        </p:grpSpPr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5719689" cy="883148"/>
              <a:chOff x="3079286" y="580705"/>
              <a:chExt cx="5719689" cy="883148"/>
            </a:xfrm>
          </p:grpSpPr>
          <p:sp>
            <p:nvSpPr>
              <p:cNvPr id="29" name="สี่เหลี่ยมผืนผ้า 28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835379" y="662865"/>
                <a:ext cx="4963596" cy="740203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30" name="กลุ่ม 29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31" name="วงรี 30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9343" y="424781"/>
                  <a:ext cx="510076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2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363550" y="552306"/>
              <a:ext cx="4879862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กฎหมายการ</a:t>
              </a: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ทะเบียนครอบครัว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xmlns="" id="{595DAFF1-FDD2-4C20-B83E-E38D9F4CD054}"/>
              </a:ext>
            </a:extLst>
          </p:cNvPr>
          <p:cNvGrpSpPr/>
          <p:nvPr/>
        </p:nvGrpSpPr>
        <p:grpSpPr>
          <a:xfrm>
            <a:off x="7075699" y="2194333"/>
            <a:ext cx="4265331" cy="883148"/>
            <a:chOff x="1482910" y="386768"/>
            <a:chExt cx="4265331" cy="883148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xmlns="" id="{243ECC44-DD49-4B87-B895-EA7184340AD9}"/>
                </a:ext>
              </a:extLst>
            </p:cNvPr>
            <p:cNvGrpSpPr/>
            <p:nvPr/>
          </p:nvGrpSpPr>
          <p:grpSpPr>
            <a:xfrm>
              <a:off x="1482910" y="386768"/>
              <a:ext cx="4265331" cy="883148"/>
              <a:chOff x="3079286" y="580705"/>
              <a:chExt cx="4265331" cy="883148"/>
            </a:xfrm>
          </p:grpSpPr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xmlns="" id="{B55BD00D-9DD3-4621-9172-11A21A29D16C}"/>
                  </a:ext>
                </a:extLst>
              </p:cNvPr>
              <p:cNvSpPr/>
              <p:nvPr/>
            </p:nvSpPr>
            <p:spPr>
              <a:xfrm>
                <a:off x="3607519" y="662865"/>
                <a:ext cx="3737098" cy="740203"/>
              </a:xfrm>
              <a:prstGeom prst="rect">
                <a:avLst/>
              </a:prstGeom>
              <a:solidFill>
                <a:srgbClr val="FC9493"/>
              </a:solidFill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0"/>
                  </a:spcAft>
                </a:pPr>
                <a:endParaRPr lang="en-US" sz="4000" dirty="0">
                  <a:solidFill>
                    <a:schemeClr val="bg2">
                      <a:lumMod val="25000"/>
                    </a:schemeClr>
                  </a:solidFill>
                  <a:effectLst/>
                  <a:latin typeface="Kanit Light" panose="00000400000000000000" pitchFamily="2" charset="-34"/>
                  <a:ea typeface="Calibri" panose="020F0502020204030204" pitchFamily="34" charset="0"/>
                  <a:cs typeface="Kanit Light" panose="00000400000000000000" pitchFamily="2" charset="-34"/>
                </a:endParaRPr>
              </a:p>
            </p:txBody>
          </p:sp>
          <p:grpSp>
            <p:nvGrpSpPr>
              <p:cNvPr id="38" name="กลุ่ม 37">
                <a:extLst>
                  <a:ext uri="{FF2B5EF4-FFF2-40B4-BE49-F238E27FC236}">
                    <a16:creationId xmlns:a16="http://schemas.microsoft.com/office/drawing/2014/main" xmlns="" id="{9E9359D6-5936-4394-A57F-526E346A8DD7}"/>
                  </a:ext>
                </a:extLst>
              </p:cNvPr>
              <p:cNvGrpSpPr/>
              <p:nvPr/>
            </p:nvGrpSpPr>
            <p:grpSpPr>
              <a:xfrm>
                <a:off x="3079286" y="580705"/>
                <a:ext cx="863719" cy="883148"/>
                <a:chOff x="2812919" y="403407"/>
                <a:chExt cx="863719" cy="883148"/>
              </a:xfrm>
            </p:grpSpPr>
            <p:sp>
              <p:nvSpPr>
                <p:cNvPr id="39" name="วงรี 38">
                  <a:extLst>
                    <a:ext uri="{FF2B5EF4-FFF2-40B4-BE49-F238E27FC236}">
                      <a16:creationId xmlns:a16="http://schemas.microsoft.com/office/drawing/2014/main" xmlns="" id="{38B8B15C-F35B-4CA3-8A40-A3E8FEC2D932}"/>
                    </a:ext>
                  </a:extLst>
                </p:cNvPr>
                <p:cNvSpPr/>
                <p:nvPr/>
              </p:nvSpPr>
              <p:spPr>
                <a:xfrm>
                  <a:off x="2812919" y="403407"/>
                  <a:ext cx="863719" cy="863719"/>
                </a:xfrm>
                <a:prstGeom prst="ellipse">
                  <a:avLst/>
                </a:prstGeom>
                <a:solidFill>
                  <a:srgbClr val="FEC8A4"/>
                </a:solidFill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0" name="สี่เหลี่ยมผืนผ้า 39">
                  <a:extLst>
                    <a:ext uri="{FF2B5EF4-FFF2-40B4-BE49-F238E27FC236}">
                      <a16:creationId xmlns:a16="http://schemas.microsoft.com/office/drawing/2014/main" xmlns="" id="{A161604A-8135-449E-B4C6-CA4283292F84}"/>
                    </a:ext>
                  </a:extLst>
                </p:cNvPr>
                <p:cNvSpPr/>
                <p:nvPr/>
              </p:nvSpPr>
              <p:spPr>
                <a:xfrm>
                  <a:off x="2976939" y="424781"/>
                  <a:ext cx="514885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5000" dirty="0" smtClean="0">
                      <a:solidFill>
                        <a:schemeClr val="bg1"/>
                      </a:solidFill>
                      <a:latin typeface="Kanit Light" panose="00000400000000000000" pitchFamily="2" charset="-34"/>
                      <a:cs typeface="Kanit Light" panose="00000400000000000000" pitchFamily="2" charset="-34"/>
                    </a:rPr>
                    <a:t>3</a:t>
                  </a:r>
                  <a:endParaRPr lang="th-TH" sz="5000" dirty="0">
                    <a:solidFill>
                      <a:schemeClr val="bg1"/>
                    </a:solidFill>
                    <a:latin typeface="Kanit Light" panose="00000400000000000000" pitchFamily="2" charset="-34"/>
                    <a:cs typeface="Kanit Light" panose="00000400000000000000" pitchFamily="2" charset="-34"/>
                  </a:endParaRPr>
                </a:p>
              </p:txBody>
            </p:sp>
          </p:grpSp>
        </p:grpSp>
        <p:sp>
          <p:nvSpPr>
            <p:cNvPr id="36" name="สี่เหลี่ยมผืนผ้า 35">
              <a:extLst>
                <a:ext uri="{FF2B5EF4-FFF2-40B4-BE49-F238E27FC236}">
                  <a16:creationId xmlns:a16="http://schemas.microsoft.com/office/drawing/2014/main" xmlns="" id="{4BFA9EE2-AE7E-4AAA-9CDB-0D858D93EDB9}"/>
                </a:ext>
              </a:extLst>
            </p:cNvPr>
            <p:cNvSpPr/>
            <p:nvPr/>
          </p:nvSpPr>
          <p:spPr>
            <a:xfrm>
              <a:off x="2428100" y="552306"/>
              <a:ext cx="3320140" cy="578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000" dirty="0" smtClean="0">
                  <a:solidFill>
                    <a:schemeClr val="bg2">
                      <a:lumMod val="25000"/>
                    </a:schemeClr>
                  </a:solidFill>
                  <a:latin typeface="Kanit Medium" panose="00000600000000000000" pitchFamily="2" charset="-34"/>
                  <a:ea typeface="Calibri" panose="020F0502020204030204" pitchFamily="34" charset="0"/>
                  <a:cs typeface="Kanit Medium" panose="00000600000000000000" pitchFamily="2" charset="-34"/>
                </a:rPr>
                <a:t>การศึกษาขั้นพื้นฐาน</a:t>
              </a:r>
              <a:endParaRPr lang="en-US" sz="3000" dirty="0">
                <a:solidFill>
                  <a:schemeClr val="bg2">
                    <a:lumMod val="25000"/>
                  </a:schemeClr>
                </a:solidFill>
                <a:latin typeface="Kanit Medium" panose="00000600000000000000" pitchFamily="2" charset="-34"/>
                <a:ea typeface="Calibri" panose="020F0502020204030204" pitchFamily="34" charset="0"/>
                <a:cs typeface="Kanit Medium" panose="00000600000000000000" pitchFamily="2" charset="-34"/>
              </a:endParaRPr>
            </a:p>
          </p:txBody>
        </p:sp>
      </p:grpSp>
      <p:cxnSp>
        <p:nvCxnSpPr>
          <p:cNvPr id="42" name="ตัวเชื่อมต่อตรง 41"/>
          <p:cNvCxnSpPr/>
          <p:nvPr/>
        </p:nvCxnSpPr>
        <p:spPr>
          <a:xfrm>
            <a:off x="6385035" y="1182414"/>
            <a:ext cx="0" cy="2906986"/>
          </a:xfrm>
          <a:prstGeom prst="line">
            <a:avLst/>
          </a:prstGeom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695192" y="4251375"/>
            <a:ext cx="10743635" cy="1"/>
          </a:xfrm>
          <a:prstGeom prst="line">
            <a:avLst/>
          </a:prstGeom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Rectangle 1"/>
          <p:cNvSpPr/>
          <p:nvPr/>
        </p:nvSpPr>
        <p:spPr>
          <a:xfrm>
            <a:off x="1211634" y="2085734"/>
            <a:ext cx="4855375" cy="1936428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1. การแจ้งเกิด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2. การแจ้งตาย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3. การย้ายที่อยู่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4. การทำบัตรประจำตัวประชาชน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0" name="Oval 24"/>
          <p:cNvSpPr/>
          <p:nvPr/>
        </p:nvSpPr>
        <p:spPr>
          <a:xfrm>
            <a:off x="793098" y="2223784"/>
            <a:ext cx="264520" cy="264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Oval 25"/>
          <p:cNvSpPr/>
          <p:nvPr/>
        </p:nvSpPr>
        <p:spPr>
          <a:xfrm>
            <a:off x="793098" y="2689117"/>
            <a:ext cx="264520" cy="264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Oval 26"/>
          <p:cNvSpPr/>
          <p:nvPr/>
        </p:nvSpPr>
        <p:spPr>
          <a:xfrm>
            <a:off x="793098" y="3135494"/>
            <a:ext cx="264520" cy="264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Oval 27"/>
          <p:cNvSpPr/>
          <p:nvPr/>
        </p:nvSpPr>
        <p:spPr>
          <a:xfrm>
            <a:off x="793098" y="3623868"/>
            <a:ext cx="264520" cy="2645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 1"/>
          <p:cNvSpPr/>
          <p:nvPr/>
        </p:nvSpPr>
        <p:spPr>
          <a:xfrm>
            <a:off x="4118374" y="5236076"/>
            <a:ext cx="4855375" cy="147540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1. การจดทะเบียนสมรส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2. การจดทะเบียนหย่า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rgbClr val="3B383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nit" panose="00000500000000000000" pitchFamily="2" charset="-34"/>
              </a:rPr>
              <a:t>3. การจดทะเบียนรับรองบุตร</a:t>
            </a:r>
            <a:endParaRPr lang="en-US" sz="1800" dirty="0" smtClean="0">
              <a:solidFill>
                <a:srgbClr val="3B383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7" name="Oval 24"/>
          <p:cNvSpPr/>
          <p:nvPr/>
        </p:nvSpPr>
        <p:spPr>
          <a:xfrm>
            <a:off x="3699838" y="5374126"/>
            <a:ext cx="264520" cy="2645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Oval 25"/>
          <p:cNvSpPr/>
          <p:nvPr/>
        </p:nvSpPr>
        <p:spPr>
          <a:xfrm>
            <a:off x="3699838" y="5839459"/>
            <a:ext cx="264520" cy="26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Oval 26"/>
          <p:cNvSpPr/>
          <p:nvPr/>
        </p:nvSpPr>
        <p:spPr>
          <a:xfrm>
            <a:off x="3699838" y="6285836"/>
            <a:ext cx="264520" cy="26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6" name="กลุ่ม 65"/>
          <p:cNvGrpSpPr/>
          <p:nvPr/>
        </p:nvGrpSpPr>
        <p:grpSpPr>
          <a:xfrm flipH="1">
            <a:off x="10006462" y="2780934"/>
            <a:ext cx="2388086" cy="3985945"/>
            <a:chOff x="3842943" y="417136"/>
            <a:chExt cx="3627907" cy="6055325"/>
          </a:xfrm>
        </p:grpSpPr>
        <p:sp>
          <p:nvSpPr>
            <p:cNvPr id="67" name="วงรี 66"/>
            <p:cNvSpPr/>
            <p:nvPr/>
          </p:nvSpPr>
          <p:spPr>
            <a:xfrm>
              <a:off x="4347354" y="1728439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วงรี 67"/>
            <p:cNvSpPr/>
            <p:nvPr/>
          </p:nvSpPr>
          <p:spPr>
            <a:xfrm>
              <a:off x="4222970" y="1146172"/>
              <a:ext cx="649966" cy="6499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วงรี 68"/>
            <p:cNvSpPr/>
            <p:nvPr/>
          </p:nvSpPr>
          <p:spPr>
            <a:xfrm>
              <a:off x="5420755" y="1424877"/>
              <a:ext cx="583227" cy="583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541820" y="3002126"/>
              <a:ext cx="1165013" cy="2116183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มุมมน 70"/>
            <p:cNvSpPr/>
            <p:nvPr/>
          </p:nvSpPr>
          <p:spPr>
            <a:xfrm>
              <a:off x="4964613" y="2589208"/>
              <a:ext cx="339269" cy="616264"/>
            </a:xfrm>
            <a:prstGeom prst="roundRect">
              <a:avLst>
                <a:gd name="adj" fmla="val 50000"/>
              </a:avLst>
            </a:prstGeom>
            <a:solidFill>
              <a:srgbClr val="FC9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2" name="กลุ่ม 71"/>
            <p:cNvGrpSpPr/>
            <p:nvPr/>
          </p:nvGrpSpPr>
          <p:grpSpPr>
            <a:xfrm>
              <a:off x="5544342" y="1635566"/>
              <a:ext cx="341963" cy="341963"/>
              <a:chOff x="3547625" y="3956046"/>
              <a:chExt cx="490596" cy="490596"/>
            </a:xfrm>
          </p:grpSpPr>
          <p:sp>
            <p:nvSpPr>
              <p:cNvPr id="114" name="วงรี 113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5" name="วงรี 114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73" name="กลุ่ม 72"/>
            <p:cNvGrpSpPr/>
            <p:nvPr/>
          </p:nvGrpSpPr>
          <p:grpSpPr>
            <a:xfrm>
              <a:off x="4389478" y="1635567"/>
              <a:ext cx="341963" cy="341963"/>
              <a:chOff x="3547625" y="3956046"/>
              <a:chExt cx="490596" cy="490596"/>
            </a:xfrm>
          </p:grpSpPr>
          <p:sp>
            <p:nvSpPr>
              <p:cNvPr id="112" name="วงรี 111"/>
              <p:cNvSpPr/>
              <p:nvPr/>
            </p:nvSpPr>
            <p:spPr>
              <a:xfrm>
                <a:off x="3547625" y="3956046"/>
                <a:ext cx="490596" cy="490596"/>
              </a:xfrm>
              <a:prstGeom prst="ellipse">
                <a:avLst/>
              </a:prstGeom>
              <a:solidFill>
                <a:srgbClr val="FAC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วงรี 112"/>
              <p:cNvSpPr/>
              <p:nvPr/>
            </p:nvSpPr>
            <p:spPr>
              <a:xfrm>
                <a:off x="3630447" y="4038868"/>
                <a:ext cx="324952" cy="324952"/>
              </a:xfrm>
              <a:prstGeom prst="ellipse">
                <a:avLst/>
              </a:prstGeom>
              <a:solidFill>
                <a:srgbClr val="FC9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4" name="สี่เหลี่ยมผืนผ้ามุมมน 73"/>
            <p:cNvSpPr/>
            <p:nvPr/>
          </p:nvSpPr>
          <p:spPr>
            <a:xfrm>
              <a:off x="4560570" y="1190876"/>
              <a:ext cx="1165013" cy="1653017"/>
            </a:xfrm>
            <a:prstGeom prst="roundRect">
              <a:avLst>
                <a:gd name="adj" fmla="val 42613"/>
              </a:avLst>
            </a:prstGeom>
            <a:solidFill>
              <a:srgbClr val="FEC4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4346400" y="417136"/>
              <a:ext cx="999355" cy="9993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5142943" y="685221"/>
              <a:ext cx="685632" cy="6856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586175" y="1136852"/>
              <a:ext cx="406724" cy="4067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8" name="กลุ่ม 77"/>
            <p:cNvGrpSpPr/>
            <p:nvPr/>
          </p:nvGrpSpPr>
          <p:grpSpPr>
            <a:xfrm>
              <a:off x="4762123" y="1609761"/>
              <a:ext cx="772014" cy="123279"/>
              <a:chOff x="5505073" y="1632395"/>
              <a:chExt cx="772014" cy="123279"/>
            </a:xfrm>
          </p:grpSpPr>
          <p:sp>
            <p:nvSpPr>
              <p:cNvPr id="110" name="วงรี 109"/>
              <p:cNvSpPr/>
              <p:nvPr/>
            </p:nvSpPr>
            <p:spPr>
              <a:xfrm>
                <a:off x="5505073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1" name="วงรี 110"/>
              <p:cNvSpPr/>
              <p:nvPr/>
            </p:nvSpPr>
            <p:spPr>
              <a:xfrm>
                <a:off x="6153808" y="1632395"/>
                <a:ext cx="123279" cy="123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9" name="สี่เหลี่ยมผืนผ้ามุมมน 78"/>
            <p:cNvSpPr/>
            <p:nvPr/>
          </p:nvSpPr>
          <p:spPr>
            <a:xfrm>
              <a:off x="5094341" y="1607525"/>
              <a:ext cx="119282" cy="407242"/>
            </a:xfrm>
            <a:prstGeom prst="roundRect">
              <a:avLst>
                <a:gd name="adj" fmla="val 50000"/>
              </a:avLst>
            </a:prstGeom>
            <a:solidFill>
              <a:srgbClr val="FB9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4865194" y="2195989"/>
              <a:ext cx="549830" cy="402321"/>
              <a:chOff x="5571350" y="2378617"/>
              <a:chExt cx="651164" cy="476469"/>
            </a:xfrm>
          </p:grpSpPr>
          <p:sp>
            <p:nvSpPr>
              <p:cNvPr id="108" name="รูปแบบอิสระ 107"/>
              <p:cNvSpPr/>
              <p:nvPr/>
            </p:nvSpPr>
            <p:spPr>
              <a:xfrm rot="495964">
                <a:off x="5571350" y="2378617"/>
                <a:ext cx="651164" cy="466444"/>
              </a:xfrm>
              <a:custGeom>
                <a:avLst/>
                <a:gdLst>
                  <a:gd name="connsiteX0" fmla="*/ 33256 w 651164"/>
                  <a:gd name="connsiteY0" fmla="*/ 0 h 466444"/>
                  <a:gd name="connsiteX1" fmla="*/ 644560 w 651164"/>
                  <a:gd name="connsiteY1" fmla="*/ 75354 h 466444"/>
                  <a:gd name="connsiteX2" fmla="*/ 651164 w 651164"/>
                  <a:gd name="connsiteY2" fmla="*/ 140862 h 466444"/>
                  <a:gd name="connsiteX3" fmla="*/ 325582 w 651164"/>
                  <a:gd name="connsiteY3" fmla="*/ 466444 h 466444"/>
                  <a:gd name="connsiteX4" fmla="*/ 0 w 651164"/>
                  <a:gd name="connsiteY4" fmla="*/ 140862 h 466444"/>
                  <a:gd name="connsiteX5" fmla="*/ 25586 w 651164"/>
                  <a:gd name="connsiteY5" fmla="*/ 14131 h 46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164" h="466444">
                    <a:moveTo>
                      <a:pt x="33256" y="0"/>
                    </a:moveTo>
                    <a:lnTo>
                      <a:pt x="644560" y="75354"/>
                    </a:lnTo>
                    <a:lnTo>
                      <a:pt x="651164" y="140862"/>
                    </a:lnTo>
                    <a:cubicBezTo>
                      <a:pt x="651164" y="320676"/>
                      <a:pt x="505396" y="466444"/>
                      <a:pt x="325582" y="466444"/>
                    </a:cubicBezTo>
                    <a:cubicBezTo>
                      <a:pt x="145768" y="466444"/>
                      <a:pt x="0" y="320676"/>
                      <a:pt x="0" y="140862"/>
                    </a:cubicBezTo>
                    <a:cubicBezTo>
                      <a:pt x="0" y="95908"/>
                      <a:pt x="9111" y="53083"/>
                      <a:pt x="25586" y="141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รูปแบบอิสระ 108"/>
              <p:cNvSpPr/>
              <p:nvPr/>
            </p:nvSpPr>
            <p:spPr>
              <a:xfrm>
                <a:off x="5628352" y="2568975"/>
                <a:ext cx="523279" cy="286111"/>
              </a:xfrm>
              <a:custGeom>
                <a:avLst/>
                <a:gdLst>
                  <a:gd name="connsiteX0" fmla="*/ 197868 w 523279"/>
                  <a:gd name="connsiteY0" fmla="*/ 3280 h 286111"/>
                  <a:gd name="connsiteX1" fmla="*/ 509486 w 523279"/>
                  <a:gd name="connsiteY1" fmla="*/ 150396 h 286111"/>
                  <a:gd name="connsiteX2" fmla="*/ 523279 w 523279"/>
                  <a:gd name="connsiteY2" fmla="*/ 179298 h 286111"/>
                  <a:gd name="connsiteX3" fmla="*/ 513830 w 523279"/>
                  <a:gd name="connsiteY3" fmla="*/ 190750 h 286111"/>
                  <a:gd name="connsiteX4" fmla="*/ 283609 w 523279"/>
                  <a:gd name="connsiteY4" fmla="*/ 286111 h 286111"/>
                  <a:gd name="connsiteX5" fmla="*/ 13631 w 523279"/>
                  <a:gd name="connsiteY5" fmla="*/ 142565 h 286111"/>
                  <a:gd name="connsiteX6" fmla="*/ 0 w 523279"/>
                  <a:gd name="connsiteY6" fmla="*/ 117452 h 286111"/>
                  <a:gd name="connsiteX7" fmla="*/ 33043 w 523279"/>
                  <a:gd name="connsiteY7" fmla="*/ 81022 h 286111"/>
                  <a:gd name="connsiteX8" fmla="*/ 197868 w 523279"/>
                  <a:gd name="connsiteY8" fmla="*/ 3280 h 28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79" h="286111">
                    <a:moveTo>
                      <a:pt x="197868" y="3280"/>
                    </a:moveTo>
                    <a:cubicBezTo>
                      <a:pt x="325648" y="-15284"/>
                      <a:pt x="446569" y="46478"/>
                      <a:pt x="509486" y="150396"/>
                    </a:cubicBezTo>
                    <a:lnTo>
                      <a:pt x="523279" y="179298"/>
                    </a:lnTo>
                    <a:lnTo>
                      <a:pt x="513830" y="190750"/>
                    </a:lnTo>
                    <a:cubicBezTo>
                      <a:pt x="454912" y="249669"/>
                      <a:pt x="373516" y="286111"/>
                      <a:pt x="283609" y="286111"/>
                    </a:cubicBezTo>
                    <a:cubicBezTo>
                      <a:pt x="171225" y="286111"/>
                      <a:pt x="72141" y="229170"/>
                      <a:pt x="13631" y="142565"/>
                    </a:cubicBezTo>
                    <a:lnTo>
                      <a:pt x="0" y="117452"/>
                    </a:lnTo>
                    <a:lnTo>
                      <a:pt x="33043" y="81022"/>
                    </a:lnTo>
                    <a:cubicBezTo>
                      <a:pt x="77446" y="40607"/>
                      <a:pt x="133978" y="12562"/>
                      <a:pt x="197868" y="3280"/>
                    </a:cubicBezTo>
                    <a:close/>
                  </a:path>
                </a:pathLst>
              </a:custGeom>
              <a:solidFill>
                <a:srgbClr val="FF556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81" name="กลุ่ม 80"/>
            <p:cNvGrpSpPr/>
            <p:nvPr/>
          </p:nvGrpSpPr>
          <p:grpSpPr>
            <a:xfrm>
              <a:off x="4261930" y="4740230"/>
              <a:ext cx="748112" cy="1732231"/>
              <a:chOff x="6446184" y="1363535"/>
              <a:chExt cx="748112" cy="1732231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6978311" y="1363535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4" name="กลุ่ม 103"/>
              <p:cNvGrpSpPr/>
              <p:nvPr/>
            </p:nvGrpSpPr>
            <p:grpSpPr>
              <a:xfrm>
                <a:off x="6446184" y="2741151"/>
                <a:ext cx="748112" cy="354615"/>
                <a:chOff x="9268100" y="1622915"/>
                <a:chExt cx="748112" cy="354615"/>
              </a:xfrm>
            </p:grpSpPr>
            <p:sp>
              <p:nvSpPr>
                <p:cNvPr id="105" name="รูปแบบอิสระ 104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สี่เหลี่ยมผืนผ้ามุมมน 105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7" name="สี่เหลี่ยมผืนผ้ามุมมน 106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2" name="กลุ่ม 81"/>
            <p:cNvGrpSpPr/>
            <p:nvPr/>
          </p:nvGrpSpPr>
          <p:grpSpPr>
            <a:xfrm>
              <a:off x="5253518" y="4724640"/>
              <a:ext cx="748112" cy="1732231"/>
              <a:chOff x="8442147" y="1309224"/>
              <a:chExt cx="748112" cy="1732231"/>
            </a:xfrm>
          </p:grpSpPr>
          <p:sp>
            <p:nvSpPr>
              <p:cNvPr id="98" name="สี่เหลี่ยมผืนผ้า 97"/>
              <p:cNvSpPr/>
              <p:nvPr/>
            </p:nvSpPr>
            <p:spPr>
              <a:xfrm>
                <a:off x="8442147" y="1309224"/>
                <a:ext cx="215985" cy="17322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9" name="กลุ่ม 98"/>
              <p:cNvGrpSpPr/>
              <p:nvPr/>
            </p:nvGrpSpPr>
            <p:grpSpPr>
              <a:xfrm>
                <a:off x="8442147" y="2686423"/>
                <a:ext cx="748112" cy="354615"/>
                <a:chOff x="9268100" y="1622915"/>
                <a:chExt cx="748112" cy="354615"/>
              </a:xfrm>
            </p:grpSpPr>
            <p:sp>
              <p:nvSpPr>
                <p:cNvPr id="100" name="รูปแบบอิสระ 99"/>
                <p:cNvSpPr/>
                <p:nvPr/>
              </p:nvSpPr>
              <p:spPr>
                <a:xfrm>
                  <a:off x="9268100" y="1622915"/>
                  <a:ext cx="748112" cy="354615"/>
                </a:xfrm>
                <a:custGeom>
                  <a:avLst/>
                  <a:gdLst>
                    <a:gd name="connsiteX0" fmla="*/ 374056 w 748112"/>
                    <a:gd name="connsiteY0" fmla="*/ 0 h 354615"/>
                    <a:gd name="connsiteX1" fmla="*/ 742648 w 748112"/>
                    <a:gd name="connsiteY1" fmla="*/ 300412 h 354615"/>
                    <a:gd name="connsiteX2" fmla="*/ 748112 w 748112"/>
                    <a:gd name="connsiteY2" fmla="*/ 354615 h 354615"/>
                    <a:gd name="connsiteX3" fmla="*/ 0 w 748112"/>
                    <a:gd name="connsiteY3" fmla="*/ 354615 h 354615"/>
                    <a:gd name="connsiteX4" fmla="*/ 5464 w 748112"/>
                    <a:gd name="connsiteY4" fmla="*/ 300412 h 354615"/>
                    <a:gd name="connsiteX5" fmla="*/ 374056 w 748112"/>
                    <a:gd name="connsiteY5" fmla="*/ 0 h 354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8112" h="354615">
                      <a:moveTo>
                        <a:pt x="374056" y="0"/>
                      </a:moveTo>
                      <a:cubicBezTo>
                        <a:pt x="555871" y="0"/>
                        <a:pt x="707566" y="128967"/>
                        <a:pt x="742648" y="300412"/>
                      </a:cubicBezTo>
                      <a:lnTo>
                        <a:pt x="748112" y="354615"/>
                      </a:lnTo>
                      <a:lnTo>
                        <a:pt x="0" y="354615"/>
                      </a:lnTo>
                      <a:lnTo>
                        <a:pt x="5464" y="300412"/>
                      </a:lnTo>
                      <a:cubicBezTo>
                        <a:pt x="40546" y="128967"/>
                        <a:pt x="192241" y="0"/>
                        <a:pt x="37405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1" name="สี่เหลี่ยมผืนผ้ามุมมน 100"/>
                <p:cNvSpPr/>
                <p:nvPr/>
              </p:nvSpPr>
              <p:spPr>
                <a:xfrm>
                  <a:off x="9547633" y="1782383"/>
                  <a:ext cx="300445" cy="494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2" name="สี่เหลี่ยมผืนผ้ามุมมน 101"/>
                <p:cNvSpPr/>
                <p:nvPr/>
              </p:nvSpPr>
              <p:spPr>
                <a:xfrm>
                  <a:off x="9418556" y="1866981"/>
                  <a:ext cx="429522" cy="4571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3" name="กลุ่ม 82"/>
            <p:cNvGrpSpPr/>
            <p:nvPr/>
          </p:nvGrpSpPr>
          <p:grpSpPr>
            <a:xfrm>
              <a:off x="5550199" y="3045939"/>
              <a:ext cx="1920651" cy="1926190"/>
              <a:chOff x="5550199" y="3045939"/>
              <a:chExt cx="1920651" cy="1926190"/>
            </a:xfrm>
          </p:grpSpPr>
          <p:sp>
            <p:nvSpPr>
              <p:cNvPr id="92" name="สี่เหลี่ยมผืนผ้ามุมมน 91"/>
              <p:cNvSpPr/>
              <p:nvPr/>
            </p:nvSpPr>
            <p:spPr>
              <a:xfrm rot="8887989" flipH="1">
                <a:off x="5550199" y="3045939"/>
                <a:ext cx="274646" cy="1251587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3" name="กลุ่ม 92"/>
              <p:cNvGrpSpPr/>
              <p:nvPr/>
            </p:nvGrpSpPr>
            <p:grpSpPr>
              <a:xfrm rot="3600000">
                <a:off x="6097469" y="3598748"/>
                <a:ext cx="1669446" cy="1077316"/>
                <a:chOff x="5986005" y="2366229"/>
                <a:chExt cx="1669446" cy="1077316"/>
              </a:xfrm>
            </p:grpSpPr>
            <p:sp>
              <p:nvSpPr>
                <p:cNvPr id="94" name="สี่เหลี่ยมผืนผ้ามุมมน 93"/>
                <p:cNvSpPr/>
                <p:nvPr/>
              </p:nvSpPr>
              <p:spPr>
                <a:xfrm rot="13500000">
                  <a:off x="6585120" y="2564389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5" name="สี่เหลี่ยมผืนผ้ามุมมน 94"/>
                <p:cNvSpPr/>
                <p:nvPr/>
              </p:nvSpPr>
              <p:spPr>
                <a:xfrm rot="13500000">
                  <a:off x="7201506" y="2499593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6" name="สี่เหลี่ยมผืนผ้ามุมมน 95"/>
                <p:cNvSpPr/>
                <p:nvPr/>
              </p:nvSpPr>
              <p:spPr>
                <a:xfrm rot="13500000">
                  <a:off x="7279022" y="2373214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7" name="สี่เหลี่ยมผืนผ้ามุมมน 96"/>
                <p:cNvSpPr/>
                <p:nvPr/>
              </p:nvSpPr>
              <p:spPr>
                <a:xfrm rot="10119704">
                  <a:off x="7209795" y="2366229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84" name="กลุ่ม 83"/>
            <p:cNvGrpSpPr/>
            <p:nvPr/>
          </p:nvGrpSpPr>
          <p:grpSpPr>
            <a:xfrm>
              <a:off x="3842943" y="3441104"/>
              <a:ext cx="1311596" cy="1934559"/>
              <a:chOff x="3842943" y="3441104"/>
              <a:chExt cx="1311596" cy="1934559"/>
            </a:xfrm>
          </p:grpSpPr>
          <p:sp>
            <p:nvSpPr>
              <p:cNvPr id="86" name="สี่เหลี่ยมผืนผ้ามุมมน 85"/>
              <p:cNvSpPr/>
              <p:nvPr/>
            </p:nvSpPr>
            <p:spPr>
              <a:xfrm rot="13817927">
                <a:off x="4258365" y="3102322"/>
                <a:ext cx="280041" cy="1110885"/>
              </a:xfrm>
              <a:prstGeom prst="roundRect">
                <a:avLst>
                  <a:gd name="adj" fmla="val 50000"/>
                </a:avLst>
              </a:prstGeom>
              <a:solidFill>
                <a:srgbClr val="99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7" name="กลุ่ม 86"/>
              <p:cNvGrpSpPr/>
              <p:nvPr/>
            </p:nvGrpSpPr>
            <p:grpSpPr>
              <a:xfrm rot="3343540" flipH="1">
                <a:off x="3849094" y="4070219"/>
                <a:ext cx="1934559" cy="676330"/>
                <a:chOff x="2359499" y="3143758"/>
                <a:chExt cx="1934559" cy="676330"/>
              </a:xfrm>
            </p:grpSpPr>
            <p:sp>
              <p:nvSpPr>
                <p:cNvPr id="88" name="สี่เหลี่ยมผืนผ้ามุมมน 87"/>
                <p:cNvSpPr/>
                <p:nvPr/>
              </p:nvSpPr>
              <p:spPr>
                <a:xfrm rot="6215780" flipH="1">
                  <a:off x="3414901" y="2940932"/>
                  <a:ext cx="280041" cy="14782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9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9" name="สี่เหลี่ยมผืนผ้ามุมมน 88"/>
                <p:cNvSpPr/>
                <p:nvPr/>
              </p:nvSpPr>
              <p:spPr>
                <a:xfrm rot="6215780" flipH="1">
                  <a:off x="2713557" y="3246579"/>
                  <a:ext cx="157132" cy="4980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สี่เหลี่ยมผืนผ้ามุมมน 89"/>
                <p:cNvSpPr/>
                <p:nvPr/>
              </p:nvSpPr>
              <p:spPr>
                <a:xfrm rot="6215780" flipH="1">
                  <a:off x="2428189" y="3222215"/>
                  <a:ext cx="307740" cy="445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1" name="สี่เหลี่ยมผืนผ้ามุมมน 90"/>
                <p:cNvSpPr/>
                <p:nvPr/>
              </p:nvSpPr>
              <p:spPr>
                <a:xfrm rot="9596076" flipH="1">
                  <a:off x="2613201" y="3143758"/>
                  <a:ext cx="157132" cy="4066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C4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sp>
          <p:nvSpPr>
            <p:cNvPr id="85" name="รูปแบบอิสระ 84"/>
            <p:cNvSpPr/>
            <p:nvPr/>
          </p:nvSpPr>
          <p:spPr>
            <a:xfrm>
              <a:off x="3940204" y="4504489"/>
              <a:ext cx="2367355" cy="1038916"/>
            </a:xfrm>
            <a:custGeom>
              <a:avLst/>
              <a:gdLst>
                <a:gd name="connsiteX0" fmla="*/ 1088137 w 4275021"/>
                <a:gd name="connsiteY0" fmla="*/ 0 h 1876097"/>
                <a:gd name="connsiteX1" fmla="*/ 3186885 w 4275021"/>
                <a:gd name="connsiteY1" fmla="*/ 0 h 1876097"/>
                <a:gd name="connsiteX2" fmla="*/ 4275021 w 4275021"/>
                <a:gd name="connsiteY2" fmla="*/ 1876097 h 1876097"/>
                <a:gd name="connsiteX3" fmla="*/ 0 w 4275021"/>
                <a:gd name="connsiteY3" fmla="*/ 1876097 h 18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021" h="1876097">
                  <a:moveTo>
                    <a:pt x="1088137" y="0"/>
                  </a:moveTo>
                  <a:lnTo>
                    <a:pt x="3186885" y="0"/>
                  </a:lnTo>
                  <a:lnTo>
                    <a:pt x="4275021" y="1876097"/>
                  </a:lnTo>
                  <a:lnTo>
                    <a:pt x="0" y="18760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6" name="กลุ่ม 115"/>
          <p:cNvGrpSpPr/>
          <p:nvPr/>
        </p:nvGrpSpPr>
        <p:grpSpPr>
          <a:xfrm>
            <a:off x="-233545" y="5995910"/>
            <a:ext cx="2885198" cy="1595229"/>
            <a:chOff x="3657026" y="1313796"/>
            <a:chExt cx="4716374" cy="2607688"/>
          </a:xfrm>
        </p:grpSpPr>
        <p:sp>
          <p:nvSpPr>
            <p:cNvPr id="117" name="รูปแบบอิสระ 116"/>
            <p:cNvSpPr/>
            <p:nvPr/>
          </p:nvSpPr>
          <p:spPr>
            <a:xfrm>
              <a:off x="3657026" y="1317432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849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18" name="รูปแบบอิสระ 117"/>
            <p:cNvSpPr/>
            <p:nvPr/>
          </p:nvSpPr>
          <p:spPr>
            <a:xfrm flipH="1">
              <a:off x="3869248" y="1313796"/>
              <a:ext cx="4504152" cy="2604052"/>
            </a:xfrm>
            <a:custGeom>
              <a:avLst/>
              <a:gdLst>
                <a:gd name="connsiteX0" fmla="*/ 4504151 w 4504152"/>
                <a:gd name="connsiteY0" fmla="*/ 1302015 h 2604052"/>
                <a:gd name="connsiteX1" fmla="*/ 4504152 w 4504152"/>
                <a:gd name="connsiteY1" fmla="*/ 1302026 h 2604052"/>
                <a:gd name="connsiteX2" fmla="*/ 4504151 w 4504152"/>
                <a:gd name="connsiteY2" fmla="*/ 1302038 h 2604052"/>
                <a:gd name="connsiteX3" fmla="*/ 2252076 w 4504152"/>
                <a:gd name="connsiteY3" fmla="*/ 0 h 2604052"/>
                <a:gd name="connsiteX4" fmla="*/ 2361274 w 4504152"/>
                <a:gd name="connsiteY4" fmla="*/ 3188 h 2604052"/>
                <a:gd name="connsiteX5" fmla="*/ 2361274 w 4504152"/>
                <a:gd name="connsiteY5" fmla="*/ 2591274 h 2604052"/>
                <a:gd name="connsiteX6" fmla="*/ 2550970 w 4504152"/>
                <a:gd name="connsiteY6" fmla="*/ 2591274 h 2604052"/>
                <a:gd name="connsiteX7" fmla="*/ 2482338 w 4504152"/>
                <a:gd name="connsiteY7" fmla="*/ 2597330 h 2604052"/>
                <a:gd name="connsiteX8" fmla="*/ 2252076 w 4504152"/>
                <a:gd name="connsiteY8" fmla="*/ 2604052 h 2604052"/>
                <a:gd name="connsiteX9" fmla="*/ 0 w 4504152"/>
                <a:gd name="connsiteY9" fmla="*/ 1302026 h 2604052"/>
                <a:gd name="connsiteX10" fmla="*/ 2252076 w 4504152"/>
                <a:gd name="connsiteY10" fmla="*/ 0 h 260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4152" h="2604052">
                  <a:moveTo>
                    <a:pt x="4504151" y="1302015"/>
                  </a:moveTo>
                  <a:lnTo>
                    <a:pt x="4504152" y="1302026"/>
                  </a:lnTo>
                  <a:lnTo>
                    <a:pt x="4504151" y="1302038"/>
                  </a:lnTo>
                  <a:close/>
                  <a:moveTo>
                    <a:pt x="2252076" y="0"/>
                  </a:moveTo>
                  <a:lnTo>
                    <a:pt x="2361274" y="3188"/>
                  </a:lnTo>
                  <a:lnTo>
                    <a:pt x="2361274" y="2591274"/>
                  </a:lnTo>
                  <a:lnTo>
                    <a:pt x="2550970" y="2591274"/>
                  </a:lnTo>
                  <a:lnTo>
                    <a:pt x="2482338" y="2597330"/>
                  </a:lnTo>
                  <a:cubicBezTo>
                    <a:pt x="2406630" y="2601775"/>
                    <a:pt x="2329813" y="2604052"/>
                    <a:pt x="2252076" y="2604052"/>
                  </a:cubicBezTo>
                  <a:cubicBezTo>
                    <a:pt x="1008289" y="2604052"/>
                    <a:pt x="0" y="2021115"/>
                    <a:pt x="0" y="1302026"/>
                  </a:cubicBezTo>
                  <a:cubicBezTo>
                    <a:pt x="0" y="582937"/>
                    <a:pt x="1008289" y="0"/>
                    <a:pt x="2252076" y="0"/>
                  </a:cubicBezTo>
                  <a:close/>
                </a:path>
              </a:pathLst>
            </a:custGeom>
            <a:solidFill>
              <a:srgbClr val="578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กลุ่ม 118"/>
          <p:cNvGrpSpPr/>
          <p:nvPr/>
        </p:nvGrpSpPr>
        <p:grpSpPr>
          <a:xfrm>
            <a:off x="2078051" y="5830151"/>
            <a:ext cx="1354694" cy="1303000"/>
            <a:chOff x="4520093" y="1041439"/>
            <a:chExt cx="1354694" cy="1303000"/>
          </a:xfrm>
        </p:grpSpPr>
        <p:sp>
          <p:nvSpPr>
            <p:cNvPr id="120" name="รูปแบบอิสระ 119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1" name="รูปแบบอิสระ 120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กลุ่ม 121"/>
          <p:cNvGrpSpPr/>
          <p:nvPr/>
        </p:nvGrpSpPr>
        <p:grpSpPr>
          <a:xfrm>
            <a:off x="2774092" y="6177378"/>
            <a:ext cx="854892" cy="822270"/>
            <a:chOff x="4520093" y="1041439"/>
            <a:chExt cx="1354694" cy="1303000"/>
          </a:xfrm>
        </p:grpSpPr>
        <p:sp>
          <p:nvSpPr>
            <p:cNvPr id="123" name="รูปแบบอิสระ 122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4" name="รูปแบบอิสระ 123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กลุ่ม 124"/>
          <p:cNvGrpSpPr/>
          <p:nvPr/>
        </p:nvGrpSpPr>
        <p:grpSpPr>
          <a:xfrm>
            <a:off x="-118617" y="6079313"/>
            <a:ext cx="966394" cy="929518"/>
            <a:chOff x="4520093" y="1041439"/>
            <a:chExt cx="1354694" cy="1303000"/>
          </a:xfrm>
        </p:grpSpPr>
        <p:sp>
          <p:nvSpPr>
            <p:cNvPr id="126" name="รูปแบบอิสระ 125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27" name="รูปแบบอิสระ 126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กลุ่ม 127"/>
          <p:cNvGrpSpPr/>
          <p:nvPr/>
        </p:nvGrpSpPr>
        <p:grpSpPr>
          <a:xfrm>
            <a:off x="-230023" y="6345906"/>
            <a:ext cx="578868" cy="556779"/>
            <a:chOff x="4520093" y="1041439"/>
            <a:chExt cx="1354694" cy="1303000"/>
          </a:xfrm>
        </p:grpSpPr>
        <p:sp>
          <p:nvSpPr>
            <p:cNvPr id="129" name="รูปแบบอิสระ 128"/>
            <p:cNvSpPr/>
            <p:nvPr/>
          </p:nvSpPr>
          <p:spPr>
            <a:xfrm rot="18900000">
              <a:off x="4520093" y="1135328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06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0" name="รูปแบบอิสระ 129"/>
            <p:cNvSpPr/>
            <p:nvPr/>
          </p:nvSpPr>
          <p:spPr>
            <a:xfrm rot="2700000" flipH="1">
              <a:off x="4664172" y="1133824"/>
              <a:ext cx="1303000" cy="1118230"/>
            </a:xfrm>
            <a:custGeom>
              <a:avLst/>
              <a:gdLst>
                <a:gd name="connsiteX0" fmla="*/ 1303000 w 1303000"/>
                <a:gd name="connsiteY0" fmla="*/ 0 h 1118230"/>
                <a:gd name="connsiteX1" fmla="*/ 1303000 w 1303000"/>
                <a:gd name="connsiteY1" fmla="*/ 13381 h 1118230"/>
                <a:gd name="connsiteX2" fmla="*/ 198152 w 1303000"/>
                <a:gd name="connsiteY2" fmla="*/ 1118230 h 1118230"/>
                <a:gd name="connsiteX3" fmla="*/ 190820 w 1303000"/>
                <a:gd name="connsiteY3" fmla="*/ 1112180 h 1118230"/>
                <a:gd name="connsiteX4" fmla="*/ 0 w 1303000"/>
                <a:gd name="connsiteY4" fmla="*/ 651500 h 1118230"/>
                <a:gd name="connsiteX5" fmla="*/ 651500 w 1303000"/>
                <a:gd name="connsiteY5" fmla="*/ 0 h 11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000" h="1118230">
                  <a:moveTo>
                    <a:pt x="1303000" y="0"/>
                  </a:moveTo>
                  <a:lnTo>
                    <a:pt x="1303000" y="13381"/>
                  </a:lnTo>
                  <a:lnTo>
                    <a:pt x="198152" y="1118230"/>
                  </a:lnTo>
                  <a:lnTo>
                    <a:pt x="190820" y="1112180"/>
                  </a:lnTo>
                  <a:cubicBezTo>
                    <a:pt x="72922" y="994282"/>
                    <a:pt x="0" y="831407"/>
                    <a:pt x="0" y="651500"/>
                  </a:cubicBezTo>
                  <a:cubicBezTo>
                    <a:pt x="0" y="291686"/>
                    <a:pt x="291686" y="0"/>
                    <a:pt x="651500" y="0"/>
                  </a:cubicBezTo>
                  <a:close/>
                </a:path>
              </a:pathLst>
            </a:custGeom>
            <a:solidFill>
              <a:srgbClr val="02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กลุ่ม 130"/>
          <p:cNvGrpSpPr/>
          <p:nvPr/>
        </p:nvGrpSpPr>
        <p:grpSpPr>
          <a:xfrm>
            <a:off x="657794" y="6383423"/>
            <a:ext cx="504922" cy="505196"/>
            <a:chOff x="4849906" y="1682570"/>
            <a:chExt cx="770965" cy="771383"/>
          </a:xfrm>
        </p:grpSpPr>
        <p:sp>
          <p:nvSpPr>
            <p:cNvPr id="132" name="วงรี 131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458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4" name="รูปแบบอิสระ 133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45834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กลุ่ม 134"/>
          <p:cNvGrpSpPr/>
          <p:nvPr/>
        </p:nvGrpSpPr>
        <p:grpSpPr>
          <a:xfrm>
            <a:off x="1821336" y="6200523"/>
            <a:ext cx="770965" cy="771383"/>
            <a:chOff x="4849906" y="1682570"/>
            <a:chExt cx="770965" cy="771383"/>
          </a:xfrm>
        </p:grpSpPr>
        <p:sp>
          <p:nvSpPr>
            <p:cNvPr id="136" name="วงรี 135"/>
            <p:cNvSpPr/>
            <p:nvPr/>
          </p:nvSpPr>
          <p:spPr>
            <a:xfrm>
              <a:off x="4849906" y="1682988"/>
              <a:ext cx="770965" cy="770965"/>
            </a:xfrm>
            <a:prstGeom prst="ellipse">
              <a:avLst/>
            </a:prstGeom>
            <a:solidFill>
              <a:srgbClr val="004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7" name="วงรี 136"/>
            <p:cNvSpPr/>
            <p:nvPr/>
          </p:nvSpPr>
          <p:spPr>
            <a:xfrm>
              <a:off x="4964272" y="1798201"/>
              <a:ext cx="539704" cy="539704"/>
            </a:xfrm>
            <a:prstGeom prst="ellipse">
              <a:avLst/>
            </a:prstGeom>
            <a:solidFill>
              <a:srgbClr val="87A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38" name="รูปแบบอิสระ 137"/>
            <p:cNvSpPr/>
            <p:nvPr/>
          </p:nvSpPr>
          <p:spPr>
            <a:xfrm>
              <a:off x="5235959" y="1682570"/>
              <a:ext cx="382383" cy="770966"/>
            </a:xfrm>
            <a:custGeom>
              <a:avLst/>
              <a:gdLst>
                <a:gd name="connsiteX0" fmla="*/ 23795 w 409278"/>
                <a:gd name="connsiteY0" fmla="*/ 0 h 770966"/>
                <a:gd name="connsiteX1" fmla="*/ 409278 w 409278"/>
                <a:gd name="connsiteY1" fmla="*/ 385483 h 770966"/>
                <a:gd name="connsiteX2" fmla="*/ 23795 w 409278"/>
                <a:gd name="connsiteY2" fmla="*/ 770966 h 770966"/>
                <a:gd name="connsiteX3" fmla="*/ 0 w 409278"/>
                <a:gd name="connsiteY3" fmla="*/ 768567 h 770966"/>
                <a:gd name="connsiteX4" fmla="*/ 0 w 409278"/>
                <a:gd name="connsiteY4" fmla="*/ 2399 h 7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78" h="770966">
                  <a:moveTo>
                    <a:pt x="23795" y="0"/>
                  </a:moveTo>
                  <a:cubicBezTo>
                    <a:pt x="236691" y="0"/>
                    <a:pt x="409278" y="172587"/>
                    <a:pt x="409278" y="385483"/>
                  </a:cubicBezTo>
                  <a:cubicBezTo>
                    <a:pt x="409278" y="598379"/>
                    <a:pt x="236691" y="770966"/>
                    <a:pt x="23795" y="770966"/>
                  </a:cubicBezTo>
                  <a:lnTo>
                    <a:pt x="0" y="768567"/>
                  </a:lnTo>
                  <a:lnTo>
                    <a:pt x="0" y="2399"/>
                  </a:lnTo>
                  <a:close/>
                </a:path>
              </a:pathLst>
            </a:custGeom>
            <a:solidFill>
              <a:srgbClr val="00483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139" name="วงรี 138"/>
          <p:cNvSpPr/>
          <p:nvPr/>
        </p:nvSpPr>
        <p:spPr>
          <a:xfrm>
            <a:off x="1286458" y="6418642"/>
            <a:ext cx="539704" cy="539704"/>
          </a:xfrm>
          <a:prstGeom prst="ellipse">
            <a:avLst/>
          </a:prstGeom>
          <a:solidFill>
            <a:srgbClr val="025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1267</Words>
  <Application>Microsoft Office PowerPoint</Application>
  <PresentationFormat>Custom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Kanit Black</vt:lpstr>
      <vt:lpstr>Calibri Light</vt:lpstr>
      <vt:lpstr>Kanit Medium</vt:lpstr>
      <vt:lpstr>Kanit Light</vt:lpstr>
      <vt:lpstr>Cordia New</vt:lpstr>
      <vt:lpstr>Angsana New</vt:lpstr>
      <vt:lpstr>Kanit</vt:lpstr>
      <vt:lpstr>Calibri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Editor2</cp:lastModifiedBy>
  <cp:revision>123</cp:revision>
  <dcterms:created xsi:type="dcterms:W3CDTF">2019-07-12T13:45:14Z</dcterms:created>
  <dcterms:modified xsi:type="dcterms:W3CDTF">2019-11-16T02:53:31Z</dcterms:modified>
</cp:coreProperties>
</file>