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7"/>
  </p:notesMasterIdLst>
  <p:sldIdLst>
    <p:sldId id="506" r:id="rId2"/>
    <p:sldId id="508" r:id="rId3"/>
    <p:sldId id="509" r:id="rId4"/>
    <p:sldId id="514" r:id="rId5"/>
    <p:sldId id="512" r:id="rId6"/>
    <p:sldId id="515" r:id="rId7"/>
    <p:sldId id="516" r:id="rId8"/>
    <p:sldId id="517" r:id="rId9"/>
    <p:sldId id="513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380" r:id="rId27"/>
    <p:sldId id="534" r:id="rId28"/>
    <p:sldId id="537" r:id="rId29"/>
    <p:sldId id="535" r:id="rId30"/>
    <p:sldId id="538" r:id="rId31"/>
    <p:sldId id="390" r:id="rId32"/>
    <p:sldId id="539" r:id="rId33"/>
    <p:sldId id="540" r:id="rId34"/>
    <p:sldId id="541" r:id="rId35"/>
    <p:sldId id="542" r:id="rId36"/>
    <p:sldId id="543" r:id="rId37"/>
    <p:sldId id="544" r:id="rId38"/>
    <p:sldId id="546" r:id="rId39"/>
    <p:sldId id="547" r:id="rId40"/>
    <p:sldId id="548" r:id="rId41"/>
    <p:sldId id="549" r:id="rId42"/>
    <p:sldId id="394" r:id="rId43"/>
    <p:sldId id="550" r:id="rId44"/>
    <p:sldId id="551" r:id="rId45"/>
    <p:sldId id="552" r:id="rId46"/>
    <p:sldId id="553" r:id="rId47"/>
    <p:sldId id="554" r:id="rId48"/>
    <p:sldId id="555" r:id="rId49"/>
    <p:sldId id="556" r:id="rId50"/>
    <p:sldId id="557" r:id="rId51"/>
    <p:sldId id="558" r:id="rId52"/>
    <p:sldId id="559" r:id="rId53"/>
    <p:sldId id="560" r:id="rId54"/>
    <p:sldId id="562" r:id="rId55"/>
    <p:sldId id="563" r:id="rId56"/>
    <p:sldId id="400" r:id="rId57"/>
    <p:sldId id="401" r:id="rId58"/>
    <p:sldId id="402" r:id="rId59"/>
    <p:sldId id="403" r:id="rId60"/>
    <p:sldId id="565" r:id="rId61"/>
    <p:sldId id="566" r:id="rId62"/>
    <p:sldId id="567" r:id="rId63"/>
    <p:sldId id="568" r:id="rId64"/>
    <p:sldId id="569" r:id="rId65"/>
    <p:sldId id="564" r:id="rId66"/>
    <p:sldId id="424" r:id="rId67"/>
    <p:sldId id="573" r:id="rId68"/>
    <p:sldId id="570" r:id="rId69"/>
    <p:sldId id="571" r:id="rId70"/>
    <p:sldId id="572" r:id="rId71"/>
    <p:sldId id="429" r:id="rId72"/>
    <p:sldId id="575" r:id="rId73"/>
    <p:sldId id="431" r:id="rId74"/>
    <p:sldId id="440" r:id="rId75"/>
    <p:sldId id="359" r:id="rId76"/>
  </p:sldIdLst>
  <p:sldSz cx="12188825" cy="6858000"/>
  <p:notesSz cx="6858000" cy="91440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ordia New" panose="020B0304020202020204" pitchFamily="34" charset="-34"/>
      <p:regular r:id="rId82"/>
      <p:bold r:id="rId83"/>
      <p:italic r:id="rId84"/>
      <p:boldItalic r:id="rId85"/>
    </p:embeddedFont>
    <p:embeddedFont>
      <p:font typeface="TH Sarabun New" panose="020B0500040200020003" pitchFamily="34" charset="-34"/>
      <p:regular r:id="rId86"/>
      <p:bold r:id="rId87"/>
      <p:italic r:id="rId88"/>
      <p:boldItalic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  <a:srgbClr val="E5C7EB"/>
    <a:srgbClr val="E6CDFF"/>
    <a:srgbClr val="FFB7CF"/>
    <a:srgbClr val="FFE9E1"/>
    <a:srgbClr val="008000"/>
    <a:srgbClr val="F1237B"/>
    <a:srgbClr val="E2F0D9"/>
    <a:srgbClr val="2477B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3" autoAdjust="0"/>
    <p:restoredTop sz="86541" autoAdjust="0"/>
  </p:normalViewPr>
  <p:slideViewPr>
    <p:cSldViewPr>
      <p:cViewPr varScale="1">
        <p:scale>
          <a:sx n="99" d="100"/>
          <a:sy n="99" d="100"/>
        </p:scale>
        <p:origin x="61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897F-1885-4013-AB2B-467489962813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D07A-8B8C-4F48-8893-BD473232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7DC63-8826-4A14-B840-F8FCF52F5D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7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5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9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9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3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5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0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150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26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53E0-EB8B-4B7D-A833-11FCD02B36CF}" type="datetimeFigureOut">
              <a:rPr lang="en-US" smtClean="0"/>
              <a:t>20/06/2023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61.png"/><Relationship Id="rId4" Type="http://schemas.openxmlformats.org/officeDocument/2006/relationships/image" Target="../media/image8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slide" Target="slide65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slide" Target="slide30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13.png"/><Relationship Id="rId21" Type="http://schemas.openxmlformats.org/officeDocument/2006/relationships/image" Target="../media/image84.png"/><Relationship Id="rId7" Type="http://schemas.openxmlformats.org/officeDocument/2006/relationships/image" Target="../media/image1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74.png"/><Relationship Id="rId5" Type="http://schemas.openxmlformats.org/officeDocument/2006/relationships/image" Target="../media/image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6.jpeg"/><Relationship Id="rId7" Type="http://schemas.openxmlformats.org/officeDocument/2006/relationships/image" Target="../media/image10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90.png"/><Relationship Id="rId5" Type="http://schemas.openxmlformats.org/officeDocument/2006/relationships/image" Target="../media/image8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1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1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9.png"/><Relationship Id="rId5" Type="http://schemas.openxmlformats.org/officeDocument/2006/relationships/slide" Target="slide1.xml"/><Relationship Id="rId10" Type="http://schemas.openxmlformats.org/officeDocument/2006/relationships/image" Target="../media/image98.png"/><Relationship Id="rId4" Type="http://schemas.openxmlformats.org/officeDocument/2006/relationships/image" Target="../media/image8.png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3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slide" Target="slide1.xml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image" Target="../media/image116.png"/><Relationship Id="rId4" Type="http://schemas.openxmlformats.org/officeDocument/2006/relationships/image" Target="../media/image8.png"/><Relationship Id="rId9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0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8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slide" Target="slide27.xml"/><Relationship Id="rId3" Type="http://schemas.openxmlformats.org/officeDocument/2006/relationships/image" Target="../media/image13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slide" Target="slide17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18.xml"/><Relationship Id="rId22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8.xml"/><Relationship Id="rId18" Type="http://schemas.openxmlformats.org/officeDocument/2006/relationships/image" Target="../media/image134.png"/><Relationship Id="rId3" Type="http://schemas.openxmlformats.org/officeDocument/2006/relationships/image" Target="../media/image13.png"/><Relationship Id="rId21" Type="http://schemas.openxmlformats.org/officeDocument/2006/relationships/slide" Target="slide55.xml"/><Relationship Id="rId7" Type="http://schemas.openxmlformats.org/officeDocument/2006/relationships/slide" Target="slide1.xml"/><Relationship Id="rId12" Type="http://schemas.openxmlformats.org/officeDocument/2006/relationships/image" Target="../media/image131.png"/><Relationship Id="rId17" Type="http://schemas.openxmlformats.org/officeDocument/2006/relationships/slide" Target="slide41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3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2.xml"/><Relationship Id="rId5" Type="http://schemas.microsoft.com/office/2007/relationships/hdphoto" Target="../media/hdphoto1.wdp"/><Relationship Id="rId15" Type="http://schemas.openxmlformats.org/officeDocument/2006/relationships/slide" Target="slide40.xml"/><Relationship Id="rId23" Type="http://schemas.openxmlformats.org/officeDocument/2006/relationships/image" Target="../media/image12.gif"/><Relationship Id="rId10" Type="http://schemas.openxmlformats.org/officeDocument/2006/relationships/image" Target="../media/image130.png"/><Relationship Id="rId19" Type="http://schemas.openxmlformats.org/officeDocument/2006/relationships/slide" Target="slide54.xml"/><Relationship Id="rId4" Type="http://schemas.openxmlformats.org/officeDocument/2006/relationships/image" Target="../media/image129.png"/><Relationship Id="rId9" Type="http://schemas.openxmlformats.org/officeDocument/2006/relationships/slide" Target="slide31.xml"/><Relationship Id="rId14" Type="http://schemas.openxmlformats.org/officeDocument/2006/relationships/image" Target="../media/image132.png"/><Relationship Id="rId22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2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47.png"/><Relationship Id="rId4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8.png"/><Relationship Id="rId7" Type="http://schemas.openxmlformats.org/officeDocument/2006/relationships/image" Target="../media/image1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0.png"/><Relationship Id="rId4" Type="http://schemas.openxmlformats.org/officeDocument/2006/relationships/slide" Target="slide1.xml"/><Relationship Id="rId9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8.png"/><Relationship Id="rId7" Type="http://schemas.openxmlformats.org/officeDocument/2006/relationships/image" Target="../media/image15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8.png"/><Relationship Id="rId7" Type="http://schemas.openxmlformats.org/officeDocument/2006/relationships/image" Target="../media/image1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slide" Target="slide1.xml"/><Relationship Id="rId7" Type="http://schemas.openxmlformats.org/officeDocument/2006/relationships/image" Target="../media/image1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8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0.png"/><Relationship Id="rId9" Type="http://schemas.openxmlformats.org/officeDocument/2006/relationships/image" Target="../media/image1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69.png"/><Relationship Id="rId4" Type="http://schemas.openxmlformats.org/officeDocument/2006/relationships/image" Target="../media/image16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slide" Target="slide1.xml"/><Relationship Id="rId7" Type="http://schemas.openxmlformats.org/officeDocument/2006/relationships/image" Target="../media/image172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0.png"/><Relationship Id="rId9" Type="http://schemas.openxmlformats.org/officeDocument/2006/relationships/image" Target="../media/image17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slide" Target="slide1.xml"/><Relationship Id="rId7" Type="http://schemas.openxmlformats.org/officeDocument/2006/relationships/image" Target="../media/image17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slide" Target="slide1.xml"/><Relationship Id="rId7" Type="http://schemas.openxmlformats.org/officeDocument/2006/relationships/image" Target="../media/image18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0.png"/><Relationship Id="rId9" Type="http://schemas.openxmlformats.org/officeDocument/2006/relationships/image" Target="../media/image18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8.png"/><Relationship Id="rId7" Type="http://schemas.openxmlformats.org/officeDocument/2006/relationships/image" Target="../media/image18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11" Type="http://schemas.openxmlformats.org/officeDocument/2006/relationships/image" Target="../media/image8.png"/><Relationship Id="rId5" Type="http://schemas.openxmlformats.org/officeDocument/2006/relationships/image" Target="../media/image189.png"/><Relationship Id="rId10" Type="http://schemas.openxmlformats.org/officeDocument/2006/relationships/image" Target="../media/image10.png"/><Relationship Id="rId4" Type="http://schemas.openxmlformats.org/officeDocument/2006/relationships/image" Target="../media/image183.png"/><Relationship Id="rId9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slide" Target="slide1.xml"/><Relationship Id="rId7" Type="http://schemas.openxmlformats.org/officeDocument/2006/relationships/image" Target="../media/image19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.png"/><Relationship Id="rId5" Type="http://schemas.openxmlformats.org/officeDocument/2006/relationships/image" Target="../media/image191.png"/><Relationship Id="rId10" Type="http://schemas.openxmlformats.org/officeDocument/2006/relationships/image" Target="../media/image193.png"/><Relationship Id="rId4" Type="http://schemas.openxmlformats.org/officeDocument/2006/relationships/image" Target="../media/image10.png"/><Relationship Id="rId9" Type="http://schemas.openxmlformats.org/officeDocument/2006/relationships/image" Target="../media/image18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slide" Target="slide1.xml"/><Relationship Id="rId7" Type="http://schemas.openxmlformats.org/officeDocument/2006/relationships/image" Target="../media/image19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.png"/><Relationship Id="rId5" Type="http://schemas.openxmlformats.org/officeDocument/2006/relationships/image" Target="../media/image194.png"/><Relationship Id="rId10" Type="http://schemas.openxmlformats.org/officeDocument/2006/relationships/image" Target="../media/image196.png"/><Relationship Id="rId4" Type="http://schemas.openxmlformats.org/officeDocument/2006/relationships/image" Target="../media/image10.png"/><Relationship Id="rId9" Type="http://schemas.openxmlformats.org/officeDocument/2006/relationships/image" Target="../media/image18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slide" Target="slide1.xml"/><Relationship Id="rId7" Type="http://schemas.openxmlformats.org/officeDocument/2006/relationships/image" Target="../media/image19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8.png"/><Relationship Id="rId5" Type="http://schemas.openxmlformats.org/officeDocument/2006/relationships/image" Target="../media/image197.png"/><Relationship Id="rId10" Type="http://schemas.openxmlformats.org/officeDocument/2006/relationships/image" Target="../media/image199.png"/><Relationship Id="rId4" Type="http://schemas.openxmlformats.org/officeDocument/2006/relationships/image" Target="../media/image10.png"/><Relationship Id="rId9" Type="http://schemas.openxmlformats.org/officeDocument/2006/relationships/image" Target="../media/image18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3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image" Target="../media/image2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slide" Target="slide1.xml"/><Relationship Id="rId7" Type="http://schemas.openxmlformats.org/officeDocument/2006/relationships/image" Target="../media/image1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8.png"/><Relationship Id="rId5" Type="http://schemas.openxmlformats.org/officeDocument/2006/relationships/image" Target="../media/image205.png"/><Relationship Id="rId10" Type="http://schemas.openxmlformats.org/officeDocument/2006/relationships/image" Target="../media/image209.png"/><Relationship Id="rId4" Type="http://schemas.openxmlformats.org/officeDocument/2006/relationships/image" Target="../media/image10.png"/><Relationship Id="rId9" Type="http://schemas.openxmlformats.org/officeDocument/2006/relationships/image" Target="../media/image2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slide" Target="slide1.xml"/><Relationship Id="rId7" Type="http://schemas.openxmlformats.org/officeDocument/2006/relationships/image" Target="../media/image1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8.png"/><Relationship Id="rId5" Type="http://schemas.openxmlformats.org/officeDocument/2006/relationships/image" Target="../media/image210.png"/><Relationship Id="rId10" Type="http://schemas.openxmlformats.org/officeDocument/2006/relationships/image" Target="../media/image214.png"/><Relationship Id="rId4" Type="http://schemas.openxmlformats.org/officeDocument/2006/relationships/image" Target="../media/image10.png"/><Relationship Id="rId9" Type="http://schemas.openxmlformats.org/officeDocument/2006/relationships/image" Target="../media/image2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11" Type="http://schemas.openxmlformats.org/officeDocument/2006/relationships/image" Target="../media/image10.png"/><Relationship Id="rId5" Type="http://schemas.openxmlformats.org/officeDocument/2006/relationships/image" Target="../media/image217.png"/><Relationship Id="rId10" Type="http://schemas.openxmlformats.org/officeDocument/2006/relationships/slide" Target="slide1.xml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7.png"/><Relationship Id="rId3" Type="http://schemas.openxmlformats.org/officeDocument/2006/relationships/image" Target="../media/image13.png"/><Relationship Id="rId7" Type="http://schemas.openxmlformats.org/officeDocument/2006/relationships/image" Target="../media/image225.png"/><Relationship Id="rId12" Type="http://schemas.openxmlformats.org/officeDocument/2006/relationships/image" Target="../media/image2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8.png"/><Relationship Id="rId5" Type="http://schemas.openxmlformats.org/officeDocument/2006/relationships/image" Target="../media/image223.png"/><Relationship Id="rId10" Type="http://schemas.openxmlformats.org/officeDocument/2006/relationships/image" Target="../media/image10.png"/><Relationship Id="rId4" Type="http://schemas.openxmlformats.org/officeDocument/2006/relationships/image" Target="../media/image222.png"/><Relationship Id="rId9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29.png"/><Relationship Id="rId12" Type="http://schemas.openxmlformats.org/officeDocument/2006/relationships/image" Target="../media/image2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20.png"/><Relationship Id="rId5" Type="http://schemas.openxmlformats.org/officeDocument/2006/relationships/image" Target="../media/image10.png"/><Relationship Id="rId10" Type="http://schemas.openxmlformats.org/officeDocument/2006/relationships/image" Target="../media/image231.png"/><Relationship Id="rId4" Type="http://schemas.openxmlformats.org/officeDocument/2006/relationships/slide" Target="slide1.xml"/><Relationship Id="rId9" Type="http://schemas.openxmlformats.org/officeDocument/2006/relationships/image" Target="../media/image230.png"/><Relationship Id="rId14" Type="http://schemas.openxmlformats.org/officeDocument/2006/relationships/image" Target="../media/image23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slide" Target="slide1.xml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5" Type="http://schemas.openxmlformats.org/officeDocument/2006/relationships/image" Target="../media/image234.png"/><Relationship Id="rId10" Type="http://schemas.openxmlformats.org/officeDocument/2006/relationships/image" Target="../media/image239.png"/><Relationship Id="rId4" Type="http://schemas.openxmlformats.org/officeDocument/2006/relationships/image" Target="../media/image10.png"/><Relationship Id="rId9" Type="http://schemas.openxmlformats.org/officeDocument/2006/relationships/image" Target="../media/image238.png"/><Relationship Id="rId1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slide" Target="slide1.xml"/><Relationship Id="rId7" Type="http://schemas.openxmlformats.org/officeDocument/2006/relationships/image" Target="../media/image2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11" Type="http://schemas.openxmlformats.org/officeDocument/2006/relationships/image" Target="../media/image8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10.png"/><Relationship Id="rId9" Type="http://schemas.openxmlformats.org/officeDocument/2006/relationships/image" Target="../media/image2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jpe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3.png"/><Relationship Id="rId7" Type="http://schemas.openxmlformats.org/officeDocument/2006/relationships/image" Target="../media/image25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10.png"/><Relationship Id="rId5" Type="http://schemas.openxmlformats.org/officeDocument/2006/relationships/image" Target="../media/image254.png"/><Relationship Id="rId10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image" Target="../media/image25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13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54.png"/><Relationship Id="rId4" Type="http://schemas.openxmlformats.org/officeDocument/2006/relationships/slide" Target="slide1.xml"/><Relationship Id="rId9" Type="http://schemas.openxmlformats.org/officeDocument/2006/relationships/image" Target="../media/image26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13.png"/><Relationship Id="rId7" Type="http://schemas.openxmlformats.org/officeDocument/2006/relationships/image" Target="../media/image2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54.png"/><Relationship Id="rId4" Type="http://schemas.openxmlformats.org/officeDocument/2006/relationships/slide" Target="slide1.xml"/><Relationship Id="rId9" Type="http://schemas.openxmlformats.org/officeDocument/2006/relationships/image" Target="../media/image26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13.png"/><Relationship Id="rId7" Type="http://schemas.openxmlformats.org/officeDocument/2006/relationships/image" Target="../media/image2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54.png"/><Relationship Id="rId4" Type="http://schemas.openxmlformats.org/officeDocument/2006/relationships/slide" Target="slide1.xml"/><Relationship Id="rId9" Type="http://schemas.openxmlformats.org/officeDocument/2006/relationships/image" Target="../media/image2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13.png"/><Relationship Id="rId7" Type="http://schemas.openxmlformats.org/officeDocument/2006/relationships/image" Target="../media/image2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54.png"/><Relationship Id="rId4" Type="http://schemas.openxmlformats.org/officeDocument/2006/relationships/slide" Target="slide1.xml"/><Relationship Id="rId9" Type="http://schemas.openxmlformats.org/officeDocument/2006/relationships/image" Target="../media/image27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slide" Target="slide73.xml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77.png"/><Relationship Id="rId5" Type="http://schemas.openxmlformats.org/officeDocument/2006/relationships/image" Target="../media/image8.png"/><Relationship Id="rId10" Type="http://schemas.openxmlformats.org/officeDocument/2006/relationships/slide" Target="slide71.xml"/><Relationship Id="rId4" Type="http://schemas.openxmlformats.org/officeDocument/2006/relationships/image" Target="../media/image275.png"/><Relationship Id="rId9" Type="http://schemas.openxmlformats.org/officeDocument/2006/relationships/image" Target="../media/image276.png"/><Relationship Id="rId14" Type="http://schemas.openxmlformats.org/officeDocument/2006/relationships/image" Target="../media/image27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80.png"/><Relationship Id="rId4" Type="http://schemas.openxmlformats.org/officeDocument/2006/relationships/image" Target="../media/image27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18" Type="http://schemas.openxmlformats.org/officeDocument/2006/relationships/image" Target="../media/image8.png"/><Relationship Id="rId3" Type="http://schemas.openxmlformats.org/officeDocument/2006/relationships/image" Target="../media/image281.png"/><Relationship Id="rId7" Type="http://schemas.microsoft.com/office/2007/relationships/hdphoto" Target="../media/hdphoto3.wdp"/><Relationship Id="rId12" Type="http://schemas.openxmlformats.org/officeDocument/2006/relationships/image" Target="../media/image28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1" Type="http://schemas.openxmlformats.org/officeDocument/2006/relationships/image" Target="../media/image286.png"/><Relationship Id="rId5" Type="http://schemas.openxmlformats.org/officeDocument/2006/relationships/image" Target="../media/image13.png"/><Relationship Id="rId15" Type="http://schemas.openxmlformats.org/officeDocument/2006/relationships/image" Target="../media/image290.png"/><Relationship Id="rId10" Type="http://schemas.openxmlformats.org/officeDocument/2006/relationships/image" Target="../media/image285.png"/><Relationship Id="rId4" Type="http://schemas.microsoft.com/office/2007/relationships/hdphoto" Target="../media/hdphoto2.wdp"/><Relationship Id="rId9" Type="http://schemas.openxmlformats.org/officeDocument/2006/relationships/image" Target="../media/image284.png"/><Relationship Id="rId14" Type="http://schemas.openxmlformats.org/officeDocument/2006/relationships/image" Target="../media/image28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13.png"/><Relationship Id="rId7" Type="http://schemas.openxmlformats.org/officeDocument/2006/relationships/image" Target="../media/image2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95.png"/><Relationship Id="rId4" Type="http://schemas.openxmlformats.org/officeDocument/2006/relationships/slide" Target="slide1.xml"/><Relationship Id="rId9" Type="http://schemas.openxmlformats.org/officeDocument/2006/relationships/image" Target="../media/image29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3" Type="http://schemas.openxmlformats.org/officeDocument/2006/relationships/slide" Target="slide1.xml"/><Relationship Id="rId7" Type="http://schemas.openxmlformats.org/officeDocument/2006/relationships/image" Target="../media/image29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slide" Target="slide1.xml"/><Relationship Id="rId7" Type="http://schemas.openxmlformats.org/officeDocument/2006/relationships/image" Target="../media/image30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30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06.jpe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7.png"/><Relationship Id="rId5" Type="http://schemas.openxmlformats.org/officeDocument/2006/relationships/image" Target="../media/image283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6.png"/><Relationship Id="rId3" Type="http://schemas.openxmlformats.org/officeDocument/2006/relationships/image" Target="../media/image13.png"/><Relationship Id="rId7" Type="http://schemas.openxmlformats.org/officeDocument/2006/relationships/image" Target="../media/image310.png"/><Relationship Id="rId12" Type="http://schemas.openxmlformats.org/officeDocument/2006/relationships/image" Target="../media/image315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9.png"/><Relationship Id="rId11" Type="http://schemas.openxmlformats.org/officeDocument/2006/relationships/image" Target="../media/image314.png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10" Type="http://schemas.openxmlformats.org/officeDocument/2006/relationships/image" Target="../media/image313.png"/><Relationship Id="rId4" Type="http://schemas.openxmlformats.org/officeDocument/2006/relationships/slide" Target="slide1.xml"/><Relationship Id="rId9" Type="http://schemas.openxmlformats.org/officeDocument/2006/relationships/image" Target="../media/image312.png"/><Relationship Id="rId14" Type="http://schemas.openxmlformats.org/officeDocument/2006/relationships/image" Target="../media/image31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320.jpe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32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4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jpeg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6137D2-CAC1-4A9E-B89E-90657BA65C6C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B99290-FA03-4E4B-8D66-A6491F559E79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>
            <a:extLst>
              <a:ext uri="{FF2B5EF4-FFF2-40B4-BE49-F238E27FC236}">
                <a16:creationId xmlns:a16="http://schemas.microsoft.com/office/drawing/2014/main" id="{A47093BE-78F2-4FEC-B3F4-BDB54A80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8">
            <a:extLst>
              <a:ext uri="{FF2B5EF4-FFF2-40B4-BE49-F238E27FC236}">
                <a16:creationId xmlns:a16="http://schemas.microsoft.com/office/drawing/2014/main" id="{FECD9F79-0BB0-4937-A23B-C2C343613517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EF1AE8-F567-4BE3-A21A-C91CA50CE192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33033B7-B464-45E5-90AE-3BB2AA5B2F59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id="{1F3EB573-B9AD-4D21-A45B-E19BEC5873FB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37C18F1-6040-40ED-B331-96644368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A1A525-9562-44A7-A5C2-C2561BC12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E039F7C-BF08-4E9C-BD9E-AD93B32A81B8}"/>
              </a:ext>
            </a:extLst>
          </p:cNvPr>
          <p:cNvSpPr/>
          <p:nvPr/>
        </p:nvSpPr>
        <p:spPr>
          <a:xfrm>
            <a:off x="684212" y="4724400"/>
            <a:ext cx="1685926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2443C0-C307-482C-87F0-C95595607E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40" y="4572000"/>
            <a:ext cx="3571871" cy="12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2C5DA4-E350-4E0E-85FC-735E242932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E1CB81-7BF7-444C-835B-A3670EBA68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62" y="2544841"/>
            <a:ext cx="5211097" cy="3474065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C51C0-868A-46DC-8890-C47112C2F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79" y="1759192"/>
            <a:ext cx="9858086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B1D1A-8F05-49D1-A2EE-E134E81E8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490" y="6041065"/>
            <a:ext cx="2389839" cy="816935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94D994A1-B6DB-4CE9-A07B-1AF297365A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511CF3-A45C-4244-8068-4F5DD02B6C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16" y="1182519"/>
            <a:ext cx="1113226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C9E43E-E0B7-47E8-8183-19529F765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82797-D973-45BC-8CC0-5E70963696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738" y="1535646"/>
            <a:ext cx="6203349" cy="4135169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F0DDDE-9FCE-46D6-A538-DC99539F8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071" y="5791099"/>
            <a:ext cx="2316681" cy="81693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45BD36AD-A4A8-496D-A436-A8F11EE856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23D144-E18B-45AA-9B57-41AE9C9ED7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2F2B0E-D9CE-47D4-8A05-BF93E45A99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022" y="1522971"/>
            <a:ext cx="6240780" cy="4160520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9744CD-2FEA-4F94-B39E-D1D0DAE83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158" y="5791099"/>
            <a:ext cx="4200508" cy="81693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8BD8FD4A-6B6B-412E-8957-ED871F5A78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598B88-B424-4234-B7CC-025F3B5A8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AB8911-A685-4489-B029-0EA7231B08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60" y="1544048"/>
            <a:ext cx="6242304" cy="4161141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8E133-97BB-4BE5-B598-18712BCD8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432" y="5791099"/>
            <a:ext cx="3407959" cy="816935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BBB95A74-1B7C-4524-BACD-B3FD8BAF4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086E0-3519-4A15-BF9C-14ACC1D20C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208D7-0302-46EC-A6D3-F4FF149434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9" y="1663584"/>
            <a:ext cx="6242304" cy="4161296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737FA-3F58-443C-991A-F58DE4AF7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574" y="5967031"/>
            <a:ext cx="25056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D97E4-8B4A-4E9B-95C0-F92DF2CA5B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9DECF-FFEF-4D2B-8598-891CEC67D6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8" y="1730205"/>
            <a:ext cx="6242305" cy="4060368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4F80FB-EB93-4750-A3BE-ED9128DD8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208" y="5967031"/>
            <a:ext cx="280440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32F68-5632-48C9-963B-41A6CC8FD5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CA737-1ADB-46BA-83C4-A25CA83F9A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60" y="1532323"/>
            <a:ext cx="6242305" cy="4161537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10D21-E039-4D69-89EA-68C666638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094" y="5888665"/>
            <a:ext cx="34506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272EA0-1C8E-4B60-B426-77997D27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0" y="2662013"/>
            <a:ext cx="11235902" cy="3804234"/>
          </a:xfrm>
          <a:prstGeom prst="rect">
            <a:avLst/>
          </a:prstGeom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0B3995DF-4A36-472F-A7B9-5E19A570E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8604">
            <a:off x="8715516" y="4587450"/>
            <a:ext cx="2572809" cy="1416597"/>
          </a:xfrm>
          <a:prstGeom prst="rect">
            <a:avLst/>
          </a:prstGeom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0B3995DF-4A36-472F-A7B9-5E19A570E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8604">
            <a:off x="138499" y="3629250"/>
            <a:ext cx="2572809" cy="14165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437170-01F5-4963-BF75-86E2B74B30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15A6D-238B-43D1-BBF6-E71453B64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579" y="1265757"/>
            <a:ext cx="11144454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B2AE9A-A8A3-48C2-A92B-E6E0CAE722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169" y="1873986"/>
            <a:ext cx="98580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6347DA-A3FE-4D21-A110-1EF1B0F9C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630A4-429F-4958-9100-F9A08639E0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074" y="2438400"/>
            <a:ext cx="5268674" cy="3514164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4D48F-58C9-4E31-B7AD-0D38414FF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12" y="1142921"/>
            <a:ext cx="6035563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8FEF2-DDD9-4F0F-BAAD-49766D3F3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0" y="1737358"/>
            <a:ext cx="9858086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BB082-2004-4E17-9961-6E05CD4BC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924" y="6041065"/>
            <a:ext cx="145097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B1C25F-DDA7-4154-82EA-31E8682629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E1953-4E0F-4963-8E9D-3A48B7D7DD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968" y="1676400"/>
            <a:ext cx="5516885" cy="4094480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F7F79-CD30-4CB2-9205-F31B3ABD7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538" y="5967031"/>
            <a:ext cx="238374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6D3EB09A-2C72-45C2-9898-C0A4328E6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414" y="4711133"/>
            <a:ext cx="5924283" cy="1646063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A6757D9C-A8C7-4ED5-BC0D-EC4D4560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414" y="3579131"/>
            <a:ext cx="5924283" cy="164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339835-C6C2-4C49-A591-6416A60E0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071818" cy="1281113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2969F332-83A3-4953-A4CB-218E0349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9F31A-7A41-459A-A66A-619E78C49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1414" y="2390167"/>
            <a:ext cx="5905998" cy="1646063"/>
          </a:xfrm>
          <a:prstGeom prst="rect">
            <a:avLst/>
          </a:prstGeom>
        </p:spPr>
      </p:pic>
      <p:pic>
        <p:nvPicPr>
          <p:cNvPr id="9" name="Picture 57">
            <a:hlinkClick r:id="rId10" action="ppaction://hlinksldjump"/>
            <a:extLst>
              <a:ext uri="{FF2B5EF4-FFF2-40B4-BE49-F238E27FC236}">
                <a16:creationId xmlns:a16="http://schemas.microsoft.com/office/drawing/2014/main" id="{EA8CB7B6-3788-45E6-B02C-5EE67421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1526C-4BF2-4FA7-A3C5-D71EA9A62D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81114"/>
            <a:ext cx="4493141" cy="132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E21C8-FFF9-40D0-8E0C-BC4BBA65353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287607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C9A63-78E6-477F-8458-78DC52018E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4070631"/>
            <a:ext cx="976375" cy="974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1E1B3D-D1C0-407E-9DE9-0389E39219C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D98A7-5A83-4522-9DB9-4494FA96FC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161D2C-D37B-413A-B95B-708E61300D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9" y="1539419"/>
            <a:ext cx="6242304" cy="4161146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11CA40-9FEB-4EB6-AB08-58A953A5D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835" y="5967031"/>
            <a:ext cx="184115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2FE2A-8F32-42A1-8051-95D78577FD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C4EB0-26A1-421D-AE90-1D9A69DCA2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9" y="1553835"/>
            <a:ext cx="6242304" cy="4161536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9D136E-F24E-4746-9E74-81657B450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754" y="5967031"/>
            <a:ext cx="260931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8B7509-E8A0-4A09-A09C-DB50571660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F88F9B-E275-4B45-B8CA-9C692C6CD0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8" y="1539419"/>
            <a:ext cx="6242305" cy="4161950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952BF9-C8B8-454B-8A2B-4CCFB4C14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455" y="5859061"/>
            <a:ext cx="226790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1D888D0-1CDC-4918-9600-3A4A52E52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17221-A388-402B-8D0A-62B1111C5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1278332"/>
            <a:ext cx="6035563" cy="914479"/>
          </a:xfrm>
          <a:prstGeom prst="rect">
            <a:avLst/>
          </a:prstGeom>
        </p:spPr>
      </p:pic>
      <p:cxnSp>
        <p:nvCxnSpPr>
          <p:cNvPr id="14" name="ตัวเชื่อมต่อตรง 13"/>
          <p:cNvCxnSpPr/>
          <p:nvPr/>
        </p:nvCxnSpPr>
        <p:spPr>
          <a:xfrm flipV="1">
            <a:off x="3275012" y="3013528"/>
            <a:ext cx="3709988" cy="532549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3275012" y="3048000"/>
            <a:ext cx="3716491" cy="20991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3275012" y="4114800"/>
            <a:ext cx="3716491" cy="469673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 flipV="1">
            <a:off x="3275012" y="3581400"/>
            <a:ext cx="3716491" cy="10323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3275012" y="5199082"/>
            <a:ext cx="3709988" cy="101484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flipV="1">
            <a:off x="3275012" y="4114800"/>
            <a:ext cx="3716491" cy="159170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3275012" y="5676900"/>
            <a:ext cx="3709988" cy="5370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2227C25-AF26-41E8-A491-9C68626FF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612" y="1893856"/>
            <a:ext cx="9858086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30BC6-CF35-4425-8C14-A477146D8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337" y="2708409"/>
            <a:ext cx="205453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C87AA-9D16-446B-91A9-9326D5966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467" y="3258284"/>
            <a:ext cx="2060627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2A46C-0629-493D-A80A-77C81BE07E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240" y="3818788"/>
            <a:ext cx="2060627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64822-EE18-40B8-B0F4-49EA29CB7A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467" y="4368663"/>
            <a:ext cx="206062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5BCD9A-1C2B-4FF6-B5AF-92A6E06849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514" y="4929167"/>
            <a:ext cx="2054530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402CE-7785-4655-B7D0-4034732930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2964" y="5479042"/>
            <a:ext cx="2060627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7F241-A832-4DFA-91D7-55540B3978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2964" y="6039546"/>
            <a:ext cx="2060627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852096-D7D8-47B4-9F21-7CB83FC45C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19918" y="2697239"/>
            <a:ext cx="2981202" cy="621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73DC9-2C05-47C3-A126-838C7F8921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19918" y="3254081"/>
            <a:ext cx="2981202" cy="6279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F6BFE3-6255-4DB0-B737-B41C893278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2924" y="3805806"/>
            <a:ext cx="2981202" cy="627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45FE7A-24F3-41EA-922E-21D3286CD5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19918" y="4375122"/>
            <a:ext cx="2981202" cy="6218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3BDEF6-291F-4A2A-B933-ED89568E57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2924" y="4926847"/>
            <a:ext cx="2981202" cy="6218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8E3F37-C690-40A2-8D2F-3A698F55DD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9918" y="5489230"/>
            <a:ext cx="2981202" cy="6218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A6EDCF-C870-4BA8-B771-56AB6AD7C9E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19918" y="6039546"/>
            <a:ext cx="298120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B4CE6-6FE0-40A1-A112-7FCBBB33AE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759" y="2670212"/>
            <a:ext cx="5861304" cy="3912421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8F2834-DA75-4EA9-9485-0DA74499F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7" name="Picture 42">
            <a:extLst>
              <a:ext uri="{FF2B5EF4-FFF2-40B4-BE49-F238E27FC236}">
                <a16:creationId xmlns:a16="http://schemas.microsoft.com/office/drawing/2014/main" id="{0B3995DF-4A36-472F-A7B9-5E19A570EE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8604">
            <a:off x="4875110" y="3177148"/>
            <a:ext cx="3055647" cy="1416597"/>
          </a:xfrm>
          <a:prstGeom prst="rect">
            <a:avLst/>
          </a:prstGeom>
        </p:spPr>
      </p:pic>
      <p:pic>
        <p:nvPicPr>
          <p:cNvPr id="22" name="Picture 42">
            <a:extLst>
              <a:ext uri="{FF2B5EF4-FFF2-40B4-BE49-F238E27FC236}">
                <a16:creationId xmlns:a16="http://schemas.microsoft.com/office/drawing/2014/main" id="{0B3995DF-4A36-472F-A7B9-5E19A570EE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0856">
            <a:off x="6712932" y="3010362"/>
            <a:ext cx="2341689" cy="807484"/>
          </a:xfrm>
          <a:prstGeom prst="rect">
            <a:avLst/>
          </a:prstGeom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0B3995DF-4A36-472F-A7B9-5E19A570EE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4160">
            <a:off x="3910509" y="4624269"/>
            <a:ext cx="5125306" cy="2231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9EAB9D-FD9F-4F88-AF2C-9EB24B0B3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2" y="1304625"/>
            <a:ext cx="6035563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90552-CC83-42C6-AD99-30E288B052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032" y="1878891"/>
            <a:ext cx="9858086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003C9-4345-4046-836B-EF5482A5DA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0544" y="2529578"/>
            <a:ext cx="1152244" cy="932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11827-A5BF-4596-A8B1-C53A5B6961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8472" y="2687030"/>
            <a:ext cx="1871634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F74E-0A13-4B51-B366-2E46835095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8301" y="5587817"/>
            <a:ext cx="146926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C76E79C-FF98-49AA-87AE-53179B387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064F9E8-9073-4D08-A3A6-75172542B551}"/>
              </a:ext>
            </a:extLst>
          </p:cNvPr>
          <p:cNvCxnSpPr>
            <a:cxnSpLocks/>
          </p:cNvCxnSpPr>
          <p:nvPr/>
        </p:nvCxnSpPr>
        <p:spPr>
          <a:xfrm flipV="1">
            <a:off x="6068308" y="4367191"/>
            <a:ext cx="0" cy="802096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BD28656-C570-449A-ADB6-982698A88D11}"/>
              </a:ext>
            </a:extLst>
          </p:cNvPr>
          <p:cNvCxnSpPr>
            <a:cxnSpLocks/>
          </p:cNvCxnSpPr>
          <p:nvPr/>
        </p:nvCxnSpPr>
        <p:spPr>
          <a:xfrm>
            <a:off x="3548693" y="2979491"/>
            <a:ext cx="910103" cy="389719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D7984DD-E155-4024-A0F8-7A4F21CA5FD2}"/>
              </a:ext>
            </a:extLst>
          </p:cNvPr>
          <p:cNvCxnSpPr>
            <a:cxnSpLocks/>
          </p:cNvCxnSpPr>
          <p:nvPr/>
        </p:nvCxnSpPr>
        <p:spPr>
          <a:xfrm flipH="1">
            <a:off x="7782501" y="2986846"/>
            <a:ext cx="953453" cy="408281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1ED7E60-9F0F-44CD-AE59-D43551503907}"/>
              </a:ext>
            </a:extLst>
          </p:cNvPr>
          <p:cNvCxnSpPr>
            <a:cxnSpLocks/>
          </p:cNvCxnSpPr>
          <p:nvPr/>
        </p:nvCxnSpPr>
        <p:spPr>
          <a:xfrm flipH="1" flipV="1">
            <a:off x="7640900" y="4227183"/>
            <a:ext cx="1077537" cy="467583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BAA069B-CD1A-459F-8E31-9E9520F2744A}"/>
              </a:ext>
            </a:extLst>
          </p:cNvPr>
          <p:cNvCxnSpPr>
            <a:cxnSpLocks/>
          </p:cNvCxnSpPr>
          <p:nvPr/>
        </p:nvCxnSpPr>
        <p:spPr>
          <a:xfrm flipV="1">
            <a:off x="3670601" y="4251496"/>
            <a:ext cx="995946" cy="432178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18A8B-B1E7-43FB-8F1F-0E20011CB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25" y="1182726"/>
            <a:ext cx="3718882" cy="914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FF3B06-BE87-4E4D-9511-BE77FD6B1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121" y="1920083"/>
            <a:ext cx="3176291" cy="1700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86C7A0-9220-4F20-BD7B-F9A9EEC744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072" y="2502873"/>
            <a:ext cx="4255377" cy="2176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BA636-FE89-46B2-8DC6-743580784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8449" y="1920083"/>
            <a:ext cx="2877561" cy="169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1F143-B8EC-4474-BB84-D512A5CEA1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699" y="3801577"/>
            <a:ext cx="2871465" cy="1700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9967B-3469-4C2A-8631-342FED745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9527" y="4934166"/>
            <a:ext cx="2877561" cy="1694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7C171-2878-4D15-9B82-F8FAFC2069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570" y="3814070"/>
            <a:ext cx="317629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0F3E260-E74E-48AB-BBDE-48321F489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B95DF09E-1FA1-4E59-8EAB-EF3BAEFC22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A308B-98C9-410D-8D1C-96A9D7B8C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12" y="2590800"/>
            <a:ext cx="10120237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93BA3-D09B-43EE-95E6-789587284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88" y="3417745"/>
            <a:ext cx="10175106" cy="725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51DFA-0062-49A7-AB37-82EA32EA3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220" y="4243469"/>
            <a:ext cx="10077561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0619D-39DD-4FB7-B76F-10F380F95D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03" y="5060588"/>
            <a:ext cx="10169009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B515-1E44-4EF1-9EA1-5188739D2D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292" y="5889816"/>
            <a:ext cx="10120237" cy="725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BD0ED-62DD-45F4-B8AE-403C56BCC9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781" y="1959987"/>
            <a:ext cx="1981372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B276D-7A47-4A40-829E-097F7BDD80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4196" y="1957283"/>
            <a:ext cx="2011854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F9A906-9990-45B0-AE09-62B99F8621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4093" y="1959647"/>
            <a:ext cx="2011854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BD0D69-BF18-416E-98B7-5EB1DB9C43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3990" y="1957283"/>
            <a:ext cx="2024047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39E26-49DB-4712-B0FD-88EEE172FA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6080" y="1957283"/>
            <a:ext cx="1981372" cy="646232"/>
          </a:xfrm>
          <a:prstGeom prst="rect">
            <a:avLst/>
          </a:prstGeom>
        </p:spPr>
      </p:pic>
      <p:pic>
        <p:nvPicPr>
          <p:cNvPr id="15" name="Picture 31">
            <a:extLst>
              <a:ext uri="{FF2B5EF4-FFF2-40B4-BE49-F238E27FC236}">
                <a16:creationId xmlns:a16="http://schemas.microsoft.com/office/drawing/2014/main" id="{25BC332F-F5BF-4C99-9554-C9561C8E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20787C-A998-4E24-8E1B-4D3E09D1A5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68" y="1209908"/>
            <a:ext cx="939119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123E-6 1.11111E-6 L 0.13519 1.11111E-6 C 0.19575 1.11111E-6 0.27051 0.02731 0.27051 0.04954 L 0.27051 0.09907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324 L 0.2188 0.00324 C 0.31766 0.00324 0.44034 0.06366 0.44034 0.11273 L 0.44034 0.22245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4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2.59259E-6 L -0.10419 2.59259E-6 C -0.15251 2.59259E-6 -0.21203 0.0949 -0.21203 0.17268 L -0.21203 0.34537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4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648 L 0.23235 -0.00648 C 0.33485 -0.00648 0.46118 0.12477 0.46118 0.23125 L 0.46118 0.46921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1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486 L -0.19393 0.00486 C -0.28132 0.00486 -0.38877 0.16435 -0.38877 0.29421 L -0.38877 0.58356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8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E7CAEC-A003-4EE9-BB9F-9E46E8DD6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C393A2-A425-4EA4-83FD-076FAD12F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1309866"/>
            <a:ext cx="8401016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177AE-2B26-479B-AABD-9BDAF2C9A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621" y="2448382"/>
            <a:ext cx="8815580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FC73DF-A126-49BF-8D00-64576AD07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612" y="3078838"/>
            <a:ext cx="8943607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596C4-42BA-4DFB-94AB-139CB60C2A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73" y="3835246"/>
            <a:ext cx="831566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C7FFB-AF44-4F49-B8C0-47812B8784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521B4-9A13-41C8-B380-9BD213203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212" y="2521973"/>
            <a:ext cx="8882642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28A98F-2DE5-440F-8F70-89367C63C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229" y="3138060"/>
            <a:ext cx="894360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73256-DBAB-4960-B44E-36B7E5D36B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4881" y="3936705"/>
            <a:ext cx="831566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9AC4977-4BDA-4FC7-B89E-7069FBED2E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sp>
        <p:nvSpPr>
          <p:cNvPr id="37" name="ลูกศรขวา 36"/>
          <p:cNvSpPr/>
          <p:nvPr/>
        </p:nvSpPr>
        <p:spPr>
          <a:xfrm>
            <a:off x="3404454" y="2324981"/>
            <a:ext cx="3637238" cy="14893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ลูกศรขวา 37"/>
          <p:cNvSpPr/>
          <p:nvPr/>
        </p:nvSpPr>
        <p:spPr>
          <a:xfrm>
            <a:off x="3385444" y="2874450"/>
            <a:ext cx="3637238" cy="1489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ลูกศรขวา 38"/>
          <p:cNvSpPr/>
          <p:nvPr/>
        </p:nvSpPr>
        <p:spPr>
          <a:xfrm>
            <a:off x="3385444" y="3424026"/>
            <a:ext cx="3637238" cy="148930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ลูกศรขวา 39"/>
          <p:cNvSpPr/>
          <p:nvPr/>
        </p:nvSpPr>
        <p:spPr>
          <a:xfrm>
            <a:off x="3385444" y="3973495"/>
            <a:ext cx="3637238" cy="148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ลูกศรขวา 40"/>
          <p:cNvSpPr/>
          <p:nvPr/>
        </p:nvSpPr>
        <p:spPr>
          <a:xfrm>
            <a:off x="3423962" y="4495111"/>
            <a:ext cx="3637238" cy="1489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ลูกศรขวา 41"/>
          <p:cNvSpPr/>
          <p:nvPr/>
        </p:nvSpPr>
        <p:spPr>
          <a:xfrm>
            <a:off x="3423962" y="5044580"/>
            <a:ext cx="3637238" cy="1489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ลูกศรขวา 42"/>
          <p:cNvSpPr/>
          <p:nvPr/>
        </p:nvSpPr>
        <p:spPr>
          <a:xfrm>
            <a:off x="3423962" y="5594156"/>
            <a:ext cx="3637238" cy="1489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ลูกศรขวา 43"/>
          <p:cNvSpPr/>
          <p:nvPr/>
        </p:nvSpPr>
        <p:spPr>
          <a:xfrm>
            <a:off x="3423962" y="6143625"/>
            <a:ext cx="3637238" cy="1489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8F6C54-9191-4774-8C95-5DA1FFDB8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15" y="1349378"/>
            <a:ext cx="10955462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E8BFC-1B95-424D-B9DE-D6F301044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653" y="2015755"/>
            <a:ext cx="9010669" cy="456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CA16-53D6-4A12-8052-46B3E9B2F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727" y="2015755"/>
            <a:ext cx="2158171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C6974-7FB3-4CFB-84CC-F7745D176A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6921" y="2545986"/>
            <a:ext cx="213378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D578C-E346-4761-972F-819D8800CA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548" y="3105516"/>
            <a:ext cx="213378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64FDCC-0873-4E69-BE10-E34A239068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65" y="3665783"/>
            <a:ext cx="2194750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5A700-E1B5-445B-A896-DD530992DD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6713" y="4229735"/>
            <a:ext cx="2365453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D4DF0-CF1B-4EA6-9EDC-4B9CBD1CF4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8203" y="4759663"/>
            <a:ext cx="2682472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03376C-5ED4-4F89-8FBB-B6958D3C29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3030" y="5296542"/>
            <a:ext cx="2133785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C37153-0F07-4894-ACAD-E53E066B53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3030" y="5849490"/>
            <a:ext cx="213378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C8CB3-AC08-473C-84C1-23411B29C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2E084F-4490-4C66-B3E1-1483CD2C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78" y="1328628"/>
            <a:ext cx="8900931" cy="53100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id="{EDD16E20-1E7A-4CC9-9DDC-1A4F6FE5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A4A3E439-3C2E-4B20-8DD8-0A10D76AFA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8"/>
          <a:stretch/>
        </p:blipFill>
        <p:spPr>
          <a:xfrm>
            <a:off x="2360612" y="2057400"/>
            <a:ext cx="8470710" cy="8169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84E0456C-BBAA-4BC9-B2EB-F7E4E4E410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5"/>
          <a:stretch/>
        </p:blipFill>
        <p:spPr>
          <a:xfrm>
            <a:off x="2360611" y="2689608"/>
            <a:ext cx="7816793" cy="816935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id="{772164AF-D5E9-4B47-9F0C-0D39B7AD7A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5"/>
          <a:stretch/>
        </p:blipFill>
        <p:spPr>
          <a:xfrm>
            <a:off x="2360611" y="3331433"/>
            <a:ext cx="7816794" cy="816935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D5EF0418-E4B9-4E5F-9940-08E3499CD31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0"/>
          <a:stretch/>
        </p:blipFill>
        <p:spPr>
          <a:xfrm>
            <a:off x="2360611" y="3930220"/>
            <a:ext cx="8486136" cy="816935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  <a:extLst>
              <a:ext uri="{FF2B5EF4-FFF2-40B4-BE49-F238E27FC236}">
                <a16:creationId xmlns:a16="http://schemas.microsoft.com/office/drawing/2014/main" id="{32769A4B-3860-4D79-932C-2433BAB6B12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1"/>
          <a:stretch/>
        </p:blipFill>
        <p:spPr>
          <a:xfrm>
            <a:off x="2360611" y="4575876"/>
            <a:ext cx="7824479" cy="810838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  <a:extLst>
              <a:ext uri="{FF2B5EF4-FFF2-40B4-BE49-F238E27FC236}">
                <a16:creationId xmlns:a16="http://schemas.microsoft.com/office/drawing/2014/main" id="{DF86FEA3-9D6B-48C7-A0B0-2FC8407B3DD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4"/>
          <a:stretch/>
        </p:blipFill>
        <p:spPr>
          <a:xfrm>
            <a:off x="2320889" y="5877694"/>
            <a:ext cx="7858103" cy="816935"/>
          </a:xfrm>
          <a:prstGeom prst="rect">
            <a:avLst/>
          </a:prstGeom>
        </p:spPr>
      </p:pic>
      <p:pic>
        <p:nvPicPr>
          <p:cNvPr id="2" name="Picture 1">
            <a:hlinkClick r:id="rId20" action="ppaction://hlinksldjump"/>
            <a:extLst>
              <a:ext uri="{FF2B5EF4-FFF2-40B4-BE49-F238E27FC236}">
                <a16:creationId xmlns:a16="http://schemas.microsoft.com/office/drawing/2014/main" id="{0CC69C30-086D-4275-9DA8-D6559689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4"/>
          <a:stretch/>
        </p:blipFill>
        <p:spPr>
          <a:xfrm>
            <a:off x="2360611" y="5238135"/>
            <a:ext cx="7858102" cy="816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3B559-4318-4AE0-A9F6-CBBEE8AFEA2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2109993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01EB1-6CF3-4ACF-9359-EBD840FA1C5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2750850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0721CB-3DE2-49E2-94E6-DFFDDB37573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3382722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00CA1E-C93C-4170-8A18-67DAC26A755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4005649"/>
            <a:ext cx="659500" cy="685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90FDE3-4211-467E-B27A-128C88E85D8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4629401"/>
            <a:ext cx="659500" cy="685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29CE9-1996-4963-84CD-2358BD6FDA5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5286589"/>
            <a:ext cx="659500" cy="685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0956D2-8587-478A-9C34-94274D60A0A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78472" y="591512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3C3BB3E-CCD4-4A8B-8E13-80EDC2B1F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3333C-6A57-499A-997C-3C5BF5B41971}"/>
              </a:ext>
            </a:extLst>
          </p:cNvPr>
          <p:cNvGrpSpPr/>
          <p:nvPr/>
        </p:nvGrpSpPr>
        <p:grpSpPr>
          <a:xfrm>
            <a:off x="608942" y="1272646"/>
            <a:ext cx="10617630" cy="5139142"/>
            <a:chOff x="962250" y="1236357"/>
            <a:chExt cx="10264322" cy="513914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A16F99-1215-498F-A0DA-D56DC9248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22" b="100000" l="9039" r="100000">
                          <a14:foregroundMark x1="10904" y1="70556" x2="15638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0012" y="1236357"/>
              <a:ext cx="2895600" cy="747313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B359B4-FC97-4620-8291-51B6FB6A4800}"/>
                </a:ext>
              </a:extLst>
            </p:cNvPr>
            <p:cNvSpPr/>
            <p:nvPr/>
          </p:nvSpPr>
          <p:spPr>
            <a:xfrm>
              <a:off x="962250" y="1886448"/>
              <a:ext cx="10264322" cy="4489051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F231D4AD-1A60-404B-874C-97B0CB3E21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/>
          <a:stretch/>
        </p:blipFill>
        <p:spPr>
          <a:xfrm>
            <a:off x="1446212" y="2173185"/>
            <a:ext cx="7062862" cy="810838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14482752-FC53-4558-A972-E61B53CC4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6244" y="2626839"/>
            <a:ext cx="3834716" cy="816935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C6A34024-74F4-4200-943B-E5FE480EBAD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/>
          <a:stretch/>
        </p:blipFill>
        <p:spPr>
          <a:xfrm>
            <a:off x="1446212" y="3192762"/>
            <a:ext cx="7062862" cy="810838"/>
          </a:xfrm>
          <a:prstGeom prst="rect">
            <a:avLst/>
          </a:prstGeom>
        </p:spPr>
      </p:pic>
      <p:pic>
        <p:nvPicPr>
          <p:cNvPr id="5" name="Picture 4">
            <a:hlinkClick r:id="rId15" action="ppaction://hlinksldjump"/>
            <a:extLst>
              <a:ext uri="{FF2B5EF4-FFF2-40B4-BE49-F238E27FC236}">
                <a16:creationId xmlns:a16="http://schemas.microsoft.com/office/drawing/2014/main" id="{5BEE6907-2C40-4616-8FF3-AB8318E17D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6244" y="3706146"/>
            <a:ext cx="4078577" cy="816935"/>
          </a:xfrm>
          <a:prstGeom prst="rect">
            <a:avLst/>
          </a:prstGeom>
        </p:spPr>
      </p:pic>
      <p:pic>
        <p:nvPicPr>
          <p:cNvPr id="6" name="Picture 5">
            <a:hlinkClick r:id="rId17" action="ppaction://hlinksldjump"/>
            <a:extLst>
              <a:ext uri="{FF2B5EF4-FFF2-40B4-BE49-F238E27FC236}">
                <a16:creationId xmlns:a16="http://schemas.microsoft.com/office/drawing/2014/main" id="{564C9413-12C2-4910-8BB8-4508D7E8F7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26244" y="4237529"/>
            <a:ext cx="4218798" cy="816935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28B0766E-7F70-4715-A04E-16F87E3EFBB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/>
          <a:stretch/>
        </p:blipFill>
        <p:spPr>
          <a:xfrm>
            <a:off x="1446211" y="4757010"/>
            <a:ext cx="7062862" cy="810838"/>
          </a:xfrm>
          <a:prstGeom prst="rect">
            <a:avLst/>
          </a:prstGeom>
        </p:spPr>
      </p:pic>
      <p:pic>
        <p:nvPicPr>
          <p:cNvPr id="9" name="Picture 8">
            <a:hlinkClick r:id="rId21" action="ppaction://hlinksldjump"/>
            <a:extLst>
              <a:ext uri="{FF2B5EF4-FFF2-40B4-BE49-F238E27FC236}">
                <a16:creationId xmlns:a16="http://schemas.microsoft.com/office/drawing/2014/main" id="{3965F358-79E0-4FB1-B423-6A7B0F4B0A4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3"/>
          <a:stretch/>
        </p:blipFill>
        <p:spPr>
          <a:xfrm>
            <a:off x="1446211" y="5431465"/>
            <a:ext cx="9910508" cy="816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BC33F5-0ACB-486F-9E27-B8A56F9B5E57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942448" y="2208085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2DF1D2-BB90-4E6C-842D-55DF6E5E230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942448" y="3249225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30B456-FBBE-44BC-9B82-3AA0F349A90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942448" y="4810536"/>
            <a:ext cx="659500" cy="685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8D6BB-865D-43AB-BAEE-5A611B91828C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942448" y="5491087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B0BBD5-4F45-4D91-9158-D90FDA44E4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14EDD07A-EFF8-48D8-B393-4D8CCE415A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71303-662F-4A55-B6AE-D8EF1E23E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12" y="1385263"/>
            <a:ext cx="8919221" cy="908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716DD-A7C7-406A-B65C-8F12E839E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789" y="2249771"/>
            <a:ext cx="9534970" cy="121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24085-D65C-4607-96A7-B90FBA3151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6789" y="3232602"/>
            <a:ext cx="9486198" cy="123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A186F-D935-4FDA-92BA-1E2D11063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6789" y="4597558"/>
            <a:ext cx="1310754" cy="749873"/>
          </a:xfrm>
          <a:prstGeom prst="rect">
            <a:avLst/>
          </a:prstGeom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760CE6A6-E0BE-4362-9057-F745F4CC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016DE3-3C21-48B9-BA41-EBF96AB45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3835" y="5236389"/>
            <a:ext cx="90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15FAB-8D53-4903-9764-CB899E4F2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A19EEE-1D53-40E8-ABA1-49C0ADAB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2052710"/>
            <a:ext cx="2395936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35B3-1E60-4583-907C-ABC3609E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2761430"/>
            <a:ext cx="9784928" cy="1335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4004-BF32-4F7E-90C0-2374CCAE8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491" y="4055417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F3858-9193-4D4A-9F6A-AB9E2AC12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412" y="4753174"/>
            <a:ext cx="4572396" cy="85961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F82778F3-76A0-4251-9D16-2D3552223E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73C37D5E-4C3F-40B3-A6AB-2732B0B5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EC51C-9CC1-43ED-9BC8-5A0B988CD7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C3C35D-05AD-4570-B2A1-675D57CF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2652081"/>
            <a:ext cx="10162913" cy="85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EB640-C24F-4479-AB9E-21F4BD3C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35" y="3819502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537A1-3314-4C86-B608-B5AF2918D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667" y="4453476"/>
            <a:ext cx="7925487" cy="85961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D93FAE3E-2627-409F-9589-B629DFDF08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9BC5A693-0DD6-4181-8D03-707F09EC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91B35D-AE64-486D-943D-E1792B6BF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72E818-5965-4A4C-B2EE-CD658AC3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2652081"/>
            <a:ext cx="9772735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62D54-5394-4960-91CA-CE8A3997F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534" y="4586872"/>
            <a:ext cx="6931753" cy="859611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DD13051-96ED-4D2A-B617-C6431D9CBC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ED1D5866-A808-45D3-B5BE-22D7D558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0EB640-C24F-4479-AB9E-21F4BD3CB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635" y="3819502"/>
            <a:ext cx="131075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99BDD1-4F62-4A39-A025-A6FF5694B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811531-C51D-4092-BFCC-9DC08B3CB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12" y="1556940"/>
            <a:ext cx="6407451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2630E-9AAE-46C2-83AC-3F715DB40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2416551"/>
            <a:ext cx="2938527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D6E19B-ADA9-4A70-BEE2-F428CD9AA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721" y="3078838"/>
            <a:ext cx="5401524" cy="2731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0CB06-0D80-4F52-B7D5-BFCC2F430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4924" y="3078838"/>
            <a:ext cx="548077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5849FE-52F2-4560-9E97-5F23B798F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5C319E-831D-4759-B67E-72AF72D84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99" y="1752600"/>
            <a:ext cx="2938527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F579C-2052-44AA-B1CF-58546A34E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899" y="2364678"/>
            <a:ext cx="5401524" cy="401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B7B372-8A2F-4A04-AA07-927A6FBC9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968" y="2322808"/>
            <a:ext cx="548077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E52BCE-9F07-495E-AD4D-1ED518EF49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E65CBD-DAFD-4CA1-99E0-ED002673A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736" y="2307156"/>
            <a:ext cx="2938527" cy="804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A6B06-FEA4-4343-86FB-F671F28A2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736" y="2936551"/>
            <a:ext cx="5401524" cy="2755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B1B74-07F4-4BF6-9B07-4D126E906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154" y="2922647"/>
            <a:ext cx="54807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41DD43-E2C6-4145-BEB8-540962AAB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3D249F9A-195D-4E04-BA73-C4954CD5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A4038C-6459-4444-8574-22EEEA335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00" y="1337910"/>
            <a:ext cx="8919221" cy="908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E9EB0-91EF-48CA-A3EE-BF852DAE7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602" y="2111469"/>
            <a:ext cx="9772735" cy="121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D62A4-893A-4CBC-B991-5ADB00B6E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612" y="3209266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28288-C2C4-497A-AF91-5E2C37CB0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800" y="3884465"/>
            <a:ext cx="8919221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B5A32-2A4C-44E3-802A-08053BC92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135" y="4587169"/>
            <a:ext cx="792549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39CA6-042B-415B-A94A-239B86D2B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518" y="5303863"/>
            <a:ext cx="10217782" cy="859611"/>
          </a:xfrm>
          <a:prstGeom prst="rect">
            <a:avLst/>
          </a:prstGeom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EC12A662-F0FD-42BA-AFD3-9F632D27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0E24CD-D7D0-4AA2-B00F-C18844AAAA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422CF-51C0-4536-90F0-46913DD0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2349282"/>
            <a:ext cx="9772735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FAD762-686D-47A3-BDF5-144CD1945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084" y="2974421"/>
            <a:ext cx="9784928" cy="80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A821E-CF30-40A9-8BA6-BDD40B610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84" y="3599560"/>
            <a:ext cx="9784928" cy="804742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D0B3F2CA-4259-4463-A855-724DE6DC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23FDE11D-11B9-4F97-9EED-19EAAE03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88E616-07F6-41F6-BB54-55797BD59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084" y="4459155"/>
            <a:ext cx="844369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68323-1E16-482B-97DA-8213711648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582" y="2478505"/>
            <a:ext cx="5087658" cy="3391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169FBF-44E9-492F-856C-57925CE279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ED7AFD-6A0D-48A5-926C-B32283961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048" y="3154997"/>
            <a:ext cx="2066723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A0EF6B-FE5B-46E5-983F-359C76775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412" y="1219121"/>
            <a:ext cx="11144454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637BB-F9B8-42CC-9A35-CF4FB9B63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326" y="1789283"/>
            <a:ext cx="9858086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4D652-B105-4209-A73E-B8922C4BA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680" y="5967031"/>
            <a:ext cx="375546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D4D713-656D-4973-B813-939EF365A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2BEBE3A-7820-42D8-8506-1BFDEECB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9D51EF-CEBD-4F38-9F8E-93B51F088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13" y="1644432"/>
            <a:ext cx="3840813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E0FFB-0698-479A-9BAD-F05143815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47" y="2322379"/>
            <a:ext cx="978492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93E2B7-447E-4DFA-8B34-F291AC8EC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947" y="3199008"/>
            <a:ext cx="3023878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AE9F4-E761-4D1D-A550-009A4778C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124" y="3746004"/>
            <a:ext cx="7699915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27B4D-63F4-48FD-A6BE-6DCF8232AA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855" y="4495800"/>
            <a:ext cx="792549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0D147-4007-47DF-9E30-6AA786E243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947" y="5105400"/>
            <a:ext cx="3298222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0E9EE-D51E-4EDD-AF8B-D61FF3158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3403" y="5669940"/>
            <a:ext cx="9900762" cy="859611"/>
          </a:xfrm>
          <a:prstGeom prst="rect">
            <a:avLst/>
          </a:prstGeom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E67889A7-0A57-43A4-A7A2-CD6CAE0E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6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9597DD-EF66-4F29-8134-75E68F2AB8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9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FC1591C-CFDF-4F4A-86B2-D9B3F49E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2F0206-5BA9-420E-B5A2-BE4139B3D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51" y="2031337"/>
            <a:ext cx="3974937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C82BC8-8179-4008-829C-BCB97661E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851" y="2903741"/>
            <a:ext cx="7803556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605D8-900B-45BC-A4A8-DEE354162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851" y="3452363"/>
            <a:ext cx="574902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A6A80-CE21-4241-8A76-26F92715D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6851" y="4545018"/>
            <a:ext cx="4523624" cy="853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5BFAD-662A-4845-A07D-9A88095C9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863" y="5116872"/>
            <a:ext cx="9784928" cy="865707"/>
          </a:xfrm>
          <a:prstGeom prst="rect">
            <a:avLst/>
          </a:prstGeom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E665BBB5-2FC3-4EBB-A251-FA4CFE19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F0520E-D402-4017-B184-0F28D5F134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0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E212625E-F3C4-4D5B-B2B4-8BDEE7F0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62B507-A94A-4646-A044-0F5BA988A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4" y="1849450"/>
            <a:ext cx="5377138" cy="76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26992-F279-408B-AA6F-7B422F3CB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117" y="2860973"/>
            <a:ext cx="3023878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E0E9D-8D7B-406C-A7DB-4F44748E7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624" y="3369702"/>
            <a:ext cx="7699915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E24C2-220E-470F-AC63-B1ADA3442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781" y="4141950"/>
            <a:ext cx="79254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0B6D0-E999-4384-967F-CE09A393F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117" y="4717741"/>
            <a:ext cx="3298222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F7E3F-69DA-433E-8327-DEEB7B62C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4624" y="5277918"/>
            <a:ext cx="8083997" cy="865707"/>
          </a:xfrm>
          <a:prstGeom prst="rect">
            <a:avLst/>
          </a:prstGeom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5E9C6B58-91AB-4BCB-B6C8-9C374E3D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93076-1805-49F6-8194-02FBEC166C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A1970-4EDB-4059-8623-B1983D408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1857418"/>
            <a:ext cx="6968332" cy="76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2D879-CCE2-41FF-BE2C-2BE04174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117" y="2876251"/>
            <a:ext cx="3023878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07762-61E4-4C6B-B64D-F8A9C9E2E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212" y="3435156"/>
            <a:ext cx="7968163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53B49-C835-48AF-9F7C-916F43D6E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175" y="4133780"/>
            <a:ext cx="79254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72C2D-8CF7-4385-B365-CD242E476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677" y="4759747"/>
            <a:ext cx="3298222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67D34-78EA-4612-87F9-9B002C35F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212" y="5334000"/>
            <a:ext cx="8925318" cy="865707"/>
          </a:xfrm>
          <a:prstGeom prst="rect">
            <a:avLst/>
          </a:prstGeom>
        </p:spPr>
      </p:pic>
      <p:pic>
        <p:nvPicPr>
          <p:cNvPr id="15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859EDD52-C743-40C0-92E3-2BCA1CFD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38B5B104-CA6B-4BE1-9497-64B0A984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DBE612-05E8-4191-956D-A19CABA0FD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0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5C37A3FF-C129-4280-8B2B-07566703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DF4B95-1EAA-4ED4-83AA-055A235EC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4" y="1688170"/>
            <a:ext cx="5480779" cy="76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9CE4D-99AB-4BA8-BF64-E3767711D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117" y="2844449"/>
            <a:ext cx="3023878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8AC6A-B4DB-49FA-9B43-748BA9323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212" y="3427710"/>
            <a:ext cx="571854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8E8D6-DD1D-47A8-89A6-D6E3D25CB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781" y="4132564"/>
            <a:ext cx="79254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2001C-3F3F-4960-B1BB-7D794647C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9068" y="4774466"/>
            <a:ext cx="3298222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71F3F-AE14-4D0E-B24B-A28EB95E23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212" y="5300782"/>
            <a:ext cx="6151397" cy="865707"/>
          </a:xfrm>
          <a:prstGeom prst="rect">
            <a:avLst/>
          </a:prstGeom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BB1424A1-E191-4A6A-8D77-AFEB42D6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5CDE5F-C4D0-4435-8A6D-84AB4DCC33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0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D8F19308-3CE3-4CF8-B6A1-5EB2C499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09A4EE-CF23-40F3-98F0-5C8CBE4A1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212" y="1738947"/>
            <a:ext cx="7364606" cy="76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DCC2E-9C1F-4CCA-9108-71C776E77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951" y="2810173"/>
            <a:ext cx="3023878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D0CD0-0A6D-4066-902A-821E9E656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870" y="3386446"/>
            <a:ext cx="613310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9F4AC-B2F3-44E1-A534-51F340CE1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615" y="4121874"/>
            <a:ext cx="79254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AADB8-B870-4A46-8788-2C082072A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951" y="4746276"/>
            <a:ext cx="3298222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CD352-CB29-4044-A37C-3B39B6ADC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6870" y="5317283"/>
            <a:ext cx="9144793" cy="859611"/>
          </a:xfrm>
          <a:prstGeom prst="rect">
            <a:avLst/>
          </a:prstGeom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674BDFF6-AB95-4E18-9C01-107FD80B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702390-0013-4BC4-ACBB-FCA219585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0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6A664FB8-6156-4AE4-AA51-B79C59ED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697546-797B-4487-8071-ADC1A6487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4" y="1788430"/>
            <a:ext cx="4084674" cy="768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35AFD7-E1E5-46B4-8769-D75797E43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117" y="2876251"/>
            <a:ext cx="3023878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AF38C9-09FE-44C0-8860-FDE5C74E3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836" y="3440696"/>
            <a:ext cx="7943776" cy="86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3F968-1D48-420D-B02D-00074EA60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781" y="4121403"/>
            <a:ext cx="79254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F9EE5-0583-456A-A293-3DC17F2DF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117" y="4760475"/>
            <a:ext cx="3298222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3276E-5C47-4534-82F8-BBA8BEE892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836" y="5277918"/>
            <a:ext cx="9492295" cy="865707"/>
          </a:xfrm>
          <a:prstGeom prst="rect">
            <a:avLst/>
          </a:prstGeom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20BB699B-BC1F-4483-8D36-22F8C24A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50" y="220664"/>
            <a:ext cx="11506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741AF6-04CE-4590-8613-BCD32C1FFD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4AB00-FB5C-4991-A121-5056A3C76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928" y="2590800"/>
            <a:ext cx="2688569" cy="3371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671BB-7F2E-4C42-B121-5AD2A6C67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497" y="2590800"/>
            <a:ext cx="5992887" cy="3377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EEAEC-0A0A-41FF-A430-5EA8F18B1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39" y="1752600"/>
            <a:ext cx="1080304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CEC912-F12A-47D7-B44B-20BE982411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2F3FDA-6E90-4933-A01D-4E11470C6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12" y="2121956"/>
            <a:ext cx="2682472" cy="4011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FB0EC-826C-4CDB-9B67-C96810670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284" y="2121956"/>
            <a:ext cx="645012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7017DC-3BD1-41D1-AE16-E4E794011D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D65296F-1929-44A0-8E27-2D02D63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592250-81BF-47E2-86AC-630D440DF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16" y="1941890"/>
            <a:ext cx="10248264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9DDE16-E01D-4678-BFF6-C24CE6044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974" y="2588749"/>
            <a:ext cx="9150889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502CD-2859-4178-A1FD-E52D0FDDB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16" y="3358319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FE7B8-DDB2-47DD-9CE5-D5DE33A22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256" y="4064736"/>
            <a:ext cx="9998307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342BA-B030-454E-B849-615F2834BC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136" y="4792169"/>
            <a:ext cx="792549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93176-302F-48DD-9CA2-4D6992584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637" y="5522139"/>
            <a:ext cx="1045554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B1381-016E-4614-84A5-EDCBB8D6969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2CADE-17BD-4560-AEB2-D36BA7CD7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60" y="1742049"/>
            <a:ext cx="6242304" cy="4153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13CFB-A9DE-4401-9E25-DBF44EDC4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03BBC1C-9805-49CD-98F9-63433545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105" y="2754164"/>
            <a:ext cx="2066723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572A7-3CF8-4767-ABD8-3DE0C977B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617" y="5967031"/>
            <a:ext cx="3517697" cy="81693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BF5599CC-C69A-44BF-A350-4F9DEF40AEF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48EA8C-3C4B-4CE8-A40E-FCA04B4926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458ED11A-8F5D-40DB-B009-AE861DDA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20946D-DDBE-4052-AC5E-73A390955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692" y="1989066"/>
            <a:ext cx="10162913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61C77B-4402-44BA-978B-46C768D65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573" y="2516188"/>
            <a:ext cx="9150889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1403EF-AF60-4C2B-8108-36E360488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692" y="3360242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94CB1-438C-499B-A3BD-E906A689E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266" y="4073973"/>
            <a:ext cx="7218290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75B1B-275C-4C14-ADE8-ECE0B722DD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7746" y="4728482"/>
            <a:ext cx="792549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39874-3C29-4024-B702-62B200B13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3793" y="5407839"/>
            <a:ext cx="854123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DFC2F-1B74-4339-9A15-8157093E9BC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D4650E-47D4-44B7-BC9C-D78CA1CEB2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C964E-6BCE-4249-9BA8-F864E16A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48" y="1655520"/>
            <a:ext cx="10309230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360C8-0273-40F9-80B6-716FD179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67" y="2291720"/>
            <a:ext cx="9150889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98444F-BDA9-4B8C-8B93-311DCFDE4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12" y="3176595"/>
            <a:ext cx="3054361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981A6-278B-4A0C-B800-D169C681E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212" y="3759750"/>
            <a:ext cx="3962743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D3517-A90B-4730-8CAB-268E3DAF0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03" y="4517912"/>
            <a:ext cx="792549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17DF1-0498-4655-9A8A-27CF65193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848" y="5159879"/>
            <a:ext cx="3633531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FE297-9E35-4051-8990-A6EF6E36E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986" y="5672068"/>
            <a:ext cx="5944115" cy="859611"/>
          </a:xfrm>
          <a:prstGeom prst="rect">
            <a:avLst/>
          </a:prstGeom>
        </p:spPr>
      </p:pic>
      <p:pic>
        <p:nvPicPr>
          <p:cNvPr id="17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60A90359-01F1-4ED9-B3E3-ED3BD665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DF806-6EEC-4A65-BB97-91708E2DC8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98EFFA-D47A-4832-A275-FE2CD8CBB7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BB9445-F6AD-4060-BC20-4EBEADFB8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2" y="1640947"/>
            <a:ext cx="10309230" cy="1225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D4A624-EB2D-4797-81C4-506A80EE9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957" y="3345671"/>
            <a:ext cx="3054361" cy="79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90E9B-FE44-49BD-A1F7-CCF8C7DCA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007" y="3890780"/>
            <a:ext cx="4724809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4AD1A-29D3-40E5-BDC5-101F29F9C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024" y="4558570"/>
            <a:ext cx="792549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2C3A9-4B88-484F-AF2B-B060EC535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566" y="5164645"/>
            <a:ext cx="3633531" cy="798645"/>
          </a:xfrm>
          <a:prstGeom prst="rect">
            <a:avLst/>
          </a:prstGeom>
        </p:spPr>
      </p:pic>
      <p:pic>
        <p:nvPicPr>
          <p:cNvPr id="17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AEEEFB1B-0B95-481D-B59A-E97FE2E4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A0D32-800B-4222-97EA-F763A7A8FC6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7D689-8059-41EC-B299-FAADCC242A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8966" y="2610819"/>
            <a:ext cx="9150889" cy="865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E31883-90CD-4B8C-8B48-3A90C3CEE3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8966" y="5770763"/>
            <a:ext cx="80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EC0F92-0006-4BDC-9735-07474CD64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D001C53-C301-4AB4-B18A-8075A18F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4F62D9-F8A8-44F3-9D3F-699AD2A52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760" y="1571187"/>
            <a:ext cx="10309230" cy="798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15893-29B0-4A91-87A1-767E05E6D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64" y="2155988"/>
            <a:ext cx="8870449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915B3-3D26-488B-8A42-8832652680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760" y="3335663"/>
            <a:ext cx="3054361" cy="7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6D18A-CE19-4798-B2CA-B7CD4ACED5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212" y="3864789"/>
            <a:ext cx="879119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B4F6E-0533-4B4D-B3AF-3DD2665C50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1862" y="4611646"/>
            <a:ext cx="792549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A2EFA-9F36-462B-AE06-4C9399F9A4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760" y="5142076"/>
            <a:ext cx="3633531" cy="79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0371A-3FF9-41E5-9D92-33B389390C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6212" y="5732168"/>
            <a:ext cx="97544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6BA76D-D3A8-4BBA-B265-D1CDB08D920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1E2A2-D0FB-41EA-B0A4-59AA4437EE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3563" y="2706555"/>
            <a:ext cx="887044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AFC942-F405-4C43-8ECB-8260B83E0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78BFC3FE-A9BE-4656-96BA-2435ADCB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F8E65-8991-4E6F-9ABE-38065566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1191584"/>
            <a:ext cx="8919221" cy="90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6D15C-02B3-4338-B55C-C59122739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427" y="2027711"/>
            <a:ext cx="977273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90F4E4-12E7-4063-9C64-579900E87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0510" y="2535876"/>
            <a:ext cx="8870449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F4A4B-775C-41F8-9126-6AB1C1A03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509" y="3087856"/>
            <a:ext cx="8870449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42045-56B0-4EAD-82C0-D0C9728235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972" y="3664165"/>
            <a:ext cx="302387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80A54-9E4C-4F27-BBC5-67AD1396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836" y="4156140"/>
            <a:ext cx="1877731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613FE-5465-44ED-B9BE-39BBB96FC7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4573" y="4710228"/>
            <a:ext cx="792549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9FF40-D3E6-4CC9-B08F-F2C3E07506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1427" y="5257072"/>
            <a:ext cx="3633531" cy="804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A1D26A-6B46-4385-8DF8-FD6BA0A30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6836" y="5769789"/>
            <a:ext cx="4974767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17324-895D-4A12-B829-A06123CFF9C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39E495-5CA0-47AD-BC80-6299D0EEF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59BA0E4E-FF70-406E-892A-33A4CD64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20D302-2379-4DD3-AD66-22389755B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1219200"/>
            <a:ext cx="11260288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ABCFDC-C103-4874-BA66-F32820248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746" y="2347893"/>
            <a:ext cx="8742422" cy="1219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F5FB5-9A92-42FC-9D95-DFA304503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892" y="3451213"/>
            <a:ext cx="2999492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F9070-6623-4E7F-92C1-CB61E09FB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3413" y="4055131"/>
            <a:ext cx="2773920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BA321-1D85-4FBB-A5B6-6AFDFDCF1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0292" y="4687755"/>
            <a:ext cx="2773920" cy="798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0A311-93CF-4A56-90E4-E2AC73B36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0746" y="5449755"/>
            <a:ext cx="8742422" cy="798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96DCB-4DE6-41F5-8C57-781355DD062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F13E0-390B-46F7-B97B-F9971A5AA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B12A5580-2476-42E9-8D07-36C8B8DF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DE1F9F-A2D1-4788-A3D9-FFD64C9DA8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F3E96-66A0-48FE-9B8E-B3F0368E52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37" y="1676400"/>
            <a:ext cx="1185774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445DC4-7057-49D9-B176-C3A4ECDC60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BA3ACC-5DD2-409A-9EAD-B0A0C452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7" y="1166884"/>
            <a:ext cx="11857748" cy="5767316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B719C2AE-FE45-44BE-8D3C-6D5248A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8F898-3875-4D08-B568-7E54AB6902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4E668-0E13-4EA2-8918-8F84BD847B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86066071-4980-48A7-A904-E065ED02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5B14F-A1AC-4C3D-B44D-594808E71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C8E874-AFCA-4F6E-8989-2BE10796B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37" y="1502109"/>
            <a:ext cx="11857748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5BC78-2742-4268-BE18-B21AC3A78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9EEA887C-456E-4DD3-AEB0-6B3185FA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EC2B9-BD1B-4C11-834B-360BD18A05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D1234-B664-4BA0-95F9-8E2D16154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595" y="2489747"/>
            <a:ext cx="9955631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07591-A1E3-416D-929F-CF448F4BF2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482" y="1539419"/>
            <a:ext cx="4843859" cy="4421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CF3BD-B305-4293-8D6A-D7C7D4F0B7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03BBC1C-9805-49CD-98F9-63433545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49" y="2716610"/>
            <a:ext cx="2066723" cy="2066723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72F240CE-E296-4973-95EB-2DAA39730B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09B4A-0A8A-4F4F-A5F8-3CD8B2F55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3080" y="6053330"/>
            <a:ext cx="446265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0B2D9-B9EC-41CF-96C0-EEDFEA300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61" y="4701273"/>
            <a:ext cx="8077900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15ED0-7E39-4A71-82FC-DC074E2107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28F1AA3A-01B5-4AB0-9A26-17B05AE2A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8533" y="170795"/>
            <a:ext cx="807246" cy="967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59F6F9-53CF-4705-ABF4-B9E569B21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03" y="1382415"/>
            <a:ext cx="11181033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91F17-E444-465A-8EFA-4FB6C8CA7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161" y="2640607"/>
            <a:ext cx="10010500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D6284-361B-4269-BC33-28F1C9560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124" y="4068741"/>
            <a:ext cx="8077900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3A7E-EB43-46CF-88F6-532422506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027" y="5347505"/>
            <a:ext cx="8083997" cy="646232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94490B2F-0547-4748-BE19-EE44BAB9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C65B9-2D6F-4FFF-BEA8-FA463FB2EB6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8D2114-B4B6-4780-B9C5-02A279A4E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8FD99D86-DE35-4C28-B1A9-A9BC0EF6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91717-EDA8-4F2A-B3D2-DBF8DABA2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537" y="2229611"/>
            <a:ext cx="7340220" cy="100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322B6-3610-4621-940A-85644B51E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923" y="3731940"/>
            <a:ext cx="7315834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E0294-DF86-4223-8BFD-47538EDD8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923" y="4421619"/>
            <a:ext cx="731583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E0974-B123-4CFF-9B31-0459B81AA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5537" y="5111298"/>
            <a:ext cx="7315834" cy="646232"/>
          </a:xfrm>
          <a:prstGeom prst="rect">
            <a:avLst/>
          </a:prstGeom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28F1AA3A-01B5-4AB0-9A26-17B05AE2A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47889" y="-855415"/>
            <a:ext cx="807246" cy="967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36900-5413-4C0B-A641-0439D6C7BF4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4A966E-70E5-4100-9182-DEA219F18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35975E1F-404E-4B90-8FD9-7EFA5043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498DBB-73DB-4555-BB9F-952597009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301" y="2388989"/>
            <a:ext cx="7340220" cy="100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136AB5-E7BF-4A7C-959B-8EE47D921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494" y="3748663"/>
            <a:ext cx="7315834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ADC75-894D-499A-8D7E-62403FF75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687" y="4394895"/>
            <a:ext cx="731583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C3A8B-E90C-4AC0-9A73-08BE7D2C6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687" y="5071758"/>
            <a:ext cx="7315834" cy="646232"/>
          </a:xfrm>
          <a:prstGeom prst="rect">
            <a:avLst/>
          </a:prstGeom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28F1AA3A-01B5-4AB0-9A26-17B05AE2A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8533" y="501275"/>
            <a:ext cx="807246" cy="967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E63D2-EAF0-4F9C-9BE7-1A44F9BA362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04E2F5-80BE-4795-AF39-21E8F8012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9D008683-8AB7-4662-AAF7-35519ADB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FD428-6C74-446C-BCB6-14B5FFBC5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612" y="2328298"/>
            <a:ext cx="7340220" cy="100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FCFF7-8898-48D2-B018-409FEA761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978" y="3748663"/>
            <a:ext cx="7315834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04FC-B5D3-4E89-A326-0CA516C7F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2805" y="4429347"/>
            <a:ext cx="731583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4A5B-C1C0-4A35-A5EB-5FE1713F5A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857" y="5110031"/>
            <a:ext cx="7315834" cy="646232"/>
          </a:xfrm>
          <a:prstGeom prst="rect">
            <a:avLst/>
          </a:prstGeom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28F1AA3A-01B5-4AB0-9A26-17B05AE2A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8533" y="-134171"/>
            <a:ext cx="807246" cy="967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9620C7-1CF9-4964-BD89-E5634280B0A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3A2C57-EEA7-43BB-80E9-7DD8C4EDD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3F382B8A-7062-40E7-8D6F-860B3DA6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E86A4D-62BB-4CBB-9E63-28B767615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399" y="2423073"/>
            <a:ext cx="8212024" cy="100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C44DC-CFD5-40D3-878B-DB81D0272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978" y="3778996"/>
            <a:ext cx="7315834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D2D2BB-087D-42D2-A20B-D54C7EE7D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923" y="4408294"/>
            <a:ext cx="731583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E531A-D79D-4C22-9693-8FDB708196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857" y="5054360"/>
            <a:ext cx="7315834" cy="646232"/>
          </a:xfrm>
          <a:prstGeom prst="rect">
            <a:avLst/>
          </a:prstGeom>
        </p:spPr>
      </p:pic>
      <p:pic>
        <p:nvPicPr>
          <p:cNvPr id="13" name="Picture 41">
            <a:extLst>
              <a:ext uri="{FF2B5EF4-FFF2-40B4-BE49-F238E27FC236}">
                <a16:creationId xmlns:a16="http://schemas.microsoft.com/office/drawing/2014/main" id="{28F1AA3A-01B5-4AB0-9A26-17B05AE2AA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18533" y="-187963"/>
            <a:ext cx="807246" cy="967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B8648-66DB-4617-AF93-73A5702775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5E5DCA-8162-465A-B2F5-13EE4BAB6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108DF7-BE8D-4910-8238-6787EA481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799" y="1439332"/>
            <a:ext cx="9042401" cy="5197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6DBF5730-FB02-45C5-B981-9C11AB00D1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21B34214-D786-4296-A1F2-FCDAE5C70C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/>
          <a:stretch/>
        </p:blipFill>
        <p:spPr>
          <a:xfrm>
            <a:off x="2589211" y="2520618"/>
            <a:ext cx="7062862" cy="81693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3F892DF3-7EA6-4023-8A66-ADDB555A78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/>
          <a:stretch/>
        </p:blipFill>
        <p:spPr>
          <a:xfrm>
            <a:off x="2589211" y="3409358"/>
            <a:ext cx="7062862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A581B-3255-41AC-BF24-65E8F2205B8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054651" y="2551033"/>
            <a:ext cx="659500" cy="685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240898-5915-4964-8C66-CE7DD96DB19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054651" y="3449783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10290-FEC3-4F08-BABB-87BD98A0E43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2054651" y="4297615"/>
            <a:ext cx="659500" cy="685989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0E9EF055-D680-4D3F-9B2F-EB49DC83606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3"/>
          <a:stretch/>
        </p:blipFill>
        <p:spPr>
          <a:xfrm>
            <a:off x="2589211" y="4285566"/>
            <a:ext cx="706286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BCE26A-7BFA-4EDE-9259-EFE78502C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1287D3-71FE-47D1-92BD-2C42B82CB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1371600"/>
            <a:ext cx="8407113" cy="90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0CF81-37C9-4FE4-B3ED-B48D66190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57" y="2438400"/>
            <a:ext cx="11400508" cy="374936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43B9E5DC-0375-46EB-B167-0606B9CE5B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0D9B2-5D4D-4DF8-855B-570F9073E6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F09F05-187D-4175-B10A-D40A5AA7E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2" b="98998" l="0" r="95876">
                        <a14:foregroundMark x1="23661" y1="60383" x2="17656" y2="60838"/>
                        <a14:foregroundMark x1="17656" y1="60838" x2="7959" y2="93352"/>
                        <a14:foregroundMark x1="7959" y1="93352" x2="13821" y2="96448"/>
                        <a14:foregroundMark x1="13821" y1="96448" x2="35311" y2="97359"/>
                        <a14:foregroundMark x1="35311" y1="97359" x2="41968" y2="95811"/>
                        <a14:foregroundMark x1="41968" y1="95811" x2="48770" y2="87978"/>
                        <a14:foregroundMark x1="48770" y1="87978" x2="52677" y2="65118"/>
                        <a14:foregroundMark x1="52677" y1="65118" x2="50000" y2="57923"/>
                        <a14:foregroundMark x1="50000" y1="57923" x2="44501" y2="57468"/>
                        <a14:foregroundMark x1="82706" y1="72313" x2="94501" y2="68944"/>
                        <a14:foregroundMark x1="94501" y1="68944" x2="91679" y2="61566"/>
                        <a14:foregroundMark x1="91679" y1="61566" x2="86324" y2="58106"/>
                        <a14:foregroundMark x1="86324" y1="58106" x2="86252" y2="58106"/>
                        <a14:foregroundMark x1="92692" y1="62659" x2="91027" y2="69854"/>
                        <a14:foregroundMark x1="82055" y1="58743" x2="88133" y2="58379"/>
                        <a14:foregroundMark x1="88133" y1="58379" x2="93488" y2="61475"/>
                        <a14:foregroundMark x1="93488" y1="61475" x2="93705" y2="68397"/>
                        <a14:foregroundMark x1="94573" y1="63934" x2="94428" y2="69217"/>
                        <a14:foregroundMark x1="81910" y1="58288" x2="88133" y2="57286"/>
                        <a14:foregroundMark x1="88133" y1="57286" x2="91245" y2="61658"/>
                        <a14:foregroundMark x1="88567" y1="57832" x2="93777" y2="61384"/>
                        <a14:foregroundMark x1="93777" y1="61384" x2="95876" y2="65392"/>
                        <a14:foregroundMark x1="67366" y1="74863" x2="71708" y2="71494"/>
                        <a14:foregroundMark x1="7815" y1="91894" x2="10420" y2="98816"/>
                        <a14:foregroundMark x1="10420" y1="98816" x2="24964" y2="99454"/>
                        <a14:foregroundMark x1="24964" y1="99454" x2="31621" y2="98725"/>
                        <a14:foregroundMark x1="31621" y1="98725" x2="50434" y2="99727"/>
                        <a14:foregroundMark x1="50434" y1="99727" x2="56006" y2="95902"/>
                        <a14:foregroundMark x1="56006" y1="95902" x2="56874" y2="91439"/>
                        <a14:foregroundMark x1="7453" y1="91712" x2="7815" y2="99180"/>
                        <a14:foregroundMark x1="7815" y1="99180" x2="20622" y2="97086"/>
                        <a14:foregroundMark x1="20622" y1="97086" x2="26990" y2="98179"/>
                        <a14:foregroundMark x1="26990" y1="98179" x2="33213" y2="97996"/>
                        <a14:foregroundMark x1="33213" y1="97996" x2="53329" y2="98998"/>
                        <a14:foregroundMark x1="53329" y1="98998" x2="56006" y2="95628"/>
                        <a14:foregroundMark x1="20478" y1="56831" x2="26339" y2="53370"/>
                        <a14:foregroundMark x1="26339" y1="53370" x2="29305" y2="46721"/>
                        <a14:foregroundMark x1="29305" y1="46721" x2="27786" y2="38889"/>
                        <a14:foregroundMark x1="25977" y1="42714" x2="22142" y2="48634"/>
                        <a14:foregroundMark x1="22142" y1="48634" x2="23010" y2="57650"/>
                        <a14:foregroundMark x1="49566" y1="51093" x2="48046" y2="53461"/>
                        <a14:backgroundMark x1="27135" y1="35428" x2="20912" y2="48998"/>
                        <a14:backgroundMark x1="20912" y1="48998" x2="20043" y2="56740"/>
                        <a14:backgroundMark x1="20043" y1="56740" x2="14399" y2="61566"/>
                        <a14:backgroundMark x1="14399" y1="61566" x2="9479" y2="62295"/>
                        <a14:backgroundMark x1="28075" y1="38980" x2="26266" y2="38980"/>
                        <a14:backgroundMark x1="27352" y1="39344" x2="27786" y2="39162"/>
                        <a14:backgroundMark x1="30463" y1="50638" x2="30246" y2="50638"/>
                        <a14:backgroundMark x1="20695" y1="56102" x2="19609" y2="57650"/>
                        <a14:backgroundMark x1="20984" y1="55738" x2="21056" y2="57286"/>
                        <a14:backgroundMark x1="20912" y1="56740" x2="20260" y2="56740"/>
                        <a14:backgroundMark x1="20767" y1="56193" x2="20767" y2="56922"/>
                        <a14:backgroundMark x1="48553" y1="47450" x2="47178" y2="52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839" y="2380691"/>
            <a:ext cx="5743773" cy="45640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AB97155-9F7B-4928-AB3F-959FCA0329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7E14D-0783-4571-93B4-E4F61F605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7" b="95133" l="0" r="100000">
                        <a14:foregroundMark x1="71023" y1="46829" x2="87841" y2="54646"/>
                        <a14:foregroundMark x1="45000" y1="47124" x2="31705" y2="48673"/>
                        <a14:foregroundMark x1="31705" y1="48673" x2="24091" y2="55236"/>
                        <a14:foregroundMark x1="24091" y1="55236" x2="15341" y2="80383"/>
                        <a14:foregroundMark x1="15341" y1="80383" x2="22500" y2="88053"/>
                        <a14:foregroundMark x1="22500" y1="88053" x2="48523" y2="88791"/>
                        <a14:foregroundMark x1="36136" y1="38274" x2="41136" y2="43879"/>
                        <a14:foregroundMark x1="29545" y1="48451" x2="21932" y2="54572"/>
                        <a14:foregroundMark x1="21932" y1="54572" x2="20909" y2="58850"/>
                        <a14:foregroundMark x1="21023" y1="60103" x2="24545" y2="52434"/>
                        <a14:foregroundMark x1="24545" y1="52434" x2="34318" y2="47640"/>
                        <a14:foregroundMark x1="34318" y1="47640" x2="38068" y2="46903"/>
                        <a14:foregroundMark x1="70227" y1="33481" x2="69318" y2="43953"/>
                        <a14:backgroundMark x1="30455" y1="34071" x2="34432" y2="42699"/>
                        <a14:backgroundMark x1="34432" y1="42699" x2="22159" y2="46018"/>
                        <a14:backgroundMark x1="22159" y1="46018" x2="9886" y2="61578"/>
                        <a14:backgroundMark x1="9886" y1="61578" x2="6932" y2="87832"/>
                        <a14:backgroundMark x1="6932" y1="87832" x2="12045" y2="95870"/>
                        <a14:backgroundMark x1="12045" y1="95870" x2="14432" y2="96018"/>
                        <a14:backgroundMark x1="33750" y1="45649" x2="37159" y2="43142"/>
                        <a14:backgroundMark x1="37614" y1="42994" x2="33750" y2="45649"/>
                        <a14:backgroundMark x1="34205" y1="46681" x2="40000" y2="45280"/>
                        <a14:backgroundMark x1="13864" y1="72050" x2="11364" y2="89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55212" y="2100885"/>
            <a:ext cx="3656407" cy="56417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A237E-003D-483F-B612-D9C8234B3E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781" y="1361668"/>
            <a:ext cx="1822862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38967B-A106-4BF5-A29E-F8A5D1DD3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7330" y="947692"/>
            <a:ext cx="4608975" cy="1853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1C79DE-23D3-4C4A-BDEF-BEE1B9828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4093" y="2596428"/>
            <a:ext cx="4645555" cy="1804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FCC8A0-027C-432E-84CB-EA28FC6CC9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031" y="4058099"/>
            <a:ext cx="3633531" cy="1991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8A32EE-6EEE-48C9-AEBC-9C9CE862663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40"/>
          <a:stretch/>
        </p:blipFill>
        <p:spPr>
          <a:xfrm>
            <a:off x="1268875" y="1969921"/>
            <a:ext cx="4195979" cy="10607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AEF697-8151-4D91-B5E2-D4CBDBA223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9"/>
          <a:stretch/>
        </p:blipFill>
        <p:spPr>
          <a:xfrm>
            <a:off x="2070999" y="2899752"/>
            <a:ext cx="3465055" cy="14204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8E99B9-8930-4102-8215-343FC228B5D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662" y="4221866"/>
            <a:ext cx="3633532" cy="1886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1F9313-6EAA-4F2B-8241-A3B38822C8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38" t="13891" r="-298" b="41440"/>
          <a:stretch/>
        </p:blipFill>
        <p:spPr>
          <a:xfrm>
            <a:off x="2462262" y="5839111"/>
            <a:ext cx="6070549" cy="1105632"/>
          </a:xfrm>
          <a:prstGeom prst="rect">
            <a:avLst/>
          </a:prstGeom>
        </p:spPr>
      </p:pic>
      <p:pic>
        <p:nvPicPr>
          <p:cNvPr id="97" name="Picture 96">
            <a:hlinkClick r:id="rId16" action="ppaction://hlinksldjump"/>
            <a:extLst>
              <a:ext uri="{FF2B5EF4-FFF2-40B4-BE49-F238E27FC236}">
                <a16:creationId xmlns:a16="http://schemas.microsoft.com/office/drawing/2014/main" id="{1D54C7DE-5D01-42FB-8264-ADC22EAF62B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E2DC74-6005-485B-A54D-AE287E948A4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7A29DA-4808-4EEA-9B3B-875A24319A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6B24CAD2-96DE-4BB4-BF58-6F77049D1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36F1CE-EEB6-4033-93EA-344D155E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36" y="1385867"/>
            <a:ext cx="11400508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D568E-B640-47FD-A2A9-E2ADCAFE4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012" y="2743200"/>
            <a:ext cx="9077731" cy="731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3A0DB-EF6B-44B2-BE28-DD1516FCA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079" y="3611817"/>
            <a:ext cx="9077731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9AF08-C2CD-48EE-8756-BF4B2F7D4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3568" y="4786590"/>
            <a:ext cx="7870618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0CAD1-087C-426D-80A4-A5D0AF0B4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1980" y="5424195"/>
            <a:ext cx="7870618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1D2B7-0C9C-4549-96EC-537F5B54CFF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648 L 0.01393 0.00648 C 0.01718 0.00648 0.02161 -0.06574 0.02161 -0.12407 L 0.02161 -0.2537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56040C-F563-417E-B51D-72FF8EDFF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AB6B2349-659F-43D7-878C-AF96FCA880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1F6092-4E11-4A55-AAD5-C50CAFB63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013" y="1524000"/>
            <a:ext cx="9077731" cy="1329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A1FAF3-C1B4-4F65-8EA9-72856999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3" y="3048000"/>
            <a:ext cx="8992379" cy="1042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2AE25-C6A2-42A9-ACEB-FCEDB6C75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545" y="4343400"/>
            <a:ext cx="7870618" cy="101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0450B-33EB-4378-8A56-B8AC028E8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545" y="5355424"/>
            <a:ext cx="7870618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F0A61-1592-45A9-B5BE-F9653666F6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44444E-6 L 0.01042 -4.44444E-6 C 0.01315 -4.44444E-6 0.01667 -0.10625 0.01667 -0.19236 L 0.01667 -0.3847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AFBF7-B849-45E7-B5BF-788178FEB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9" y="1729985"/>
            <a:ext cx="6242304" cy="416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E8111-6150-4E94-9AC1-7B6272AFA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1ED7AFD-6A0D-48A5-926C-B32283961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48" y="2848887"/>
            <a:ext cx="2066723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EBEFBA-ADA2-4F18-91CB-5A8772B30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662" y="6006137"/>
            <a:ext cx="5273497" cy="81693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557A451-B222-4531-AD41-F6ED56C687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BF011F-67EC-407F-BDAD-788829D57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2F477B6A-8705-43E3-B472-A9C27B0B3E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F16EF-9838-4B45-8748-107691EB6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079" y="2359205"/>
            <a:ext cx="9077731" cy="725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A9C069-E892-43E9-88AD-65CAF559F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78" y="3318044"/>
            <a:ext cx="9077731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A9286-E3D4-46E8-BC6B-2783CCF02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027" y="4431220"/>
            <a:ext cx="7870618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C04D0-3440-40E5-A09D-B30B2F5A2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3027" y="5114927"/>
            <a:ext cx="7870618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F3180-EBAC-43FE-97DB-37233EE286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1054 4.44444E-6 C 0.01536 4.44444E-6 0.02148 -0.04121 0.02148 -0.07431 L 0.02148 -0.1486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C0DF0-8F28-4E60-9541-A0BFE5026F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C3F6D9-B4AB-4FA5-9BDA-41EC0A806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1371600"/>
            <a:ext cx="8407113" cy="90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9D738-8FF2-4EAC-BCFF-4C58DC1C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16" y="2482673"/>
            <a:ext cx="9851990" cy="3182388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60021CF3-5E22-4035-BBAF-74629E596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A35B9-9445-4A22-BB7C-CC1A2716C6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DACF74A-3D17-412F-971E-3F35E8455D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839" y="2221904"/>
            <a:ext cx="6241144" cy="4160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F24570-CF45-493A-8D45-5A2AF87BFB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0FB1F4-C202-41C2-BFAC-5A8609446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62" y="1383122"/>
            <a:ext cx="1822862" cy="6462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7B7C6B-086F-40CE-8099-7F34D637B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65" y="2724463"/>
            <a:ext cx="3657917" cy="2109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782EFD-30EA-4DFB-A3B6-AB9E6A912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280" y="2261993"/>
            <a:ext cx="3261643" cy="1908213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8B73D4F1-1638-4C18-8B62-EC1423CA78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7FD04-B91D-45CC-8E4A-7524F877782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87ABCE-0B3B-46BE-869B-EEDE18087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57E4789A-8891-4F78-9300-719BF53127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316B3-39A2-425C-9227-A9B48BA54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615" y="2225690"/>
            <a:ext cx="6114818" cy="688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FA701-7E1B-49D4-823B-C3331D512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615" y="2906629"/>
            <a:ext cx="2152075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2B13E-B54B-4210-9C60-4A86A6FE5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846" y="2912699"/>
            <a:ext cx="5127180" cy="69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C0DAB-9299-48D6-A858-DFDA28494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615" y="3776163"/>
            <a:ext cx="2152075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872AC-CAEE-483D-AE92-445FA7D0B5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5417" y="3772411"/>
            <a:ext cx="5809992" cy="69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6B991-8D63-4000-BCAB-D135D5C848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615" y="4653622"/>
            <a:ext cx="215207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693CC-9DA0-4143-A71A-EF574A3534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3846" y="4629236"/>
            <a:ext cx="6419644" cy="695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BDFDA-45C0-4AA5-9C03-3039626F9B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4615" y="5505434"/>
            <a:ext cx="2152075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BE9950-2190-4FBA-98A2-B6894B801C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9942" y="5505551"/>
            <a:ext cx="5121084" cy="69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DFB851-3BF5-4A71-A7A5-C3A14C2C1A8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C0F293-A748-44D3-82FC-964D407546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502" y="1281849"/>
            <a:ext cx="838882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D626AC-4D1E-4506-B484-C8AD71A5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9" y="3209910"/>
            <a:ext cx="5145470" cy="3420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011C70-E51B-4272-BEEA-DECD49044A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868" y="1388186"/>
            <a:ext cx="6096000" cy="5265572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684212" y="3352800"/>
            <a:ext cx="4114800" cy="7055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84212" y="4114800"/>
            <a:ext cx="4800600" cy="137160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84212" y="5553019"/>
            <a:ext cx="4629150" cy="736209"/>
          </a:xfrm>
          <a:prstGeom prst="rect">
            <a:avLst/>
          </a:prstGeom>
          <a:noFill/>
          <a:ln w="28575">
            <a:solidFill>
              <a:srgbClr val="F12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246812" y="1419498"/>
            <a:ext cx="5029200" cy="109510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257924" y="5450634"/>
            <a:ext cx="5018088" cy="1144406"/>
          </a:xfrm>
          <a:prstGeom prst="rect">
            <a:avLst/>
          </a:prstGeom>
          <a:noFill/>
          <a:ln w="28575">
            <a:solidFill>
              <a:srgbClr val="F12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46812" y="2555400"/>
            <a:ext cx="5029200" cy="285480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hlinkClick r:id="rId6" action="ppaction://hlinksldjump"/>
            <a:extLst>
              <a:ext uri="{FF2B5EF4-FFF2-40B4-BE49-F238E27FC236}">
                <a16:creationId xmlns:a16="http://schemas.microsoft.com/office/drawing/2014/main" id="{A1F3C2A3-3B42-4B54-894A-46430578CF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C5573-65DD-4CCB-BBD9-5CAB27FCA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16" y="1224007"/>
            <a:ext cx="4462659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F1DD6-386E-4F94-8280-3705E2720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3" y="1755599"/>
            <a:ext cx="5389331" cy="158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60C939-EEA3-4367-988F-D75C44D4D32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3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E5907-F206-4D42-95C8-9BA7587061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59" y="1731194"/>
            <a:ext cx="6242304" cy="4166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E3EBD-4769-48CC-AE16-7E56D46DD8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103BBC1C-9805-49CD-98F9-63433545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48" y="2863660"/>
            <a:ext cx="2066723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B8FEB-E54D-442F-9798-AA99B9BA8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700" y="6013759"/>
            <a:ext cx="7163421" cy="81693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A43C5F38-FB7B-4387-AB44-EB98F907F17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30AEE-E13B-4C4B-8A93-EC1FF102FF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81" y="1713325"/>
            <a:ext cx="6394261" cy="4131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08A90-6923-4B7A-9ED4-E57EF48948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307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103BBC1C-9805-49CD-98F9-634335454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49" y="2805932"/>
            <a:ext cx="2066723" cy="2066723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AA52FC-3885-4219-96BD-C2524346B5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466E0-E1CD-4186-B0BE-12D1DA3AE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7704" y="5989581"/>
            <a:ext cx="57734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51</Words>
  <Application>Microsoft Office PowerPoint</Application>
  <PresentationFormat>Custom</PresentationFormat>
  <Paragraphs>51</Paragraphs>
  <Slides>75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Calibri</vt:lpstr>
      <vt:lpstr>Arial</vt:lpstr>
      <vt:lpstr>TH Sarabun New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Poranee Tatsanasaengsoon</dc:creator>
  <cp:lastModifiedBy>Patchanok Nitangkorn</cp:lastModifiedBy>
  <cp:revision>854</cp:revision>
  <dcterms:created xsi:type="dcterms:W3CDTF">2022-08-22T05:16:55Z</dcterms:created>
  <dcterms:modified xsi:type="dcterms:W3CDTF">2023-06-20T09:46:13Z</dcterms:modified>
</cp:coreProperties>
</file>