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0" r:id="rId6"/>
    <p:sldId id="258" r:id="rId7"/>
    <p:sldId id="269" r:id="rId8"/>
    <p:sldId id="265" r:id="rId9"/>
    <p:sldId id="266" r:id="rId10"/>
    <p:sldId id="267" r:id="rId11"/>
    <p:sldId id="264" r:id="rId12"/>
    <p:sldId id="268" r:id="rId13"/>
    <p:sldId id="263" r:id="rId14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24" autoAdjust="0"/>
  </p:normalViewPr>
  <p:slideViewPr>
    <p:cSldViewPr snapToGrid="0">
      <p:cViewPr varScale="1">
        <p:scale>
          <a:sx n="81" d="100"/>
          <a:sy n="81" d="100"/>
        </p:scale>
        <p:origin x="75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3A5057-5A52-4D9C-B0B0-C0F08FEC29B0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2348652-CED9-46C5-B518-89B3B6BACC09}">
      <dgm:prSet custT="1"/>
      <dgm:spPr/>
      <dgm:t>
        <a:bodyPr/>
        <a:lstStyle/>
        <a:p>
          <a:pPr>
            <a:defRPr cap="all"/>
          </a:pPr>
          <a:r>
            <a:rPr lang="th-TH" sz="5400" b="1" dirty="0">
              <a:solidFill>
                <a:srgbClr val="FF0000"/>
              </a:solidFill>
              <a:latin typeface="Leelawadee" panose="020B0502040204020203" pitchFamily="34" charset="-34"/>
              <a:cs typeface="Leelawadee" panose="020B0502040204020203" pitchFamily="34" charset="-34"/>
            </a:rPr>
            <a:t>โจทย์ </a:t>
          </a:r>
          <a:r>
            <a:rPr lang="th-TH" sz="1400" b="1" dirty="0"/>
            <a:t> </a:t>
          </a:r>
          <a:endParaRPr lang="en-US" sz="1400" dirty="0"/>
        </a:p>
      </dgm:t>
    </dgm:pt>
    <dgm:pt modelId="{A139D25A-FA65-4E3A-8E73-C9C06A1D36D0}" type="parTrans" cxnId="{33DCCB5B-A621-476B-88F3-8759341350DC}">
      <dgm:prSet/>
      <dgm:spPr/>
      <dgm:t>
        <a:bodyPr/>
        <a:lstStyle/>
        <a:p>
          <a:endParaRPr lang="en-US"/>
        </a:p>
      </dgm:t>
    </dgm:pt>
    <dgm:pt modelId="{CA120681-D416-4123-9745-11E7CF9FF36D}" type="sibTrans" cxnId="{33DCCB5B-A621-476B-88F3-8759341350DC}">
      <dgm:prSet/>
      <dgm:spPr/>
      <dgm:t>
        <a:bodyPr/>
        <a:lstStyle/>
        <a:p>
          <a:endParaRPr lang="en-US"/>
        </a:p>
      </dgm:t>
    </dgm:pt>
    <dgm:pt modelId="{EB40DF35-9154-41AA-8137-0B414370CAD0}">
      <dgm:prSet custT="1"/>
      <dgm:spPr/>
      <dgm:t>
        <a:bodyPr/>
        <a:lstStyle/>
        <a:p>
          <a:pPr>
            <a:defRPr cap="all"/>
          </a:pPr>
          <a:r>
            <a:rPr lang="th-TH" sz="2800" b="1" dirty="0">
              <a:latin typeface="Leelawadee" panose="020B0502040204020203" pitchFamily="34" charset="-34"/>
              <a:cs typeface="Leelawadee" panose="020B0502040204020203" pitchFamily="34" charset="-34"/>
            </a:rPr>
            <a:t>1. จับคู่เพื่อน</a:t>
          </a:r>
        </a:p>
        <a:p>
          <a:pPr>
            <a:defRPr cap="all"/>
          </a:pPr>
          <a:r>
            <a:rPr lang="th-TH" sz="2800" b="1" dirty="0">
              <a:latin typeface="Leelawadee" panose="020B0502040204020203" pitchFamily="34" charset="-34"/>
              <a:cs typeface="Leelawadee" panose="020B0502040204020203" pitchFamily="34" charset="-34"/>
            </a:rPr>
            <a:t> 2 คน เลือกทักษะ </a:t>
          </a:r>
        </a:p>
        <a:p>
          <a:pPr>
            <a:defRPr cap="all"/>
          </a:pPr>
          <a:r>
            <a:rPr lang="th-TH" sz="2800" b="1" dirty="0">
              <a:latin typeface="Leelawadee" panose="020B0502040204020203" pitchFamily="34" charset="-34"/>
              <a:cs typeface="Leelawadee" panose="020B0502040204020203" pitchFamily="34" charset="-34"/>
            </a:rPr>
            <a:t>1 – 2 ทักษะ </a:t>
          </a:r>
          <a:endParaRPr lang="en-US" sz="2800" dirty="0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F2E3C841-4982-44F0-9C95-0BF0FD19B4E3}" type="parTrans" cxnId="{530E19EF-4F97-4A24-8CEE-06B6EA21E743}">
      <dgm:prSet/>
      <dgm:spPr/>
      <dgm:t>
        <a:bodyPr/>
        <a:lstStyle/>
        <a:p>
          <a:endParaRPr lang="en-US"/>
        </a:p>
      </dgm:t>
    </dgm:pt>
    <dgm:pt modelId="{CEAAD8C5-BD37-41E9-90FA-6CE18FA3644D}" type="sibTrans" cxnId="{530E19EF-4F97-4A24-8CEE-06B6EA21E743}">
      <dgm:prSet/>
      <dgm:spPr/>
      <dgm:t>
        <a:bodyPr/>
        <a:lstStyle/>
        <a:p>
          <a:endParaRPr lang="en-US"/>
        </a:p>
      </dgm:t>
    </dgm:pt>
    <dgm:pt modelId="{29ADF040-92B1-4D00-B6CE-C800EEE74C52}">
      <dgm:prSet custT="1"/>
      <dgm:spPr/>
      <dgm:t>
        <a:bodyPr/>
        <a:lstStyle/>
        <a:p>
          <a:pPr>
            <a:defRPr cap="all"/>
          </a:pPr>
          <a:br>
            <a:rPr lang="th-TH" sz="2800" b="1" dirty="0">
              <a:latin typeface="Leelawadee" panose="020B0502040204020203" pitchFamily="34" charset="-34"/>
              <a:cs typeface="Leelawadee" panose="020B0502040204020203" pitchFamily="34" charset="-34"/>
            </a:rPr>
          </a:br>
          <a:r>
            <a:rPr lang="th-TH" sz="2800" b="1" dirty="0">
              <a:latin typeface="Leelawadee" panose="020B0502040204020203" pitchFamily="34" charset="-34"/>
              <a:cs typeface="Leelawadee" panose="020B0502040204020203" pitchFamily="34" charset="-34"/>
            </a:rPr>
            <a:t>2. -หาตัวอย่างบุคคล</a:t>
          </a:r>
        </a:p>
        <a:p>
          <a:pPr>
            <a:defRPr cap="all"/>
          </a:pPr>
          <a:r>
            <a:rPr lang="th-TH" sz="2800" b="1" dirty="0">
              <a:latin typeface="Leelawadee" panose="020B0502040204020203" pitchFamily="34" charset="-34"/>
              <a:cs typeface="Leelawadee" panose="020B0502040204020203" pitchFamily="34" charset="-34"/>
            </a:rPr>
            <a:t>  -สถานการณ์</a:t>
          </a:r>
        </a:p>
        <a:p>
          <a:pPr>
            <a:defRPr cap="all"/>
          </a:pPr>
          <a:r>
            <a:rPr lang="th-TH" sz="2800" b="1" dirty="0">
              <a:latin typeface="Leelawadee" panose="020B0502040204020203" pitchFamily="34" charset="-34"/>
              <a:cs typeface="Leelawadee" panose="020B0502040204020203" pitchFamily="34" charset="-34"/>
            </a:rPr>
            <a:t>-แสดงบทบาทสมมติ</a:t>
          </a:r>
        </a:p>
        <a:p>
          <a:pPr>
            <a:defRPr cap="all"/>
          </a:pPr>
          <a:r>
            <a:rPr lang="th-TH" sz="2800" b="1" dirty="0">
              <a:latin typeface="Leelawadee" panose="020B0502040204020203" pitchFamily="34" charset="-34"/>
              <a:cs typeface="Leelawadee" panose="020B0502040204020203" pitchFamily="34" charset="-34"/>
            </a:rPr>
            <a:t>ในทักษะที่เราเลือก </a:t>
          </a:r>
          <a:endParaRPr lang="en-US" sz="2800" b="1" dirty="0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80B04B66-8BE2-496A-912C-78347E9C6AB0}" type="parTrans" cxnId="{941D6C82-E899-4AB9-BE12-4C9D59CD84E1}">
      <dgm:prSet/>
      <dgm:spPr/>
      <dgm:t>
        <a:bodyPr/>
        <a:lstStyle/>
        <a:p>
          <a:endParaRPr lang="en-US"/>
        </a:p>
      </dgm:t>
    </dgm:pt>
    <dgm:pt modelId="{F5B571FD-DDDD-46B4-811B-9049DFDA7A8B}" type="sibTrans" cxnId="{941D6C82-E899-4AB9-BE12-4C9D59CD84E1}">
      <dgm:prSet/>
      <dgm:spPr/>
      <dgm:t>
        <a:bodyPr/>
        <a:lstStyle/>
        <a:p>
          <a:endParaRPr lang="en-US"/>
        </a:p>
      </dgm:t>
    </dgm:pt>
    <dgm:pt modelId="{A94C2A7B-607E-4783-9D40-3BF8624091E7}">
      <dgm:prSet/>
      <dgm:spPr/>
      <dgm:t>
        <a:bodyPr/>
        <a:lstStyle/>
        <a:p>
          <a:pPr>
            <a:defRPr cap="all"/>
          </a:pPr>
          <a:r>
            <a:rPr lang="th-TH" b="1" dirty="0">
              <a:latin typeface="Leelawadee" panose="020B0502040204020203" pitchFamily="34" charset="-34"/>
              <a:cs typeface="Leelawadee" panose="020B0502040204020203" pitchFamily="34" charset="-34"/>
            </a:rPr>
            <a:t>3.ระยะเวลานำเสนอ </a:t>
          </a:r>
        </a:p>
        <a:p>
          <a:pPr>
            <a:defRPr cap="all"/>
          </a:pPr>
          <a:r>
            <a:rPr lang="th-TH" b="1" dirty="0">
              <a:latin typeface="Leelawadee" panose="020B0502040204020203" pitchFamily="34" charset="-34"/>
              <a:cs typeface="Leelawadee" panose="020B0502040204020203" pitchFamily="34" charset="-34"/>
            </a:rPr>
            <a:t>2 นาที </a:t>
          </a:r>
          <a:endParaRPr lang="en-US" dirty="0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A50FDF4D-4BDA-45A0-BB72-64251F362E7E}" type="parTrans" cxnId="{703F022C-4252-465E-AEC4-9E4BBC645051}">
      <dgm:prSet/>
      <dgm:spPr/>
      <dgm:t>
        <a:bodyPr/>
        <a:lstStyle/>
        <a:p>
          <a:endParaRPr lang="en-US"/>
        </a:p>
      </dgm:t>
    </dgm:pt>
    <dgm:pt modelId="{C25472A7-D1AD-46AE-AB0B-A6D69E6A85A8}" type="sibTrans" cxnId="{703F022C-4252-465E-AEC4-9E4BBC645051}">
      <dgm:prSet/>
      <dgm:spPr/>
      <dgm:t>
        <a:bodyPr/>
        <a:lstStyle/>
        <a:p>
          <a:endParaRPr lang="en-US"/>
        </a:p>
      </dgm:t>
    </dgm:pt>
    <dgm:pt modelId="{C99AECF2-B884-4F5E-96A8-714C38670773}" type="pres">
      <dgm:prSet presAssocID="{453A5057-5A52-4D9C-B0B0-C0F08FEC29B0}" presName="root" presStyleCnt="0">
        <dgm:presLayoutVars>
          <dgm:dir/>
          <dgm:resizeHandles val="exact"/>
        </dgm:presLayoutVars>
      </dgm:prSet>
      <dgm:spPr/>
    </dgm:pt>
    <dgm:pt modelId="{B6BBE983-5CE4-4D6F-ABD1-40EE45B89853}" type="pres">
      <dgm:prSet presAssocID="{62348652-CED9-46C5-B518-89B3B6BACC09}" presName="compNode" presStyleCnt="0"/>
      <dgm:spPr/>
    </dgm:pt>
    <dgm:pt modelId="{7D3367CB-3AE0-44A3-8A08-77468D0ABD9B}" type="pres">
      <dgm:prSet presAssocID="{62348652-CED9-46C5-B518-89B3B6BACC09}" presName="iconBgRect" presStyleLbl="bgShp" presStyleIdx="0" presStyleCnt="4"/>
      <dgm:spPr/>
    </dgm:pt>
    <dgm:pt modelId="{9B3FCFFC-9856-4F73-BBFE-0508ABA19A07}" type="pres">
      <dgm:prSet presAssocID="{62348652-CED9-46C5-B518-89B3B6BACC0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ค้อนผู้พิพากษา"/>
        </a:ext>
      </dgm:extLst>
    </dgm:pt>
    <dgm:pt modelId="{BCDEEFB3-93FA-428F-838D-F69410DE3C6F}" type="pres">
      <dgm:prSet presAssocID="{62348652-CED9-46C5-B518-89B3B6BACC09}" presName="spaceRect" presStyleCnt="0"/>
      <dgm:spPr/>
    </dgm:pt>
    <dgm:pt modelId="{B0E88DF9-FF9B-455F-B0D2-860DC9164007}" type="pres">
      <dgm:prSet presAssocID="{62348652-CED9-46C5-B518-89B3B6BACC09}" presName="textRect" presStyleLbl="revTx" presStyleIdx="0" presStyleCnt="4" custScaleX="167216" custLinFactNeighborX="-16641">
        <dgm:presLayoutVars>
          <dgm:chMax val="1"/>
          <dgm:chPref val="1"/>
        </dgm:presLayoutVars>
      </dgm:prSet>
      <dgm:spPr/>
    </dgm:pt>
    <dgm:pt modelId="{8543AF63-8279-44C0-A4D3-CE29AA9C9137}" type="pres">
      <dgm:prSet presAssocID="{CA120681-D416-4123-9745-11E7CF9FF36D}" presName="sibTrans" presStyleCnt="0"/>
      <dgm:spPr/>
    </dgm:pt>
    <dgm:pt modelId="{6FC0A2F2-3851-47DF-9E77-ACFCBD3076E6}" type="pres">
      <dgm:prSet presAssocID="{EB40DF35-9154-41AA-8137-0B414370CAD0}" presName="compNode" presStyleCnt="0"/>
      <dgm:spPr/>
    </dgm:pt>
    <dgm:pt modelId="{6267757C-D211-48D7-BB2E-4A9884564FE8}" type="pres">
      <dgm:prSet presAssocID="{EB40DF35-9154-41AA-8137-0B414370CAD0}" presName="iconBgRect" presStyleLbl="bgShp" presStyleIdx="1" presStyleCnt="4"/>
      <dgm:spPr/>
    </dgm:pt>
    <dgm:pt modelId="{89A4CA27-7520-4C0A-BE98-DA66040588F6}" type="pres">
      <dgm:prSet presAssocID="{EB40DF35-9154-41AA-8137-0B414370CAD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B3715681-B527-4D35-B260-1759D357C023}" type="pres">
      <dgm:prSet presAssocID="{EB40DF35-9154-41AA-8137-0B414370CAD0}" presName="spaceRect" presStyleCnt="0"/>
      <dgm:spPr/>
    </dgm:pt>
    <dgm:pt modelId="{EF909B5D-1095-45B8-AE8C-53DB77621C3E}" type="pres">
      <dgm:prSet presAssocID="{EB40DF35-9154-41AA-8137-0B414370CAD0}" presName="textRect" presStyleLbl="revTx" presStyleIdx="1" presStyleCnt="4" custScaleX="239959">
        <dgm:presLayoutVars>
          <dgm:chMax val="1"/>
          <dgm:chPref val="1"/>
        </dgm:presLayoutVars>
      </dgm:prSet>
      <dgm:spPr/>
    </dgm:pt>
    <dgm:pt modelId="{C91D9123-CA10-452B-BBD5-A49DA3103923}" type="pres">
      <dgm:prSet presAssocID="{CEAAD8C5-BD37-41E9-90FA-6CE18FA3644D}" presName="sibTrans" presStyleCnt="0"/>
      <dgm:spPr/>
    </dgm:pt>
    <dgm:pt modelId="{32F18B36-10FF-4214-A7E1-23D6D8BA76C8}" type="pres">
      <dgm:prSet presAssocID="{29ADF040-92B1-4D00-B6CE-C800EEE74C52}" presName="compNode" presStyleCnt="0"/>
      <dgm:spPr/>
    </dgm:pt>
    <dgm:pt modelId="{EF9E9B32-EA89-4ED4-9E5A-5DDDCABAB9EE}" type="pres">
      <dgm:prSet presAssocID="{29ADF040-92B1-4D00-B6CE-C800EEE74C52}" presName="iconBgRect" presStyleLbl="bgShp" presStyleIdx="2" presStyleCnt="4"/>
      <dgm:spPr/>
    </dgm:pt>
    <dgm:pt modelId="{5D3462D8-BD32-4494-88FF-0A931D0FB7B4}" type="pres">
      <dgm:prSet presAssocID="{29ADF040-92B1-4D00-B6CE-C800EEE74C5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B2DD5142-A524-46D3-9135-398B9D8A29B7}" type="pres">
      <dgm:prSet presAssocID="{29ADF040-92B1-4D00-B6CE-C800EEE74C52}" presName="spaceRect" presStyleCnt="0"/>
      <dgm:spPr/>
    </dgm:pt>
    <dgm:pt modelId="{CB8AF637-2741-49C6-81D5-803B3D8EA179}" type="pres">
      <dgm:prSet presAssocID="{29ADF040-92B1-4D00-B6CE-C800EEE74C52}" presName="textRect" presStyleLbl="revTx" presStyleIdx="2" presStyleCnt="4" custScaleX="234225" custScaleY="136769">
        <dgm:presLayoutVars>
          <dgm:chMax val="1"/>
          <dgm:chPref val="1"/>
        </dgm:presLayoutVars>
      </dgm:prSet>
      <dgm:spPr/>
    </dgm:pt>
    <dgm:pt modelId="{5239F8AF-CE06-47BA-B8BE-ECD4B0413864}" type="pres">
      <dgm:prSet presAssocID="{F5B571FD-DDDD-46B4-811B-9049DFDA7A8B}" presName="sibTrans" presStyleCnt="0"/>
      <dgm:spPr/>
    </dgm:pt>
    <dgm:pt modelId="{561CD9C7-90A8-4732-B4F3-7B37C2CA378D}" type="pres">
      <dgm:prSet presAssocID="{A94C2A7B-607E-4783-9D40-3BF8624091E7}" presName="compNode" presStyleCnt="0"/>
      <dgm:spPr/>
    </dgm:pt>
    <dgm:pt modelId="{D31FFDE4-BAEB-41AF-B5B4-858FAF82054D}" type="pres">
      <dgm:prSet presAssocID="{A94C2A7B-607E-4783-9D40-3BF8624091E7}" presName="iconBgRect" presStyleLbl="bgShp" presStyleIdx="3" presStyleCnt="4"/>
      <dgm:spPr/>
    </dgm:pt>
    <dgm:pt modelId="{05B3C8BD-9699-4A38-814B-4A620A61B622}" type="pres">
      <dgm:prSet presAssocID="{A94C2A7B-607E-4783-9D40-3BF8624091E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นาฬิกาจับเวลา"/>
        </a:ext>
      </dgm:extLst>
    </dgm:pt>
    <dgm:pt modelId="{F330B4E4-B740-4539-B50A-1F45D3AAE55E}" type="pres">
      <dgm:prSet presAssocID="{A94C2A7B-607E-4783-9D40-3BF8624091E7}" presName="spaceRect" presStyleCnt="0"/>
      <dgm:spPr/>
    </dgm:pt>
    <dgm:pt modelId="{58CBE06C-8CCA-42A7-B105-E200E439447C}" type="pres">
      <dgm:prSet presAssocID="{A94C2A7B-607E-4783-9D40-3BF8624091E7}" presName="textRect" presStyleLbl="revTx" presStyleIdx="3" presStyleCnt="4" custScaleX="148319">
        <dgm:presLayoutVars>
          <dgm:chMax val="1"/>
          <dgm:chPref val="1"/>
        </dgm:presLayoutVars>
      </dgm:prSet>
      <dgm:spPr/>
    </dgm:pt>
  </dgm:ptLst>
  <dgm:cxnLst>
    <dgm:cxn modelId="{703F022C-4252-465E-AEC4-9E4BBC645051}" srcId="{453A5057-5A52-4D9C-B0B0-C0F08FEC29B0}" destId="{A94C2A7B-607E-4783-9D40-3BF8624091E7}" srcOrd="3" destOrd="0" parTransId="{A50FDF4D-4BDA-45A0-BB72-64251F362E7E}" sibTransId="{C25472A7-D1AD-46AE-AB0B-A6D69E6A85A8}"/>
    <dgm:cxn modelId="{33DCCB5B-A621-476B-88F3-8759341350DC}" srcId="{453A5057-5A52-4D9C-B0B0-C0F08FEC29B0}" destId="{62348652-CED9-46C5-B518-89B3B6BACC09}" srcOrd="0" destOrd="0" parTransId="{A139D25A-FA65-4E3A-8E73-C9C06A1D36D0}" sibTransId="{CA120681-D416-4123-9745-11E7CF9FF36D}"/>
    <dgm:cxn modelId="{C5DDFC5D-40C1-4BC2-A3D6-CCDCA3165C4A}" type="presOf" srcId="{A94C2A7B-607E-4783-9D40-3BF8624091E7}" destId="{58CBE06C-8CCA-42A7-B105-E200E439447C}" srcOrd="0" destOrd="0" presId="urn:microsoft.com/office/officeart/2018/5/layout/IconCircleLabelList"/>
    <dgm:cxn modelId="{3D3EB759-E003-4109-9FE2-CBBB112E0578}" type="presOf" srcId="{29ADF040-92B1-4D00-B6CE-C800EEE74C52}" destId="{CB8AF637-2741-49C6-81D5-803B3D8EA179}" srcOrd="0" destOrd="0" presId="urn:microsoft.com/office/officeart/2018/5/layout/IconCircleLabelList"/>
    <dgm:cxn modelId="{941D6C82-E899-4AB9-BE12-4C9D59CD84E1}" srcId="{453A5057-5A52-4D9C-B0B0-C0F08FEC29B0}" destId="{29ADF040-92B1-4D00-B6CE-C800EEE74C52}" srcOrd="2" destOrd="0" parTransId="{80B04B66-8BE2-496A-912C-78347E9C6AB0}" sibTransId="{F5B571FD-DDDD-46B4-811B-9049DFDA7A8B}"/>
    <dgm:cxn modelId="{CF12D192-9DC6-4F12-851D-762B5ACF583C}" type="presOf" srcId="{453A5057-5A52-4D9C-B0B0-C0F08FEC29B0}" destId="{C99AECF2-B884-4F5E-96A8-714C38670773}" srcOrd="0" destOrd="0" presId="urn:microsoft.com/office/officeart/2018/5/layout/IconCircleLabelList"/>
    <dgm:cxn modelId="{40FDBEBD-2B88-43BC-B6D4-252D5CB338C5}" type="presOf" srcId="{EB40DF35-9154-41AA-8137-0B414370CAD0}" destId="{EF909B5D-1095-45B8-AE8C-53DB77621C3E}" srcOrd="0" destOrd="0" presId="urn:microsoft.com/office/officeart/2018/5/layout/IconCircleLabelList"/>
    <dgm:cxn modelId="{61C3A7C3-8B8C-49DC-B23C-FD76D1725816}" type="presOf" srcId="{62348652-CED9-46C5-B518-89B3B6BACC09}" destId="{B0E88DF9-FF9B-455F-B0D2-860DC9164007}" srcOrd="0" destOrd="0" presId="urn:microsoft.com/office/officeart/2018/5/layout/IconCircleLabelList"/>
    <dgm:cxn modelId="{530E19EF-4F97-4A24-8CEE-06B6EA21E743}" srcId="{453A5057-5A52-4D9C-B0B0-C0F08FEC29B0}" destId="{EB40DF35-9154-41AA-8137-0B414370CAD0}" srcOrd="1" destOrd="0" parTransId="{F2E3C841-4982-44F0-9C95-0BF0FD19B4E3}" sibTransId="{CEAAD8C5-BD37-41E9-90FA-6CE18FA3644D}"/>
    <dgm:cxn modelId="{2795A99D-E98B-463A-9570-E80634A5B65D}" type="presParOf" srcId="{C99AECF2-B884-4F5E-96A8-714C38670773}" destId="{B6BBE983-5CE4-4D6F-ABD1-40EE45B89853}" srcOrd="0" destOrd="0" presId="urn:microsoft.com/office/officeart/2018/5/layout/IconCircleLabelList"/>
    <dgm:cxn modelId="{D9025C02-77DD-4C8B-8537-0A5DBDF4F0A6}" type="presParOf" srcId="{B6BBE983-5CE4-4D6F-ABD1-40EE45B89853}" destId="{7D3367CB-3AE0-44A3-8A08-77468D0ABD9B}" srcOrd="0" destOrd="0" presId="urn:microsoft.com/office/officeart/2018/5/layout/IconCircleLabelList"/>
    <dgm:cxn modelId="{9BB94DE4-CF08-4D36-9B14-4AF9F3ECF462}" type="presParOf" srcId="{B6BBE983-5CE4-4D6F-ABD1-40EE45B89853}" destId="{9B3FCFFC-9856-4F73-BBFE-0508ABA19A07}" srcOrd="1" destOrd="0" presId="urn:microsoft.com/office/officeart/2018/5/layout/IconCircleLabelList"/>
    <dgm:cxn modelId="{E46C3F4A-6BB4-4CAA-9D07-3412CDAFB77C}" type="presParOf" srcId="{B6BBE983-5CE4-4D6F-ABD1-40EE45B89853}" destId="{BCDEEFB3-93FA-428F-838D-F69410DE3C6F}" srcOrd="2" destOrd="0" presId="urn:microsoft.com/office/officeart/2018/5/layout/IconCircleLabelList"/>
    <dgm:cxn modelId="{F2CF05C4-9790-4F56-A465-1095E1205298}" type="presParOf" srcId="{B6BBE983-5CE4-4D6F-ABD1-40EE45B89853}" destId="{B0E88DF9-FF9B-455F-B0D2-860DC9164007}" srcOrd="3" destOrd="0" presId="urn:microsoft.com/office/officeart/2018/5/layout/IconCircleLabelList"/>
    <dgm:cxn modelId="{D13F2100-32CA-4E26-9A82-FED1A94B21A1}" type="presParOf" srcId="{C99AECF2-B884-4F5E-96A8-714C38670773}" destId="{8543AF63-8279-44C0-A4D3-CE29AA9C9137}" srcOrd="1" destOrd="0" presId="urn:microsoft.com/office/officeart/2018/5/layout/IconCircleLabelList"/>
    <dgm:cxn modelId="{2446565A-04A3-4EAF-A654-CA467427A7AA}" type="presParOf" srcId="{C99AECF2-B884-4F5E-96A8-714C38670773}" destId="{6FC0A2F2-3851-47DF-9E77-ACFCBD3076E6}" srcOrd="2" destOrd="0" presId="urn:microsoft.com/office/officeart/2018/5/layout/IconCircleLabelList"/>
    <dgm:cxn modelId="{97981D8B-8DAE-47EC-A4E2-FC870C29A335}" type="presParOf" srcId="{6FC0A2F2-3851-47DF-9E77-ACFCBD3076E6}" destId="{6267757C-D211-48D7-BB2E-4A9884564FE8}" srcOrd="0" destOrd="0" presId="urn:microsoft.com/office/officeart/2018/5/layout/IconCircleLabelList"/>
    <dgm:cxn modelId="{68EC367A-18AA-4599-99EB-F06389577A90}" type="presParOf" srcId="{6FC0A2F2-3851-47DF-9E77-ACFCBD3076E6}" destId="{89A4CA27-7520-4C0A-BE98-DA66040588F6}" srcOrd="1" destOrd="0" presId="urn:microsoft.com/office/officeart/2018/5/layout/IconCircleLabelList"/>
    <dgm:cxn modelId="{59402753-17AA-4128-85B3-15B8CA664899}" type="presParOf" srcId="{6FC0A2F2-3851-47DF-9E77-ACFCBD3076E6}" destId="{B3715681-B527-4D35-B260-1759D357C023}" srcOrd="2" destOrd="0" presId="urn:microsoft.com/office/officeart/2018/5/layout/IconCircleLabelList"/>
    <dgm:cxn modelId="{E84D0568-916C-4013-A2C4-9424DEE65D4C}" type="presParOf" srcId="{6FC0A2F2-3851-47DF-9E77-ACFCBD3076E6}" destId="{EF909B5D-1095-45B8-AE8C-53DB77621C3E}" srcOrd="3" destOrd="0" presId="urn:microsoft.com/office/officeart/2018/5/layout/IconCircleLabelList"/>
    <dgm:cxn modelId="{A02E0A96-39B7-4591-B1A9-FF5D8DD4F807}" type="presParOf" srcId="{C99AECF2-B884-4F5E-96A8-714C38670773}" destId="{C91D9123-CA10-452B-BBD5-A49DA3103923}" srcOrd="3" destOrd="0" presId="urn:microsoft.com/office/officeart/2018/5/layout/IconCircleLabelList"/>
    <dgm:cxn modelId="{2B6F7D38-7BDE-4C5C-BDBB-081ABEAF7F33}" type="presParOf" srcId="{C99AECF2-B884-4F5E-96A8-714C38670773}" destId="{32F18B36-10FF-4214-A7E1-23D6D8BA76C8}" srcOrd="4" destOrd="0" presId="urn:microsoft.com/office/officeart/2018/5/layout/IconCircleLabelList"/>
    <dgm:cxn modelId="{47DAE655-C1DC-49C3-A0F1-9E57B343E927}" type="presParOf" srcId="{32F18B36-10FF-4214-A7E1-23D6D8BA76C8}" destId="{EF9E9B32-EA89-4ED4-9E5A-5DDDCABAB9EE}" srcOrd="0" destOrd="0" presId="urn:microsoft.com/office/officeart/2018/5/layout/IconCircleLabelList"/>
    <dgm:cxn modelId="{5BA715B3-5FFE-4F23-901D-2A04F45F6E8A}" type="presParOf" srcId="{32F18B36-10FF-4214-A7E1-23D6D8BA76C8}" destId="{5D3462D8-BD32-4494-88FF-0A931D0FB7B4}" srcOrd="1" destOrd="0" presId="urn:microsoft.com/office/officeart/2018/5/layout/IconCircleLabelList"/>
    <dgm:cxn modelId="{6427E754-A755-4DF5-BF4D-B059B7649520}" type="presParOf" srcId="{32F18B36-10FF-4214-A7E1-23D6D8BA76C8}" destId="{B2DD5142-A524-46D3-9135-398B9D8A29B7}" srcOrd="2" destOrd="0" presId="urn:microsoft.com/office/officeart/2018/5/layout/IconCircleLabelList"/>
    <dgm:cxn modelId="{53D453F7-A6F2-4A46-BB1B-DCAD3200B608}" type="presParOf" srcId="{32F18B36-10FF-4214-A7E1-23D6D8BA76C8}" destId="{CB8AF637-2741-49C6-81D5-803B3D8EA179}" srcOrd="3" destOrd="0" presId="urn:microsoft.com/office/officeart/2018/5/layout/IconCircleLabelList"/>
    <dgm:cxn modelId="{194A1854-9C67-4CF5-8A0F-6E2E27E404BE}" type="presParOf" srcId="{C99AECF2-B884-4F5E-96A8-714C38670773}" destId="{5239F8AF-CE06-47BA-B8BE-ECD4B0413864}" srcOrd="5" destOrd="0" presId="urn:microsoft.com/office/officeart/2018/5/layout/IconCircleLabelList"/>
    <dgm:cxn modelId="{C43A5B25-9F9D-4A1F-93A5-977E7F3D2901}" type="presParOf" srcId="{C99AECF2-B884-4F5E-96A8-714C38670773}" destId="{561CD9C7-90A8-4732-B4F3-7B37C2CA378D}" srcOrd="6" destOrd="0" presId="urn:microsoft.com/office/officeart/2018/5/layout/IconCircleLabelList"/>
    <dgm:cxn modelId="{F7CA24C2-07C3-49B5-9D97-E9F76CAF7167}" type="presParOf" srcId="{561CD9C7-90A8-4732-B4F3-7B37C2CA378D}" destId="{D31FFDE4-BAEB-41AF-B5B4-858FAF82054D}" srcOrd="0" destOrd="0" presId="urn:microsoft.com/office/officeart/2018/5/layout/IconCircleLabelList"/>
    <dgm:cxn modelId="{799DD67E-FEEF-4441-9FB1-D408FD3D721A}" type="presParOf" srcId="{561CD9C7-90A8-4732-B4F3-7B37C2CA378D}" destId="{05B3C8BD-9699-4A38-814B-4A620A61B622}" srcOrd="1" destOrd="0" presId="urn:microsoft.com/office/officeart/2018/5/layout/IconCircleLabelList"/>
    <dgm:cxn modelId="{1537048C-CA59-490B-96FD-47A8B69DF19D}" type="presParOf" srcId="{561CD9C7-90A8-4732-B4F3-7B37C2CA378D}" destId="{F330B4E4-B740-4539-B50A-1F45D3AAE55E}" srcOrd="2" destOrd="0" presId="urn:microsoft.com/office/officeart/2018/5/layout/IconCircleLabelList"/>
    <dgm:cxn modelId="{76836899-A7DA-4BC4-8377-9CE8FA00E81A}" type="presParOf" srcId="{561CD9C7-90A8-4732-B4F3-7B37C2CA378D}" destId="{58CBE06C-8CCA-42A7-B105-E200E439447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367CB-3AE0-44A3-8A08-77468D0ABD9B}">
      <dsp:nvSpPr>
        <dsp:cNvPr id="0" name=""/>
        <dsp:cNvSpPr/>
      </dsp:nvSpPr>
      <dsp:spPr>
        <a:xfrm>
          <a:off x="743158" y="1045535"/>
          <a:ext cx="850306" cy="85030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FCFFC-9856-4F73-BBFE-0508ABA19A07}">
      <dsp:nvSpPr>
        <dsp:cNvPr id="0" name=""/>
        <dsp:cNvSpPr/>
      </dsp:nvSpPr>
      <dsp:spPr>
        <a:xfrm>
          <a:off x="924371" y="1226748"/>
          <a:ext cx="487880" cy="4878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88DF9-FF9B-455F-B0D2-860DC9164007}">
      <dsp:nvSpPr>
        <dsp:cNvPr id="0" name=""/>
        <dsp:cNvSpPr/>
      </dsp:nvSpPr>
      <dsp:spPr>
        <a:xfrm>
          <a:off x="0" y="2160691"/>
          <a:ext cx="2330899" cy="1490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h-TH" sz="5400" b="1" kern="1200" dirty="0">
              <a:solidFill>
                <a:srgbClr val="FF0000"/>
              </a:solidFill>
              <a:latin typeface="Leelawadee" panose="020B0502040204020203" pitchFamily="34" charset="-34"/>
              <a:cs typeface="Leelawadee" panose="020B0502040204020203" pitchFamily="34" charset="-34"/>
            </a:rPr>
            <a:t>โจทย์ </a:t>
          </a:r>
          <a:r>
            <a:rPr lang="th-TH" sz="1400" b="1" kern="1200" dirty="0"/>
            <a:t> </a:t>
          </a:r>
          <a:endParaRPr lang="en-US" sz="1400" kern="1200" dirty="0"/>
        </a:p>
      </dsp:txBody>
      <dsp:txXfrm>
        <a:off x="0" y="2160691"/>
        <a:ext cx="2330899" cy="1490727"/>
      </dsp:txXfrm>
    </dsp:sp>
    <dsp:sp modelId="{6267757C-D211-48D7-BB2E-4A9884564FE8}">
      <dsp:nvSpPr>
        <dsp:cNvPr id="0" name=""/>
        <dsp:cNvSpPr/>
      </dsp:nvSpPr>
      <dsp:spPr>
        <a:xfrm>
          <a:off x="3824997" y="1045535"/>
          <a:ext cx="850306" cy="85030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A4CA27-7520-4C0A-BE98-DA66040588F6}">
      <dsp:nvSpPr>
        <dsp:cNvPr id="0" name=""/>
        <dsp:cNvSpPr/>
      </dsp:nvSpPr>
      <dsp:spPr>
        <a:xfrm>
          <a:off x="4006210" y="1226748"/>
          <a:ext cx="487880" cy="4878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909B5D-1095-45B8-AE8C-53DB77621C3E}">
      <dsp:nvSpPr>
        <dsp:cNvPr id="0" name=""/>
        <dsp:cNvSpPr/>
      </dsp:nvSpPr>
      <dsp:spPr>
        <a:xfrm>
          <a:off x="2577702" y="2160691"/>
          <a:ext cx="3344897" cy="1490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h-TH" sz="2800" b="1" kern="1200" dirty="0">
              <a:latin typeface="Leelawadee" panose="020B0502040204020203" pitchFamily="34" charset="-34"/>
              <a:cs typeface="Leelawadee" panose="020B0502040204020203" pitchFamily="34" charset="-34"/>
            </a:rPr>
            <a:t>1. จับคู่เพื่อน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h-TH" sz="2800" b="1" kern="1200" dirty="0">
              <a:latin typeface="Leelawadee" panose="020B0502040204020203" pitchFamily="34" charset="-34"/>
              <a:cs typeface="Leelawadee" panose="020B0502040204020203" pitchFamily="34" charset="-34"/>
            </a:rPr>
            <a:t> 2 คน เลือกทักษะ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h-TH" sz="2800" b="1" kern="1200" dirty="0">
              <a:latin typeface="Leelawadee" panose="020B0502040204020203" pitchFamily="34" charset="-34"/>
              <a:cs typeface="Leelawadee" panose="020B0502040204020203" pitchFamily="34" charset="-34"/>
            </a:rPr>
            <a:t>1 – 2 ทักษะ </a:t>
          </a:r>
          <a:endParaRPr lang="en-US" sz="2800" kern="1200" dirty="0"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2577702" y="2160691"/>
        <a:ext cx="3344897" cy="1490727"/>
      </dsp:txXfrm>
    </dsp:sp>
    <dsp:sp modelId="{EF9E9B32-EA89-4ED4-9E5A-5DDDCABAB9EE}">
      <dsp:nvSpPr>
        <dsp:cNvPr id="0" name=""/>
        <dsp:cNvSpPr/>
      </dsp:nvSpPr>
      <dsp:spPr>
        <a:xfrm>
          <a:off x="7373870" y="908504"/>
          <a:ext cx="850306" cy="85030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3462D8-BD32-4494-88FF-0A931D0FB7B4}">
      <dsp:nvSpPr>
        <dsp:cNvPr id="0" name=""/>
        <dsp:cNvSpPr/>
      </dsp:nvSpPr>
      <dsp:spPr>
        <a:xfrm>
          <a:off x="7555083" y="1089717"/>
          <a:ext cx="487880" cy="4878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8AF637-2741-49C6-81D5-803B3D8EA179}">
      <dsp:nvSpPr>
        <dsp:cNvPr id="0" name=""/>
        <dsp:cNvSpPr/>
      </dsp:nvSpPr>
      <dsp:spPr>
        <a:xfrm>
          <a:off x="6166540" y="1749597"/>
          <a:ext cx="3264968" cy="2038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br>
            <a:rPr lang="th-TH" sz="2800" b="1" kern="1200" dirty="0">
              <a:latin typeface="Leelawadee" panose="020B0502040204020203" pitchFamily="34" charset="-34"/>
              <a:cs typeface="Leelawadee" panose="020B0502040204020203" pitchFamily="34" charset="-34"/>
            </a:rPr>
          </a:br>
          <a:r>
            <a:rPr lang="th-TH" sz="2800" b="1" kern="1200" dirty="0">
              <a:latin typeface="Leelawadee" panose="020B0502040204020203" pitchFamily="34" charset="-34"/>
              <a:cs typeface="Leelawadee" panose="020B0502040204020203" pitchFamily="34" charset="-34"/>
            </a:rPr>
            <a:t>2. -หาตัวอย่างบุคคล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h-TH" sz="2800" b="1" kern="1200" dirty="0">
              <a:latin typeface="Leelawadee" panose="020B0502040204020203" pitchFamily="34" charset="-34"/>
              <a:cs typeface="Leelawadee" panose="020B0502040204020203" pitchFamily="34" charset="-34"/>
            </a:rPr>
            <a:t>  -สถานการณ์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h-TH" sz="2800" b="1" kern="1200" dirty="0">
              <a:latin typeface="Leelawadee" panose="020B0502040204020203" pitchFamily="34" charset="-34"/>
              <a:cs typeface="Leelawadee" panose="020B0502040204020203" pitchFamily="34" charset="-34"/>
            </a:rPr>
            <a:t>-แสดงบทบาทสมมติ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h-TH" sz="2800" b="1" kern="1200" dirty="0">
              <a:latin typeface="Leelawadee" panose="020B0502040204020203" pitchFamily="34" charset="-34"/>
              <a:cs typeface="Leelawadee" panose="020B0502040204020203" pitchFamily="34" charset="-34"/>
            </a:rPr>
            <a:t>ในทักษะที่เราเลือก </a:t>
          </a:r>
          <a:endParaRPr lang="en-US" sz="2800" b="1" kern="1200" dirty="0"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6166540" y="1749597"/>
        <a:ext cx="3264968" cy="2038852"/>
      </dsp:txXfrm>
    </dsp:sp>
    <dsp:sp modelId="{D31FFDE4-BAEB-41AF-B5B4-858FAF82054D}">
      <dsp:nvSpPr>
        <dsp:cNvPr id="0" name=""/>
        <dsp:cNvSpPr/>
      </dsp:nvSpPr>
      <dsp:spPr>
        <a:xfrm>
          <a:off x="10284038" y="1045535"/>
          <a:ext cx="850306" cy="85030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B3C8BD-9699-4A38-814B-4A620A61B622}">
      <dsp:nvSpPr>
        <dsp:cNvPr id="0" name=""/>
        <dsp:cNvSpPr/>
      </dsp:nvSpPr>
      <dsp:spPr>
        <a:xfrm>
          <a:off x="10465251" y="1226748"/>
          <a:ext cx="487880" cy="48788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CBE06C-8CCA-42A7-B105-E200E439447C}">
      <dsp:nvSpPr>
        <dsp:cNvPr id="0" name=""/>
        <dsp:cNvSpPr/>
      </dsp:nvSpPr>
      <dsp:spPr>
        <a:xfrm>
          <a:off x="9675448" y="2160691"/>
          <a:ext cx="2067485" cy="1490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h-TH" sz="3100" b="1" kern="1200" dirty="0">
              <a:latin typeface="Leelawadee" panose="020B0502040204020203" pitchFamily="34" charset="-34"/>
              <a:cs typeface="Leelawadee" panose="020B0502040204020203" pitchFamily="34" charset="-34"/>
            </a:rPr>
            <a:t>3.ระยะเวลานำเสนอ 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h-TH" sz="3100" b="1" kern="1200" dirty="0">
              <a:latin typeface="Leelawadee" panose="020B0502040204020203" pitchFamily="34" charset="-34"/>
              <a:cs typeface="Leelawadee" panose="020B0502040204020203" pitchFamily="34" charset="-34"/>
            </a:rPr>
            <a:t>2 นาที </a:t>
          </a:r>
          <a:endParaRPr lang="en-US" sz="3100" kern="1200" dirty="0"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9675448" y="2160691"/>
        <a:ext cx="2067485" cy="1490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06813FC-5AD0-45A6-8F35-790FC9357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C32FF39F-5A07-4C03-8A97-8E9769AA34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2FC7CD7-319C-4265-AABB-C8EFD0690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8A6A-3EC0-40EB-9A8A-E9383DA84291}" type="datetimeFigureOut">
              <a:rPr lang="th-TH" smtClean="0"/>
              <a:t>02/09/67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60F9F47-7B9B-47FF-ABEA-A3AA2E19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82AFF00-64B2-479B-80B3-B5D3ACB20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257E-F290-45BC-9910-C1C88045B8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0822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B58F2AD-B781-450F-9F6F-44090D81E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FD446713-BF4D-4512-87E5-A5F77E0E04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BCDF217-C699-40D3-BB20-0479F7327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8A6A-3EC0-40EB-9A8A-E9383DA84291}" type="datetimeFigureOut">
              <a:rPr lang="th-TH" smtClean="0"/>
              <a:t>02/09/67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B021157-755E-4D81-87E2-34658D1AB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2264939-C8BB-4131-91D0-4552733D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257E-F290-45BC-9910-C1C88045B8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063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A60D75A6-4F09-402C-B573-DBB34C504E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36C99C97-813E-418A-8FC6-CF1C1169D9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849D27B-CC5F-44FA-928D-8B1006D21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8A6A-3EC0-40EB-9A8A-E9383DA84291}" type="datetimeFigureOut">
              <a:rPr lang="th-TH" smtClean="0"/>
              <a:t>02/09/67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C9A5666-F280-4761-B189-7F1836029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95FCAA2-F48D-4D41-A28E-57D47762D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257E-F290-45BC-9910-C1C88045B8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9335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36C3AEF-8543-402D-B7B4-1AC042EB0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D64D619-6597-4DC2-87BA-BEBFE810A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DBE5A96-1094-469C-9918-E414713C4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8A6A-3EC0-40EB-9A8A-E9383DA84291}" type="datetimeFigureOut">
              <a:rPr lang="th-TH" smtClean="0"/>
              <a:t>02/09/67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68975C8-8436-4582-9840-A102C739E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B3198D4-AD3E-48C1-91A8-524002CE1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257E-F290-45BC-9910-C1C88045B8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958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EAB5B61-BA76-4062-9D72-D7008F1F2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23910E17-6044-4AFD-BF9F-F1564C48D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D414189-5205-4096-AB10-1C6F26067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8A6A-3EC0-40EB-9A8A-E9383DA84291}" type="datetimeFigureOut">
              <a:rPr lang="th-TH" smtClean="0"/>
              <a:t>02/09/67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64E696D-E12A-4ED3-B966-267EAAF71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3490012-A370-44C7-B006-4183FD15A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257E-F290-45BC-9910-C1C88045B8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7162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F7522FE-54A7-4F2E-99E0-512051BA8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A58A391-BA18-45CE-AAB3-45E2321D96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96F3873A-7774-4786-B727-8705BBFA3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B385A42C-6F9D-43E2-9EF0-EBFC7F98A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8A6A-3EC0-40EB-9A8A-E9383DA84291}" type="datetimeFigureOut">
              <a:rPr lang="th-TH" smtClean="0"/>
              <a:t>02/09/67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5778ED5C-33A6-4DEE-A97B-7A74B64A7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BD106F86-C9D0-406F-BD2C-CBE7C8EC5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257E-F290-45BC-9910-C1C88045B8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139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EF8CF47-627B-433E-B036-A658B0262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A55714E-FAFC-484C-A7E3-B9CD8C46C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88A756D6-90DE-493F-B89E-B48D968EAC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3EC01624-8EFB-44D1-B420-E8966DB40A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6C0FEEFD-3002-4F9C-8026-79000E9498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C3DBF32A-BA34-41C6-ADDE-60D9AEFF7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8A6A-3EC0-40EB-9A8A-E9383DA84291}" type="datetimeFigureOut">
              <a:rPr lang="th-TH" smtClean="0"/>
              <a:t>02/09/67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A194E571-1CD5-4008-875D-39EE2C812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BCE4C897-F081-4797-8D79-D71D4770A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257E-F290-45BC-9910-C1C88045B8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946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B9C09EA-BF6D-4517-8E51-6F2FEDF32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6F61677F-31AB-4117-91FE-A0E81B310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8A6A-3EC0-40EB-9A8A-E9383DA84291}" type="datetimeFigureOut">
              <a:rPr lang="th-TH" smtClean="0"/>
              <a:t>02/09/67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C75D96DE-F6EA-4B06-B2C9-83342F3F8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73B5E36C-D205-4132-AB1B-2B2512E42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257E-F290-45BC-9910-C1C88045B8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7609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FA43CAA6-EED3-445D-90F3-D5F982543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8A6A-3EC0-40EB-9A8A-E9383DA84291}" type="datetimeFigureOut">
              <a:rPr lang="th-TH" smtClean="0"/>
              <a:t>02/09/67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159E29B8-227D-4A02-B9F3-A0EC06153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5A3EBCF3-8C2C-4486-A65A-D1EA093A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257E-F290-45BC-9910-C1C88045B8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8818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DF193F0-2BFC-4929-92C5-09836CFE0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F215CB2-4D34-4D89-BB21-2B1EC0F69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3328C15D-9852-4DEE-94F2-978A082AE9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7EBC6896-1A89-4631-A63B-4D7115415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8A6A-3EC0-40EB-9A8A-E9383DA84291}" type="datetimeFigureOut">
              <a:rPr lang="th-TH" smtClean="0"/>
              <a:t>02/09/67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67E1186C-11D2-42D7-8FCE-FFCC8E8F0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7328079-AC93-40BD-A27A-094B661C4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257E-F290-45BC-9910-C1C88045B8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785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979DAFD-FBAE-4DC8-AF29-133CE7471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1627160A-8090-42A7-9279-06C063A29B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2A7B3392-2B89-4C1A-B7CA-3281732BC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AEEC7E9A-51D6-4069-B537-1753DDA77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8A6A-3EC0-40EB-9A8A-E9383DA84291}" type="datetimeFigureOut">
              <a:rPr lang="th-TH" smtClean="0"/>
              <a:t>02/09/67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6CC77378-7828-4DC7-8583-BA70CAF3D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2F52BC15-27EA-4E85-9245-DC7BE01B1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257E-F290-45BC-9910-C1C88045B8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960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BEFE81C6-20BB-4703-A88B-A4F4354F8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1ED1005B-D34B-4E31-8E4F-D4C93A47D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146ECEB-F4D4-4F1E-A858-071F0DFC9A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B8A6A-3EC0-40EB-9A8A-E9383DA84291}" type="datetimeFigureOut">
              <a:rPr lang="th-TH" smtClean="0"/>
              <a:t>02/09/67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62B3548-A72E-4F96-B2BE-33418E0A8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025BDED-64C0-40F7-87F3-587720981E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7257E-F290-45BC-9910-C1C88045B8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402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C078CFE-F692-4354-BF16-F467450D56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0A095E63-A349-4FB7-A91D-ABEA37EB29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764F8F74-AA65-43C6-9E92-AC3AE2E89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98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A442B77-3C93-456E-B5B0-6DDA01ADB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ตัวแทนเนื้อหา 4" descr="รูปภาพประกอบด้วย ข้อความ, ภาพหน้าจอ, จด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0B03BA44-5700-4081-A6C9-6468669D27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33" b="29004"/>
          <a:stretch/>
        </p:blipFill>
        <p:spPr>
          <a:xfrm>
            <a:off x="-86726" y="237207"/>
            <a:ext cx="11631025" cy="6620793"/>
          </a:xfrm>
        </p:spPr>
      </p:pic>
    </p:spTree>
    <p:extLst>
      <p:ext uri="{BB962C8B-B14F-4D97-AF65-F5344CB8AC3E}">
        <p14:creationId xmlns:p14="http://schemas.microsoft.com/office/powerpoint/2010/main" val="1726459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ตัวแทนเนื้อหา 4" descr="รูปภาพประกอบด้วย ข้อความ, ภาพหน้าจอ, จด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F3E08381-AA20-4F0B-A911-3B35663C16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1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44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ตัวแทนเนื้อหา 3" descr="รูปภาพประกอบด้วย ข้อความ, เสื้อผ้า, คน, ภาพหน้าจอ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4A8ACBE3-FBA5-4154-9F92-8481CEB903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68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B7D7FDB6-6128-47F4-832D-40F1D3B49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46" y="-70964"/>
            <a:ext cx="10944680" cy="692896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ตัวแทนเนื้อหา 2">
            <a:extLst>
              <a:ext uri="{FF2B5EF4-FFF2-40B4-BE49-F238E27FC236}">
                <a16:creationId xmlns:a16="http://schemas.microsoft.com/office/drawing/2014/main" id="{D16D6C91-6BE4-F3A4-5809-462C0FC9A8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22838"/>
              </p:ext>
            </p:extLst>
          </p:nvPr>
        </p:nvGraphicFramePr>
        <p:xfrm>
          <a:off x="245097" y="1480007"/>
          <a:ext cx="11745797" cy="4696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15DB5D41-B837-4B5B-B05F-17051D2B7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Skill Ship</a:t>
            </a:r>
            <a:endParaRPr lang="th-TH" sz="80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9AF6A4A8-3DBB-4A70-8DEF-B3F56BEF84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7744" y="2767526"/>
            <a:ext cx="10516511" cy="1322947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1883175A-3636-4F14-A65C-2718BB9605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144" y="2919926"/>
            <a:ext cx="10516511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56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52E9B526-16AD-4C67-A0EC-F95D5B4D2B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5562" y="-1"/>
            <a:ext cx="5476874" cy="6846093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84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771EE5AF-05D2-4C41-90EE-BF5A4D099C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-3"/>
          <a:stretch/>
        </p:blipFill>
        <p:spPr>
          <a:xfrm>
            <a:off x="122511" y="242004"/>
            <a:ext cx="6754535" cy="6754535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32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14D50503-C7F4-8368-FEE6-780DCBCFF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7405" y="2737417"/>
            <a:ext cx="5134235" cy="3037665"/>
          </a:xfrm>
        </p:spPr>
        <p:txBody>
          <a:bodyPr anchor="t">
            <a:normAutofit/>
          </a:bodyPr>
          <a:lstStyle/>
          <a:p>
            <a:r>
              <a:rPr lang="en-US" sz="5400" dirty="0">
                <a:solidFill>
                  <a:schemeClr val="tx1">
                    <a:alpha val="80000"/>
                  </a:schemeClr>
                </a:solidFill>
                <a:latin typeface="Goudy Stout" panose="0202090407030B020401" pitchFamily="18" charset="0"/>
              </a:rPr>
              <a:t>Vision Board</a:t>
            </a:r>
          </a:p>
        </p:txBody>
      </p:sp>
      <p:sp>
        <p:nvSpPr>
          <p:cNvPr id="36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8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485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87F7C5A-F322-41B5-98F0-A92D90A2A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7790" y="2593011"/>
            <a:ext cx="5466823" cy="2052522"/>
          </a:xfrm>
        </p:spPr>
        <p:txBody>
          <a:bodyPr anchor="b">
            <a:normAutofit/>
          </a:bodyPr>
          <a:lstStyle/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Goudy Stout" panose="0202090407030B020401" pitchFamily="18" charset="0"/>
                <a:ea typeface="+mn-ea"/>
                <a:cs typeface="+mn-cs"/>
              </a:rPr>
              <a:t>Goal</a:t>
            </a:r>
            <a:b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Goudy Stout" panose="0202090407030B020401" pitchFamily="18" charset="0"/>
                <a:ea typeface="+mn-ea"/>
                <a:cs typeface="+mn-cs"/>
              </a:rPr>
            </a:br>
            <a:endParaRPr lang="th-TH" sz="56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5EA37525-8639-47D7-847F-604D918BA2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3" b="-3"/>
          <a:stretch/>
        </p:blipFill>
        <p:spPr>
          <a:xfrm>
            <a:off x="67456" y="66675"/>
            <a:ext cx="6877200" cy="6877200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3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005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ตัวแทนเนื้อหา 3" descr="รูปภาพประกอบด้วย ข้อความ, ใบหน้าของมนุษย์, การ์ตู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63C14371-1B27-4D3A-8661-C235CD5E55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90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5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6EF19004-6363-480B-B827-5C382CC30A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3994" y="-1"/>
            <a:ext cx="5324475" cy="7099301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32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75B6FD0-F8B7-43BC-9286-831ED5988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FED6EA2-3F79-434D-BEF7-DC8B0F698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A0568CDF-ABDA-4E96-AA56-848F1B6DD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7912"/>
            <a:ext cx="12192000" cy="693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18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F95E3F4-FA40-492C-990B-9DDB3E0D9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ตัวแทนเนื้อหา 4" descr="รูปภาพประกอบด้วย ข้อความ, ภาพหน้าจอ, จด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78B8F13F-0F03-4F7F-8216-81BC1E0CE4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53"/>
          <a:stretch/>
        </p:blipFill>
        <p:spPr>
          <a:xfrm>
            <a:off x="237539" y="211779"/>
            <a:ext cx="12135447" cy="6065196"/>
          </a:xfrm>
        </p:spPr>
      </p:pic>
    </p:spTree>
    <p:extLst>
      <p:ext uri="{BB962C8B-B14F-4D97-AF65-F5344CB8AC3E}">
        <p14:creationId xmlns:p14="http://schemas.microsoft.com/office/powerpoint/2010/main" val="2661185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83C2403-4868-435F-A38E-85A9662EA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ตัวแทนเนื้อหา 4" descr="รูปภาพประกอบด้วย ข้อความ, ภาพหน้าจอ, จด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3EFB91CD-B4C8-459C-A8E4-AE737FAB39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94" b="49874"/>
          <a:stretch/>
        </p:blipFill>
        <p:spPr>
          <a:xfrm>
            <a:off x="0" y="565608"/>
            <a:ext cx="12273699" cy="6004874"/>
          </a:xfrm>
        </p:spPr>
      </p:pic>
    </p:spTree>
    <p:extLst>
      <p:ext uri="{BB962C8B-B14F-4D97-AF65-F5344CB8AC3E}">
        <p14:creationId xmlns:p14="http://schemas.microsoft.com/office/powerpoint/2010/main" val="2525288870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44</Words>
  <Application>Microsoft Office PowerPoint</Application>
  <PresentationFormat>แบบจอกว้าง</PresentationFormat>
  <Paragraphs>13</Paragraphs>
  <Slides>13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Goudy Stout</vt:lpstr>
      <vt:lpstr>Leelawadee</vt:lpstr>
      <vt:lpstr>ธีมของ Office</vt:lpstr>
      <vt:lpstr>งานนำเสนอ PowerPoint</vt:lpstr>
      <vt:lpstr>งานนำเสนอ PowerPoint</vt:lpstr>
      <vt:lpstr>งานนำเสนอ PowerPoint</vt:lpstr>
      <vt:lpstr>Goal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Skill Ship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Wipapan Sangpakdee</dc:creator>
  <cp:lastModifiedBy>Wipapan Sangpakdee</cp:lastModifiedBy>
  <cp:revision>5</cp:revision>
  <dcterms:created xsi:type="dcterms:W3CDTF">2024-08-02T02:03:05Z</dcterms:created>
  <dcterms:modified xsi:type="dcterms:W3CDTF">2024-09-02T06:54:03Z</dcterms:modified>
</cp:coreProperties>
</file>