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0" r:id="rId2"/>
    <p:sldMasterId id="2147483672" r:id="rId3"/>
  </p:sldMasterIdLst>
  <p:sldIdLst>
    <p:sldId id="267" r:id="rId4"/>
    <p:sldId id="268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</p:sldIdLst>
  <p:sldSz cx="9144000" cy="6858000" type="screen4x3"/>
  <p:notesSz cx="6858000" cy="9144000"/>
  <p:embeddedFontLst>
    <p:embeddedFont>
      <p:font typeface="Poppins SemiBold" panose="00000700000000000000" pitchFamily="2" charset="0"/>
      <p:bold r:id="rId42"/>
      <p:boldItalic r:id="rId43"/>
    </p:embeddedFont>
    <p:embeddedFont>
      <p:font typeface="SanamDeklenchaya" panose="02000000000000000000" pitchFamily="50" charset="0"/>
      <p:regular r:id="rId44"/>
    </p:embeddedFont>
    <p:embeddedFont>
      <p:font typeface="TH Fah kwang" panose="02000506000000020004" pitchFamily="2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660"/>
  </p:normalViewPr>
  <p:slideViewPr>
    <p:cSldViewPr showGuides="1">
      <p:cViewPr varScale="1">
        <p:scale>
          <a:sx n="77" d="100"/>
          <a:sy n="77" d="100"/>
        </p:scale>
        <p:origin x="167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9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8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5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AB25-3DBC-4D78-9617-DA5B905C0C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3B2C-6A21-43FE-9838-5D2D4F64C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AC033E4-255B-F1B6-98BE-2AAFCA41AA85}"/>
              </a:ext>
            </a:extLst>
          </p:cNvPr>
          <p:cNvSpPr txBox="1"/>
          <p:nvPr/>
        </p:nvSpPr>
        <p:spPr>
          <a:xfrm>
            <a:off x="2286000" y="2667000"/>
            <a:ext cx="4818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เกม เพนกวินหลับ</a:t>
            </a:r>
          </a:p>
        </p:txBody>
      </p:sp>
    </p:spTree>
    <p:extLst>
      <p:ext uri="{BB962C8B-B14F-4D97-AF65-F5344CB8AC3E}">
        <p14:creationId xmlns:p14="http://schemas.microsoft.com/office/powerpoint/2010/main" val="213182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7A9CF59-0AC4-E0CA-3D9F-1318607D3436}"/>
              </a:ext>
            </a:extLst>
          </p:cNvPr>
          <p:cNvSpPr txBox="1"/>
          <p:nvPr/>
        </p:nvSpPr>
        <p:spPr>
          <a:xfrm>
            <a:off x="4800600" y="4038600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ขาดแรงจูงใจในการพัฒนาสร้างสรรค์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สิ่งใหม่ ๆ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0668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ระบบเศรษฐกิจแบบสังคมนิยม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Poppins SemiBold" panose="00000700000000000000" pitchFamily="2" charset="0"/>
              </a:rPr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C182B70-52BC-F2FC-1E3A-E36DE68E19C9}"/>
              </a:ext>
            </a:extLst>
          </p:cNvPr>
          <p:cNvSpPr txBox="1"/>
          <p:nvPr/>
        </p:nvSpPr>
        <p:spPr>
          <a:xfrm>
            <a:off x="1524000" y="1219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ระบบเศรษฐกิจแบบตลาด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783042F-6B3C-913E-ABC0-D837A5096098}"/>
              </a:ext>
            </a:extLst>
          </p:cNvPr>
          <p:cNvSpPr txBox="1"/>
          <p:nvPr/>
        </p:nvSpPr>
        <p:spPr>
          <a:xfrm>
            <a:off x="4800600" y="1143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ผู้บริโภคได้รับสินค้าที่ดี มีคุณภาพ 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ได้มาตรฐาน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81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1F30075-9BCC-31F9-9F25-492F0FDBD45B}"/>
              </a:ext>
            </a:extLst>
          </p:cNvPr>
          <p:cNvSpPr txBox="1"/>
          <p:nvPr/>
        </p:nvSpPr>
        <p:spPr>
          <a:xfrm>
            <a:off x="1524000" y="4267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เอกชนมีเสรีภาพ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ใน</a:t>
            </a:r>
            <a:r>
              <a:rPr lang="th-TH" sz="3200" b="1" dirty="0" err="1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การทำ</a:t>
            </a:r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กิจกรรมด้วยตนเอง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DF93093-2C75-5E2A-95C5-7918AB4C532F}"/>
              </a:ext>
            </a:extLst>
          </p:cNvPr>
          <p:cNvSpPr txBox="1"/>
          <p:nvPr/>
        </p:nvSpPr>
        <p:spPr>
          <a:xfrm>
            <a:off x="4800600" y="4191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เกิดความไม่เท่าเทียมกันในการกระจายรายได้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9906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ระบบเศรษฐกิจแบบทุนนิยม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Poppins SemiBold" panose="00000700000000000000" pitchFamily="2" charset="0"/>
              </a:rPr>
              <a:t>Round 3</a:t>
            </a:r>
          </a:p>
        </p:txBody>
      </p:sp>
    </p:spTree>
    <p:extLst>
      <p:ext uri="{BB962C8B-B14F-4D97-AF65-F5344CB8AC3E}">
        <p14:creationId xmlns:p14="http://schemas.microsoft.com/office/powerpoint/2010/main" val="3874984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847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CB53F97-7B23-6501-C1AC-44E6A76FD6C2}"/>
              </a:ext>
            </a:extLst>
          </p:cNvPr>
          <p:cNvSpPr txBox="1"/>
          <p:nvPr/>
        </p:nvSpPr>
        <p:spPr>
          <a:xfrm>
            <a:off x="1524000" y="6096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เอกชนเป็นผู้ผลิต รัฐแทรกแซงมีส่วนร่วมในกิจกรรมทางเศรษฐกิจสำคัญของประเทศ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4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cs typeface="Poppins SemiBold" panose="00000700000000000000" pitchFamily="2" charset="0"/>
              </a:rPr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1883813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42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EFE5569-3862-B2FC-F592-A19385BA65CC}"/>
              </a:ext>
            </a:extLst>
          </p:cNvPr>
          <p:cNvSpPr txBox="1"/>
          <p:nvPr/>
        </p:nvSpPr>
        <p:spPr>
          <a:xfrm>
            <a:off x="4800600" y="1295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เป็นระบบเศรษฐกิจที่ประเทศไทยใช้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4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5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58468D0-B8A3-EE9F-7F10-364A2338887B}"/>
              </a:ext>
            </a:extLst>
          </p:cNvPr>
          <p:cNvSpPr txBox="1"/>
          <p:nvPr/>
        </p:nvSpPr>
        <p:spPr>
          <a:xfrm>
            <a:off x="1524000" y="3810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รัฐเปิดโอกาสให้มีการแข่งขัน แต่รัฐเข้าไปแทรกแซงเพื่อป้องกันการผูกขาด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9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2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D1BA8D5-75CA-1D37-B096-53D573A242AF}"/>
              </a:ext>
            </a:extLst>
          </p:cNvPr>
          <p:cNvSpPr txBox="1"/>
          <p:nvPr/>
        </p:nvSpPr>
        <p:spPr>
          <a:xfrm>
            <a:off x="4800600" y="3962400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แรงจูงใจของเอกชนไม่มากพอ เสี่ยงกับนโยบายไม่แน่นอนของภาครัฐ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18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0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0668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ระบบเศรษฐกิจแบบผสม</a:t>
            </a:r>
            <a:endParaRPr lang="en-US" sz="5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914400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รัฐเป็นศูนย์กลางการวางแผนด้านการจัดสรรทรัพยากร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6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E0A02B8-53F9-E144-2F34-77C4DB65592E}"/>
              </a:ext>
            </a:extLst>
          </p:cNvPr>
          <p:cNvSpPr txBox="1"/>
          <p:nvPr/>
        </p:nvSpPr>
        <p:spPr>
          <a:xfrm>
            <a:off x="4800600" y="914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รัฐเป็นเจ้าของกรรมสิทธิ์และปัจจัยการผลิต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0E28188-0D71-5B96-80E3-C17A4436D114}"/>
              </a:ext>
            </a:extLst>
          </p:cNvPr>
          <p:cNvSpPr txBox="1"/>
          <p:nvPr/>
        </p:nvSpPr>
        <p:spPr>
          <a:xfrm>
            <a:off x="1524000" y="4343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ประชาชนขาดเสรีภาพใน</a:t>
            </a:r>
          </a:p>
          <a:p>
            <a:pPr algn="ctr"/>
            <a:r>
              <a:rPr lang="th-TH" sz="3200" b="1" dirty="0" err="1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การทำ</a:t>
            </a:r>
            <a:r>
              <a:rPr lang="th-TH" sz="3200" b="1" dirty="0">
                <a:solidFill>
                  <a:srgbClr val="002060"/>
                </a:solidFill>
                <a:latin typeface="SanamDeklenchaya" panose="02000000000000000000" pitchFamily="50" charset="0"/>
                <a:cs typeface="SanamDeklenchaya" panose="02000000000000000000" pitchFamily="50" charset="0"/>
              </a:rPr>
              <a:t>ธุรกิจ</a:t>
            </a:r>
            <a:endParaRPr lang="en-US" sz="3200" b="1" dirty="0">
              <a:solidFill>
                <a:srgbClr val="002060"/>
              </a:solidFill>
              <a:latin typeface="SanamDeklenchaya" panose="02000000000000000000" pitchFamily="50" charset="0"/>
              <a:cs typeface="SanamDeklenchay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0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นำเสนอทางหน้าจอ (4:3)</PresentationFormat>
  <Paragraphs>23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6" baseType="lpstr">
      <vt:lpstr>TH Fah kwang</vt:lpstr>
      <vt:lpstr>Poppins SemiBold</vt:lpstr>
      <vt:lpstr>SanamDeklenchaya</vt:lpstr>
      <vt:lpstr>Arial</vt:lpstr>
      <vt:lpstr>Calibri</vt:lpstr>
      <vt:lpstr>Office Theme</vt:lpstr>
      <vt:lpstr>1_Office Theme</vt:lpstr>
      <vt:lpstr>2_Office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2019-09-29T08:01:28Z</dcterms:created>
  <dcterms:modified xsi:type="dcterms:W3CDTF">2024-03-12T08:04:43Z</dcterms:modified>
</cp:coreProperties>
</file>