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2"/>
  </p:notesMasterIdLst>
  <p:sldIdLst>
    <p:sldId id="398" r:id="rId2"/>
    <p:sldId id="508" r:id="rId3"/>
    <p:sldId id="509" r:id="rId4"/>
    <p:sldId id="514" r:id="rId5"/>
    <p:sldId id="515" r:id="rId6"/>
    <p:sldId id="516" r:id="rId7"/>
    <p:sldId id="375" r:id="rId8"/>
    <p:sldId id="382" r:id="rId9"/>
    <p:sldId id="517" r:id="rId10"/>
    <p:sldId id="512" r:id="rId11"/>
    <p:sldId id="513" r:id="rId12"/>
    <p:sldId id="518" r:id="rId13"/>
    <p:sldId id="510" r:id="rId14"/>
    <p:sldId id="519" r:id="rId15"/>
    <p:sldId id="520" r:id="rId16"/>
    <p:sldId id="521" r:id="rId17"/>
    <p:sldId id="522" r:id="rId18"/>
    <p:sldId id="523" r:id="rId19"/>
    <p:sldId id="525" r:id="rId20"/>
    <p:sldId id="524" r:id="rId21"/>
    <p:sldId id="526" r:id="rId22"/>
    <p:sldId id="527" r:id="rId23"/>
    <p:sldId id="528" r:id="rId24"/>
    <p:sldId id="529" r:id="rId25"/>
    <p:sldId id="530" r:id="rId26"/>
    <p:sldId id="531" r:id="rId27"/>
    <p:sldId id="532" r:id="rId28"/>
    <p:sldId id="533" r:id="rId29"/>
    <p:sldId id="534" r:id="rId30"/>
    <p:sldId id="535" r:id="rId31"/>
    <p:sldId id="536" r:id="rId32"/>
    <p:sldId id="537" r:id="rId33"/>
    <p:sldId id="538" r:id="rId34"/>
    <p:sldId id="315" r:id="rId35"/>
    <p:sldId id="303" r:id="rId36"/>
    <p:sldId id="539" r:id="rId37"/>
    <p:sldId id="540" r:id="rId38"/>
    <p:sldId id="541" r:id="rId39"/>
    <p:sldId id="542" r:id="rId40"/>
    <p:sldId id="543" r:id="rId41"/>
    <p:sldId id="544" r:id="rId42"/>
    <p:sldId id="545" r:id="rId43"/>
    <p:sldId id="546" r:id="rId44"/>
    <p:sldId id="547" r:id="rId45"/>
    <p:sldId id="548" r:id="rId46"/>
    <p:sldId id="472" r:id="rId47"/>
    <p:sldId id="555" r:id="rId48"/>
    <p:sldId id="549" r:id="rId49"/>
    <p:sldId id="550" r:id="rId50"/>
    <p:sldId id="551" r:id="rId51"/>
    <p:sldId id="554" r:id="rId52"/>
    <p:sldId id="553" r:id="rId53"/>
    <p:sldId id="479" r:id="rId54"/>
    <p:sldId id="556" r:id="rId55"/>
    <p:sldId id="557" r:id="rId56"/>
    <p:sldId id="558" r:id="rId57"/>
    <p:sldId id="559" r:id="rId58"/>
    <p:sldId id="560" r:id="rId59"/>
    <p:sldId id="561" r:id="rId60"/>
    <p:sldId id="562" r:id="rId61"/>
    <p:sldId id="486" r:id="rId62"/>
    <p:sldId id="511" r:id="rId63"/>
    <p:sldId id="507" r:id="rId64"/>
    <p:sldId id="493" r:id="rId65"/>
    <p:sldId id="503" r:id="rId66"/>
    <p:sldId id="306" r:id="rId67"/>
    <p:sldId id="563" r:id="rId68"/>
    <p:sldId id="310" r:id="rId69"/>
    <p:sldId id="307" r:id="rId70"/>
    <p:sldId id="300" r:id="rId71"/>
  </p:sldIdLst>
  <p:sldSz cx="12192000" cy="6858000"/>
  <p:notesSz cx="6858000" cy="9144000"/>
  <p:embeddedFontLst>
    <p:embeddedFont>
      <p:font typeface="Calibri" panose="020F0502020204030204" pitchFamily="34" charset="0"/>
      <p:regular r:id="rId73"/>
      <p:bold r:id="rId74"/>
      <p:italic r:id="rId75"/>
      <p:boldItalic r:id="rId76"/>
    </p:embeddedFont>
    <p:embeddedFont>
      <p:font typeface="Calibri Light" panose="020F0302020204030204" pitchFamily="34" charset="0"/>
      <p:regular r:id="rId77"/>
      <p:italic r:id="rId78"/>
    </p:embeddedFont>
    <p:embeddedFont>
      <p:font typeface="Cordia New" panose="020B0304020202020204" pitchFamily="34" charset="-34"/>
      <p:regular r:id="rId79"/>
      <p:bold r:id="rId80"/>
      <p:italic r:id="rId81"/>
      <p:boldItalic r:id="rId82"/>
    </p:embeddedFont>
    <p:embeddedFont>
      <p:font typeface="TH Sarabun New" panose="020B0500040200020003" pitchFamily="34" charset="-34"/>
      <p:regular r:id="rId83"/>
      <p:bold r:id="rId84"/>
      <p:italic r:id="rId85"/>
      <p:boldItalic r:id="rId8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5755"/>
    <a:srgbClr val="F6B4A6"/>
    <a:srgbClr val="ED1C24"/>
    <a:srgbClr val="0000FF"/>
    <a:srgbClr val="CC00CC"/>
    <a:srgbClr val="FF4F53"/>
    <a:srgbClr val="CFEDFC"/>
    <a:srgbClr val="FADDDB"/>
    <a:srgbClr val="D6DEF1"/>
    <a:srgbClr val="D15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83496" autoAdjust="0"/>
  </p:normalViewPr>
  <p:slideViewPr>
    <p:cSldViewPr snapToGrid="0">
      <p:cViewPr varScale="1">
        <p:scale>
          <a:sx n="95" d="100"/>
          <a:sy n="95" d="100"/>
        </p:scale>
        <p:origin x="118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12.fntdata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2.fntdata"/><Relationship Id="rId79" Type="http://schemas.openxmlformats.org/officeDocument/2006/relationships/font" Target="fonts/font7.fntdata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80" Type="http://schemas.openxmlformats.org/officeDocument/2006/relationships/font" Target="fonts/font8.fntdata"/><Relationship Id="rId85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3.fntdata"/><Relationship Id="rId83" Type="http://schemas.openxmlformats.org/officeDocument/2006/relationships/font" Target="fonts/font11.fntdata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1.fntdata"/><Relationship Id="rId78" Type="http://schemas.openxmlformats.org/officeDocument/2006/relationships/font" Target="fonts/font6.fntdata"/><Relationship Id="rId81" Type="http://schemas.openxmlformats.org/officeDocument/2006/relationships/font" Target="fonts/font9.fntdata"/><Relationship Id="rId86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4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font" Target="fonts/font10.fntdata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228DB-4ADB-4430-A452-4B70001703A4}" type="datetimeFigureOut">
              <a:rPr lang="en-US" smtClean="0"/>
              <a:t>20/06/2023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FEF94-C264-4020-B8FC-4BEFF0534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62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4FF825-8E5E-4392-8CAE-5D6BEA9CE2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235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4FF825-8E5E-4392-8CAE-5D6BEA9CE2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223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4FF825-8E5E-4392-8CAE-5D6BEA9CE2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223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00D07A-8B8C-4F48-8893-BD47323285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297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46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85C6-C40A-49EE-80DD-CD8161CCC6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37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47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47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47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47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4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baseline="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171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47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85C6-C40A-49EE-80DD-CD8161CCC61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374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85C6-C40A-49EE-80DD-CD8161CCC61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374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85C6-C40A-49EE-80DD-CD8161CCC61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374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684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85C6-C40A-49EE-80DD-CD8161CCC61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374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85C6-C40A-49EE-80DD-CD8161CCC61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374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684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85C6-C40A-49EE-80DD-CD8161CCC61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374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85C6-C40A-49EE-80DD-CD8161CCC61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37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th-TH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th-TH" baseline="0" dirty="0"/>
          </a:p>
          <a:p>
            <a:pPr marL="228600" indent="-228600">
              <a:buAutoNum type="arabicPeriod"/>
            </a:pPr>
            <a:endParaRPr lang="th-TH" baseline="0" dirty="0"/>
          </a:p>
          <a:p>
            <a:pPr marL="0" indent="0">
              <a:buNone/>
            </a:pPr>
            <a:endParaRPr lang="th-TH" baseline="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141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85C6-C40A-49EE-80DD-CD8161CCC61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374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85C6-C40A-49EE-80DD-CD8161CCC61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374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85C6-C40A-49EE-80DD-CD8161CCC61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374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85C6-C40A-49EE-80DD-CD8161CCC61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374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EF94-C264-4020-B8FC-4BEFF053427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422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EF94-C264-4020-B8FC-4BEFF053427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806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EF94-C264-4020-B8FC-4BEFF053427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806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EF94-C264-4020-B8FC-4BEFF053427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806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85C6-C40A-49EE-80DD-CD8161CCC61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374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85C6-C40A-49EE-80DD-CD8161CCC61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37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EF94-C264-4020-B8FC-4BEFF05342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336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85C6-C40A-49EE-80DD-CD8161CCC61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374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85C6-C40A-49EE-80DD-CD8161CCC61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374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85C6-C40A-49EE-80DD-CD8161CCC61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374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85C6-C40A-49EE-80DD-CD8161CCC61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374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85C6-C40A-49EE-80DD-CD8161CCC61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374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65658-3285-4316-BEAB-36784AE1BEB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3725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EF94-C264-4020-B8FC-4BEFF053427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6135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EF94-C264-4020-B8FC-4BEFF053427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6135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85C6-C40A-49EE-80DD-CD8161CCC61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3744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85C6-C40A-49EE-80DD-CD8161CCC61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37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EF94-C264-4020-B8FC-4BEFF05342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3367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85C6-C40A-49EE-80DD-CD8161CCC61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3744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85C6-C40A-49EE-80DD-CD8161CCC61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3744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65658-3285-4316-BEAB-36784AE1BEB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3725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EF94-C264-4020-B8FC-4BEFF0534273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817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EF94-C264-4020-B8FC-4BEFF0534273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6135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65658-3285-4316-BEAB-36784AE1BEB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3725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65658-3285-4316-BEAB-36784AE1BEB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3725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65658-3285-4316-BEAB-36784AE1BEB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3725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65658-3285-4316-BEAB-36784AE1BEB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3725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65658-3285-4316-BEAB-36784AE1BEB4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37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EF94-C264-4020-B8FC-4BEFF05342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3367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65658-3285-4316-BEAB-36784AE1BEB4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3725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EF94-C264-4020-B8FC-4BEFF0534273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4663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6009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FEF94-C264-4020-B8FC-4BEFF05342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6749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EF94-C264-4020-B8FC-4BEFF0534273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9250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EF94-C264-4020-B8FC-4BEFF0534273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0043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EF94-C264-4020-B8FC-4BEFF0534273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6548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EF94-C264-4020-B8FC-4BEFF0534273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4482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EF94-C264-4020-B8FC-4BEFF0534273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1335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EF94-C264-4020-B8FC-4BEFF0534273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44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EF94-C264-4020-B8FC-4BEFF05342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32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EF94-C264-4020-B8FC-4BEFF05342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34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EF94-C264-4020-B8FC-4BEFF05342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34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7392E-3862-4C4E-9AA5-5ECC5A7A6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0A9930-0774-4246-B2D4-B899B94018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49D71-7743-46E5-9D0C-4200E6FDC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3BC3-C4EA-4BE4-811A-EFBD91383335}" type="datetimeFigureOut">
              <a:rPr lang="en-US" smtClean="0"/>
              <a:t>20/06/2023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E2C99-0F3C-4519-9027-8D7071006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D80A1-F56D-4A90-8D0E-0678E5A06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2C2D-6052-4C2A-83B5-78B67AFD5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08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FC8CB-EA34-44D4-9A78-54EF7E520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66C14E-F448-400F-843A-E1DFFADF7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F3135-229F-422D-A268-7F34D40BD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3BC3-C4EA-4BE4-811A-EFBD91383335}" type="datetimeFigureOut">
              <a:rPr lang="en-US" smtClean="0"/>
              <a:t>20/06/2023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F690D-258F-4F39-A4AF-480E0290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FBE2A-5AA7-4912-9385-129FC8998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2C2D-6052-4C2A-83B5-78B67AFD5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91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5C9A53-43D3-4A4D-8184-AAED6B1ED4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1E8238-15F8-4CB4-8890-665CF51C3C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802E5-A08E-4309-9962-50D3F2812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3BC3-C4EA-4BE4-811A-EFBD91383335}" type="datetimeFigureOut">
              <a:rPr lang="en-US" smtClean="0"/>
              <a:t>20/06/2023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B787C-CC6C-45FF-AA3D-84DE4F070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3A8C6-4F2C-4C06-A3C6-57D30D1BA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2C2D-6052-4C2A-83B5-78B67AFD5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70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98C11-3402-486A-9848-5EAAE438F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79792-847E-4893-B00A-D4E26624A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546F8-059F-481F-B07E-8318C26FF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3BC3-C4EA-4BE4-811A-EFBD91383335}" type="datetimeFigureOut">
              <a:rPr lang="en-US" smtClean="0"/>
              <a:t>20/06/2023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724CA-DC07-4975-A3B9-941CE73E0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10396-D4C0-4972-98F1-7C3BC6CB5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2C2D-6052-4C2A-83B5-78B67AFD5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71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32E61-ADDF-4854-A679-C6C063692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DA281-371A-4A83-85B1-790410E7A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3FF54-B180-4762-A474-63DD21056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3BC3-C4EA-4BE4-811A-EFBD91383335}" type="datetimeFigureOut">
              <a:rPr lang="en-US" smtClean="0"/>
              <a:t>20/06/2023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76F25-E030-43E9-8269-B68F2FB74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D1F94-36C0-4AFD-876A-6AE69F896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2C2D-6052-4C2A-83B5-78B67AFD5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9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3C3D7-F5AC-494E-B4FA-A98EB8CB8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0503A-CEA8-4B50-A004-75042DE397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E85020-7F7D-4C96-AE51-08E4BCAB8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904365-727F-48C8-97A9-3BF82DF7F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3BC3-C4EA-4BE4-811A-EFBD91383335}" type="datetimeFigureOut">
              <a:rPr lang="en-US" smtClean="0"/>
              <a:t>20/06/2023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F6CD09-7C45-4A96-A207-04CE6EA14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24F42-A53A-4B0D-AAF6-48466D996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2C2D-6052-4C2A-83B5-78B67AFD5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21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D0412-E121-47B8-9DEB-5FB3B0D90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EB5FC-112D-4DB2-9D9C-2F04B6351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34B0CD-0BB0-4B33-BD8F-8B45BBB2A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C93478-2AD1-46D0-8C4A-54B624509F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EBD256-BE99-41C0-A0DD-F7D8B8A0EB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635666-3D7D-46E9-AF91-4930C64A5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3BC3-C4EA-4BE4-811A-EFBD91383335}" type="datetimeFigureOut">
              <a:rPr lang="en-US" smtClean="0"/>
              <a:t>20/06/2023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E73D15-A00F-4E13-8BA8-3248458D3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E3E7FA-BC1F-42A8-A0C9-08D6BD20D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2C2D-6052-4C2A-83B5-78B67AFD5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04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0846C-E287-4C2D-8AA6-C7F4CA77F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AA4D67-50D5-4EFF-B141-774A95B10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3BC3-C4EA-4BE4-811A-EFBD91383335}" type="datetimeFigureOut">
              <a:rPr lang="en-US" smtClean="0"/>
              <a:t>20/06/2023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51E5A6-4FDD-4574-ACD6-A064A9C3B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DC685D-C32A-4AFA-BBFE-7E2D9A360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2C2D-6052-4C2A-83B5-78B67AFD5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7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E406E4-ACD4-4258-9F34-173BA59C5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3BC3-C4EA-4BE4-811A-EFBD91383335}" type="datetimeFigureOut">
              <a:rPr lang="en-US" smtClean="0"/>
              <a:t>20/06/2023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148BCC-45C9-4D05-AA8D-EEBE1C0EF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794E8-D2C8-4DE0-BE67-9167D9D47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2C2D-6052-4C2A-83B5-78B67AFD5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5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73E13-F951-43BF-A6DB-A5C0EA5EC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02C85-9E86-4F47-9221-39FEBA38D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72EAE-5003-4872-8FC1-F98CA7428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4EF749-304D-4FEA-B0EC-E4F7F9B7B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3BC3-C4EA-4BE4-811A-EFBD91383335}" type="datetimeFigureOut">
              <a:rPr lang="en-US" smtClean="0"/>
              <a:t>20/06/2023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1AED5-D7CD-4708-B623-8C6881163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81F5F-E00F-45C5-9572-B03F33BD2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2C2D-6052-4C2A-83B5-78B67AFD5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27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E0DB9-9C35-43F3-9654-B17C73B1D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FA1B6B-D3DC-46F3-BE80-42D75F6040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FCBA0-FCCD-48B9-9F0A-965519A50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DA77E5-8D3C-4C7D-B102-C0B4AFB67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3BC3-C4EA-4BE4-811A-EFBD91383335}" type="datetimeFigureOut">
              <a:rPr lang="en-US" smtClean="0"/>
              <a:t>20/06/2023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6F2D35-46BD-4E7B-B707-1CF5B4781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FD9537-45F4-41E5-9711-AF145EFB4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2C2D-6052-4C2A-83B5-78B67AFD5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16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59CDB2-2077-41BB-8FF2-654D0EBD1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EB376-75BC-4F88-97A1-962736792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98C2E-08B4-4979-A55B-F67D2A8127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63BC3-C4EA-4BE4-811A-EFBD91383335}" type="datetimeFigureOut">
              <a:rPr lang="en-US" smtClean="0"/>
              <a:t>20/06/2023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4035C-006D-473E-9931-F133723A9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4366F-170B-4171-BF32-C64848D36C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B2C2D-6052-4C2A-83B5-78B67AFD5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61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12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4.png"/><Relationship Id="rId9" Type="http://schemas.openxmlformats.org/officeDocument/2006/relationships/image" Target="../media/image9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3" Type="http://schemas.openxmlformats.org/officeDocument/2006/relationships/image" Target="../media/image99.png"/><Relationship Id="rId7" Type="http://schemas.openxmlformats.org/officeDocument/2006/relationships/image" Target="../media/image5.png"/><Relationship Id="rId12" Type="http://schemas.openxmlformats.org/officeDocument/2006/relationships/image" Target="../media/image10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0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11" Type="http://schemas.openxmlformats.org/officeDocument/2006/relationships/image" Target="../media/image103.png"/><Relationship Id="rId5" Type="http://schemas.openxmlformats.org/officeDocument/2006/relationships/image" Target="../media/image4.png"/><Relationship Id="rId15" Type="http://schemas.openxmlformats.org/officeDocument/2006/relationships/image" Target="../media/image107.png"/><Relationship Id="rId10" Type="http://schemas.openxmlformats.org/officeDocument/2006/relationships/image" Target="../media/image102.png"/><Relationship Id="rId4" Type="http://schemas.openxmlformats.org/officeDocument/2006/relationships/image" Target="../media/image12.png"/><Relationship Id="rId9" Type="http://schemas.openxmlformats.org/officeDocument/2006/relationships/image" Target="../media/image101.png"/><Relationship Id="rId14" Type="http://schemas.openxmlformats.org/officeDocument/2006/relationships/image" Target="../media/image10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3" Type="http://schemas.openxmlformats.org/officeDocument/2006/relationships/image" Target="../media/image109.png"/><Relationship Id="rId7" Type="http://schemas.openxmlformats.org/officeDocument/2006/relationships/image" Target="../media/image5.png"/><Relationship Id="rId12" Type="http://schemas.openxmlformats.org/officeDocument/2006/relationships/image" Target="../media/image1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image" Target="../media/image113.png"/><Relationship Id="rId5" Type="http://schemas.openxmlformats.org/officeDocument/2006/relationships/image" Target="../media/image66.png"/><Relationship Id="rId10" Type="http://schemas.openxmlformats.org/officeDocument/2006/relationships/image" Target="../media/image112.png"/><Relationship Id="rId4" Type="http://schemas.openxmlformats.org/officeDocument/2006/relationships/image" Target="../media/image12.png"/><Relationship Id="rId9" Type="http://schemas.openxmlformats.org/officeDocument/2006/relationships/image" Target="../media/image1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image" Target="../media/image119.png"/><Relationship Id="rId18" Type="http://schemas.openxmlformats.org/officeDocument/2006/relationships/image" Target="../media/image122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openxmlformats.org/officeDocument/2006/relationships/slide" Target="slide51.xml"/><Relationship Id="rId17" Type="http://schemas.openxmlformats.org/officeDocument/2006/relationships/slide" Target="slide14.xm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11" Type="http://schemas.openxmlformats.org/officeDocument/2006/relationships/image" Target="../media/image118.png"/><Relationship Id="rId5" Type="http://schemas.openxmlformats.org/officeDocument/2006/relationships/image" Target="../media/image4.png"/><Relationship Id="rId15" Type="http://schemas.openxmlformats.org/officeDocument/2006/relationships/image" Target="../media/image120.png"/><Relationship Id="rId10" Type="http://schemas.openxmlformats.org/officeDocument/2006/relationships/slide" Target="slide48.xml"/><Relationship Id="rId19" Type="http://schemas.openxmlformats.org/officeDocument/2006/relationships/image" Target="../media/image11.gif"/><Relationship Id="rId4" Type="http://schemas.openxmlformats.org/officeDocument/2006/relationships/image" Target="../media/image116.png"/><Relationship Id="rId9" Type="http://schemas.openxmlformats.org/officeDocument/2006/relationships/image" Target="../media/image117.png"/><Relationship Id="rId14" Type="http://schemas.openxmlformats.org/officeDocument/2006/relationships/slide" Target="slide5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2.png"/><Relationship Id="rId7" Type="http://schemas.openxmlformats.org/officeDocument/2006/relationships/image" Target="../media/image1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10" Type="http://schemas.openxmlformats.org/officeDocument/2006/relationships/image" Target="../media/image126.png"/><Relationship Id="rId4" Type="http://schemas.openxmlformats.org/officeDocument/2006/relationships/image" Target="../media/image4.png"/><Relationship Id="rId9" Type="http://schemas.openxmlformats.org/officeDocument/2006/relationships/image" Target="../media/image1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11" Type="http://schemas.openxmlformats.org/officeDocument/2006/relationships/image" Target="../media/image131.png"/><Relationship Id="rId5" Type="http://schemas.openxmlformats.org/officeDocument/2006/relationships/image" Target="../media/image4.png"/><Relationship Id="rId10" Type="http://schemas.openxmlformats.org/officeDocument/2006/relationships/image" Target="../media/image130.png"/><Relationship Id="rId4" Type="http://schemas.openxmlformats.org/officeDocument/2006/relationships/image" Target="../media/image12.png"/><Relationship Id="rId9" Type="http://schemas.openxmlformats.org/officeDocument/2006/relationships/image" Target="../media/image1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.png"/><Relationship Id="rId7" Type="http://schemas.openxmlformats.org/officeDocument/2006/relationships/image" Target="../media/image1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10" Type="http://schemas.openxmlformats.org/officeDocument/2006/relationships/image" Target="../media/image135.png"/><Relationship Id="rId4" Type="http://schemas.openxmlformats.org/officeDocument/2006/relationships/image" Target="../media/image4.png"/><Relationship Id="rId9" Type="http://schemas.openxmlformats.org/officeDocument/2006/relationships/image" Target="../media/image1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2.png"/><Relationship Id="rId7" Type="http://schemas.openxmlformats.org/officeDocument/2006/relationships/image" Target="../media/image1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4.png"/><Relationship Id="rId9" Type="http://schemas.openxmlformats.org/officeDocument/2006/relationships/image" Target="../media/image1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2.png"/><Relationship Id="rId7" Type="http://schemas.openxmlformats.org/officeDocument/2006/relationships/image" Target="../media/image1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4.png"/><Relationship Id="rId9" Type="http://schemas.openxmlformats.org/officeDocument/2006/relationships/image" Target="../media/image1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48.png"/><Relationship Id="rId3" Type="http://schemas.openxmlformats.org/officeDocument/2006/relationships/image" Target="../media/image12.png"/><Relationship Id="rId7" Type="http://schemas.openxmlformats.org/officeDocument/2006/relationships/image" Target="../media/image142.png"/><Relationship Id="rId12" Type="http://schemas.openxmlformats.org/officeDocument/2006/relationships/image" Target="../media/image1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46.png"/><Relationship Id="rId5" Type="http://schemas.openxmlformats.org/officeDocument/2006/relationships/slide" Target="slide1.xml"/><Relationship Id="rId10" Type="http://schemas.openxmlformats.org/officeDocument/2006/relationships/image" Target="../media/image145.png"/><Relationship Id="rId4" Type="http://schemas.openxmlformats.org/officeDocument/2006/relationships/image" Target="../media/image4.png"/><Relationship Id="rId9" Type="http://schemas.openxmlformats.org/officeDocument/2006/relationships/image" Target="../media/image144.png"/><Relationship Id="rId14" Type="http://schemas.openxmlformats.org/officeDocument/2006/relationships/image" Target="../media/image1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2.xml"/><Relationship Id="rId13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slide" Target="slide13.xml"/><Relationship Id="rId4" Type="http://schemas.openxmlformats.org/officeDocument/2006/relationships/slide" Target="slide1.xml"/><Relationship Id="rId9" Type="http://schemas.openxmlformats.org/officeDocument/2006/relationships/image" Target="../media/image8.png"/><Relationship Id="rId14" Type="http://schemas.openxmlformats.org/officeDocument/2006/relationships/image" Target="../media/image11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156.png"/><Relationship Id="rId3" Type="http://schemas.openxmlformats.org/officeDocument/2006/relationships/image" Target="../media/image12.png"/><Relationship Id="rId7" Type="http://schemas.openxmlformats.org/officeDocument/2006/relationships/image" Target="../media/image150.png"/><Relationship Id="rId12" Type="http://schemas.openxmlformats.org/officeDocument/2006/relationships/image" Target="../media/image1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54.png"/><Relationship Id="rId5" Type="http://schemas.openxmlformats.org/officeDocument/2006/relationships/slide" Target="slide1.xml"/><Relationship Id="rId10" Type="http://schemas.openxmlformats.org/officeDocument/2006/relationships/image" Target="../media/image153.png"/><Relationship Id="rId4" Type="http://schemas.openxmlformats.org/officeDocument/2006/relationships/image" Target="../media/image4.png"/><Relationship Id="rId9" Type="http://schemas.openxmlformats.org/officeDocument/2006/relationships/image" Target="../media/image15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image" Target="../media/image163.png"/><Relationship Id="rId3" Type="http://schemas.openxmlformats.org/officeDocument/2006/relationships/image" Target="../media/image12.png"/><Relationship Id="rId7" Type="http://schemas.openxmlformats.org/officeDocument/2006/relationships/image" Target="../media/image157.png"/><Relationship Id="rId12" Type="http://schemas.openxmlformats.org/officeDocument/2006/relationships/image" Target="../media/image16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61.png"/><Relationship Id="rId5" Type="http://schemas.openxmlformats.org/officeDocument/2006/relationships/slide" Target="slide1.xml"/><Relationship Id="rId10" Type="http://schemas.openxmlformats.org/officeDocument/2006/relationships/image" Target="../media/image160.png"/><Relationship Id="rId4" Type="http://schemas.openxmlformats.org/officeDocument/2006/relationships/image" Target="../media/image4.png"/><Relationship Id="rId9" Type="http://schemas.openxmlformats.org/officeDocument/2006/relationships/image" Target="../media/image15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12.png"/><Relationship Id="rId7" Type="http://schemas.openxmlformats.org/officeDocument/2006/relationships/image" Target="../media/image16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10" Type="http://schemas.openxmlformats.org/officeDocument/2006/relationships/image" Target="../media/image167.png"/><Relationship Id="rId4" Type="http://schemas.openxmlformats.org/officeDocument/2006/relationships/image" Target="../media/image4.png"/><Relationship Id="rId9" Type="http://schemas.openxmlformats.org/officeDocument/2006/relationships/image" Target="../media/image16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12.png"/><Relationship Id="rId7" Type="http://schemas.openxmlformats.org/officeDocument/2006/relationships/image" Target="../media/image16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72.png"/><Relationship Id="rId5" Type="http://schemas.openxmlformats.org/officeDocument/2006/relationships/slide" Target="slide33.xml"/><Relationship Id="rId10" Type="http://schemas.openxmlformats.org/officeDocument/2006/relationships/image" Target="../media/image171.png"/><Relationship Id="rId4" Type="http://schemas.openxmlformats.org/officeDocument/2006/relationships/image" Target="../media/image4.png"/><Relationship Id="rId9" Type="http://schemas.openxmlformats.org/officeDocument/2006/relationships/image" Target="../media/image17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13" Type="http://schemas.openxmlformats.org/officeDocument/2006/relationships/image" Target="../media/image179.png"/><Relationship Id="rId3" Type="http://schemas.openxmlformats.org/officeDocument/2006/relationships/image" Target="../media/image12.png"/><Relationship Id="rId7" Type="http://schemas.openxmlformats.org/officeDocument/2006/relationships/image" Target="../media/image173.png"/><Relationship Id="rId12" Type="http://schemas.openxmlformats.org/officeDocument/2006/relationships/image" Target="../media/image17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77.png"/><Relationship Id="rId5" Type="http://schemas.openxmlformats.org/officeDocument/2006/relationships/slide" Target="slide1.xml"/><Relationship Id="rId15" Type="http://schemas.openxmlformats.org/officeDocument/2006/relationships/image" Target="../media/image181.png"/><Relationship Id="rId10" Type="http://schemas.openxmlformats.org/officeDocument/2006/relationships/image" Target="../media/image176.png"/><Relationship Id="rId4" Type="http://schemas.openxmlformats.org/officeDocument/2006/relationships/image" Target="../media/image4.png"/><Relationship Id="rId9" Type="http://schemas.openxmlformats.org/officeDocument/2006/relationships/image" Target="../media/image175.png"/><Relationship Id="rId14" Type="http://schemas.openxmlformats.org/officeDocument/2006/relationships/image" Target="../media/image18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12.png"/><Relationship Id="rId7" Type="http://schemas.openxmlformats.org/officeDocument/2006/relationships/image" Target="../media/image18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84.png"/><Relationship Id="rId5" Type="http://schemas.openxmlformats.org/officeDocument/2006/relationships/slide" Target="slide1.xml"/><Relationship Id="rId10" Type="http://schemas.openxmlformats.org/officeDocument/2006/relationships/image" Target="../media/image183.png"/><Relationship Id="rId4" Type="http://schemas.openxmlformats.org/officeDocument/2006/relationships/image" Target="../media/image4.png"/><Relationship Id="rId9" Type="http://schemas.openxmlformats.org/officeDocument/2006/relationships/image" Target="../media/image17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12.png"/><Relationship Id="rId7" Type="http://schemas.openxmlformats.org/officeDocument/2006/relationships/image" Target="../media/image18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88.png"/><Relationship Id="rId5" Type="http://schemas.openxmlformats.org/officeDocument/2006/relationships/slide" Target="slide1.xml"/><Relationship Id="rId10" Type="http://schemas.openxmlformats.org/officeDocument/2006/relationships/image" Target="../media/image187.png"/><Relationship Id="rId4" Type="http://schemas.openxmlformats.org/officeDocument/2006/relationships/image" Target="../media/image4.png"/><Relationship Id="rId9" Type="http://schemas.openxmlformats.org/officeDocument/2006/relationships/image" Target="../media/image18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13" Type="http://schemas.openxmlformats.org/officeDocument/2006/relationships/image" Target="../media/image179.png"/><Relationship Id="rId3" Type="http://schemas.openxmlformats.org/officeDocument/2006/relationships/image" Target="../media/image12.png"/><Relationship Id="rId7" Type="http://schemas.openxmlformats.org/officeDocument/2006/relationships/image" Target="../media/image173.png"/><Relationship Id="rId12" Type="http://schemas.openxmlformats.org/officeDocument/2006/relationships/image" Target="../media/image19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90.png"/><Relationship Id="rId5" Type="http://schemas.openxmlformats.org/officeDocument/2006/relationships/slide" Target="slide1.xml"/><Relationship Id="rId15" Type="http://schemas.openxmlformats.org/officeDocument/2006/relationships/image" Target="../media/image193.png"/><Relationship Id="rId10" Type="http://schemas.openxmlformats.org/officeDocument/2006/relationships/image" Target="../media/image176.png"/><Relationship Id="rId4" Type="http://schemas.openxmlformats.org/officeDocument/2006/relationships/image" Target="../media/image4.png"/><Relationship Id="rId9" Type="http://schemas.openxmlformats.org/officeDocument/2006/relationships/image" Target="../media/image189.png"/><Relationship Id="rId14" Type="http://schemas.openxmlformats.org/officeDocument/2006/relationships/image" Target="../media/image19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3" Type="http://schemas.openxmlformats.org/officeDocument/2006/relationships/image" Target="../media/image12.png"/><Relationship Id="rId7" Type="http://schemas.openxmlformats.org/officeDocument/2006/relationships/image" Target="../media/image194.png"/><Relationship Id="rId12" Type="http://schemas.openxmlformats.org/officeDocument/2006/relationships/image" Target="../media/image19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98.png"/><Relationship Id="rId5" Type="http://schemas.openxmlformats.org/officeDocument/2006/relationships/slide" Target="slide1.xml"/><Relationship Id="rId10" Type="http://schemas.openxmlformats.org/officeDocument/2006/relationships/image" Target="../media/image197.png"/><Relationship Id="rId4" Type="http://schemas.openxmlformats.org/officeDocument/2006/relationships/image" Target="../media/image4.png"/><Relationship Id="rId9" Type="http://schemas.openxmlformats.org/officeDocument/2006/relationships/image" Target="../media/image19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3" Type="http://schemas.openxmlformats.org/officeDocument/2006/relationships/image" Target="../media/image12.png"/><Relationship Id="rId7" Type="http://schemas.openxmlformats.org/officeDocument/2006/relationships/image" Target="../media/image200.png"/><Relationship Id="rId12" Type="http://schemas.openxmlformats.org/officeDocument/2006/relationships/image" Target="../media/image20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03.png"/><Relationship Id="rId5" Type="http://schemas.openxmlformats.org/officeDocument/2006/relationships/slide" Target="slide1.xml"/><Relationship Id="rId10" Type="http://schemas.openxmlformats.org/officeDocument/2006/relationships/image" Target="../media/image196.png"/><Relationship Id="rId4" Type="http://schemas.openxmlformats.org/officeDocument/2006/relationships/image" Target="../media/image4.png"/><Relationship Id="rId9" Type="http://schemas.openxmlformats.org/officeDocument/2006/relationships/image" Target="../media/image20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6.png"/><Relationship Id="rId18" Type="http://schemas.openxmlformats.org/officeDocument/2006/relationships/image" Target="../media/image11.gif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openxmlformats.org/officeDocument/2006/relationships/slide" Target="slide7.xml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5" Type="http://schemas.openxmlformats.org/officeDocument/2006/relationships/image" Target="../media/image17.png"/><Relationship Id="rId10" Type="http://schemas.openxmlformats.org/officeDocument/2006/relationships/slide" Target="slide6.xml"/><Relationship Id="rId4" Type="http://schemas.openxmlformats.org/officeDocument/2006/relationships/image" Target="../media/image13.png"/><Relationship Id="rId9" Type="http://schemas.openxmlformats.org/officeDocument/2006/relationships/image" Target="../media/image14.png"/><Relationship Id="rId14" Type="http://schemas.openxmlformats.org/officeDocument/2006/relationships/slide" Target="slide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3" Type="http://schemas.openxmlformats.org/officeDocument/2006/relationships/image" Target="../media/image12.png"/><Relationship Id="rId7" Type="http://schemas.openxmlformats.org/officeDocument/2006/relationships/image" Target="../media/image205.png"/><Relationship Id="rId12" Type="http://schemas.openxmlformats.org/officeDocument/2006/relationships/image" Target="../media/image2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09.png"/><Relationship Id="rId5" Type="http://schemas.openxmlformats.org/officeDocument/2006/relationships/slide" Target="slide1.xml"/><Relationship Id="rId10" Type="http://schemas.openxmlformats.org/officeDocument/2006/relationships/image" Target="../media/image208.png"/><Relationship Id="rId4" Type="http://schemas.openxmlformats.org/officeDocument/2006/relationships/image" Target="../media/image4.png"/><Relationship Id="rId9" Type="http://schemas.openxmlformats.org/officeDocument/2006/relationships/image" Target="../media/image20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3" Type="http://schemas.openxmlformats.org/officeDocument/2006/relationships/image" Target="../media/image12.png"/><Relationship Id="rId7" Type="http://schemas.openxmlformats.org/officeDocument/2006/relationships/image" Target="../media/image2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15.png"/><Relationship Id="rId5" Type="http://schemas.openxmlformats.org/officeDocument/2006/relationships/slide" Target="slide1.xml"/><Relationship Id="rId10" Type="http://schemas.openxmlformats.org/officeDocument/2006/relationships/image" Target="../media/image214.png"/><Relationship Id="rId4" Type="http://schemas.openxmlformats.org/officeDocument/2006/relationships/image" Target="../media/image4.png"/><Relationship Id="rId9" Type="http://schemas.openxmlformats.org/officeDocument/2006/relationships/image" Target="../media/image21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png"/><Relationship Id="rId13" Type="http://schemas.openxmlformats.org/officeDocument/2006/relationships/image" Target="../media/image222.png"/><Relationship Id="rId3" Type="http://schemas.openxmlformats.org/officeDocument/2006/relationships/image" Target="../media/image12.png"/><Relationship Id="rId7" Type="http://schemas.openxmlformats.org/officeDocument/2006/relationships/image" Target="../media/image216.png"/><Relationship Id="rId12" Type="http://schemas.openxmlformats.org/officeDocument/2006/relationships/image" Target="../media/image221.pn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2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20.png"/><Relationship Id="rId5" Type="http://schemas.openxmlformats.org/officeDocument/2006/relationships/slide" Target="slide1.xml"/><Relationship Id="rId15" Type="http://schemas.openxmlformats.org/officeDocument/2006/relationships/image" Target="../media/image224.png"/><Relationship Id="rId10" Type="http://schemas.openxmlformats.org/officeDocument/2006/relationships/image" Target="../media/image219.png"/><Relationship Id="rId4" Type="http://schemas.openxmlformats.org/officeDocument/2006/relationships/image" Target="../media/image4.png"/><Relationship Id="rId9" Type="http://schemas.openxmlformats.org/officeDocument/2006/relationships/image" Target="../media/image218.png"/><Relationship Id="rId14" Type="http://schemas.openxmlformats.org/officeDocument/2006/relationships/image" Target="../media/image22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png"/><Relationship Id="rId3" Type="http://schemas.openxmlformats.org/officeDocument/2006/relationships/image" Target="../media/image12.png"/><Relationship Id="rId7" Type="http://schemas.openxmlformats.org/officeDocument/2006/relationships/image" Target="../media/image2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30.png"/><Relationship Id="rId5" Type="http://schemas.openxmlformats.org/officeDocument/2006/relationships/slide" Target="slide1.xml"/><Relationship Id="rId10" Type="http://schemas.openxmlformats.org/officeDocument/2006/relationships/image" Target="../media/image229.png"/><Relationship Id="rId4" Type="http://schemas.openxmlformats.org/officeDocument/2006/relationships/image" Target="../media/image4.png"/><Relationship Id="rId9" Type="http://schemas.openxmlformats.org/officeDocument/2006/relationships/image" Target="../media/image22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237.png"/><Relationship Id="rId3" Type="http://schemas.openxmlformats.org/officeDocument/2006/relationships/image" Target="../media/image231.png"/><Relationship Id="rId7" Type="http://schemas.openxmlformats.org/officeDocument/2006/relationships/image" Target="../media/image4.png"/><Relationship Id="rId12" Type="http://schemas.openxmlformats.org/officeDocument/2006/relationships/image" Target="../media/image2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235.png"/><Relationship Id="rId5" Type="http://schemas.openxmlformats.org/officeDocument/2006/relationships/image" Target="../media/image233.png"/><Relationship Id="rId10" Type="http://schemas.openxmlformats.org/officeDocument/2006/relationships/image" Target="../media/image234.png"/><Relationship Id="rId4" Type="http://schemas.openxmlformats.org/officeDocument/2006/relationships/image" Target="../media/image232.png"/><Relationship Id="rId9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png"/><Relationship Id="rId3" Type="http://schemas.openxmlformats.org/officeDocument/2006/relationships/image" Target="../media/image23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10" Type="http://schemas.openxmlformats.org/officeDocument/2006/relationships/image" Target="../media/image241.png"/><Relationship Id="rId4" Type="http://schemas.openxmlformats.org/officeDocument/2006/relationships/image" Target="../media/image12.png"/><Relationship Id="rId9" Type="http://schemas.openxmlformats.org/officeDocument/2006/relationships/image" Target="../media/image24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png"/><Relationship Id="rId3" Type="http://schemas.openxmlformats.org/officeDocument/2006/relationships/image" Target="../media/image24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4.png"/><Relationship Id="rId9" Type="http://schemas.openxmlformats.org/officeDocument/2006/relationships/image" Target="../media/image244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45.png"/><Relationship Id="rId7" Type="http://schemas.openxmlformats.org/officeDocument/2006/relationships/slide" Target="slide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46.png"/><Relationship Id="rId4" Type="http://schemas.openxmlformats.org/officeDocument/2006/relationships/image" Target="../media/image12.png"/><Relationship Id="rId9" Type="http://schemas.openxmlformats.org/officeDocument/2006/relationships/image" Target="../media/image24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9.png"/><Relationship Id="rId3" Type="http://schemas.openxmlformats.org/officeDocument/2006/relationships/image" Target="../media/image12.png"/><Relationship Id="rId7" Type="http://schemas.openxmlformats.org/officeDocument/2006/relationships/image" Target="../media/image248.png"/><Relationship Id="rId12" Type="http://schemas.openxmlformats.org/officeDocument/2006/relationships/image" Target="../media/image25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52.png"/><Relationship Id="rId5" Type="http://schemas.openxmlformats.org/officeDocument/2006/relationships/slide" Target="slide1.xml"/><Relationship Id="rId10" Type="http://schemas.openxmlformats.org/officeDocument/2006/relationships/image" Target="../media/image251.png"/><Relationship Id="rId4" Type="http://schemas.openxmlformats.org/officeDocument/2006/relationships/image" Target="../media/image4.png"/><Relationship Id="rId9" Type="http://schemas.openxmlformats.org/officeDocument/2006/relationships/image" Target="../media/image25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5.png"/><Relationship Id="rId13" Type="http://schemas.openxmlformats.org/officeDocument/2006/relationships/image" Target="../media/image260.png"/><Relationship Id="rId18" Type="http://schemas.openxmlformats.org/officeDocument/2006/relationships/image" Target="../media/image265.png"/><Relationship Id="rId3" Type="http://schemas.openxmlformats.org/officeDocument/2006/relationships/image" Target="../media/image12.png"/><Relationship Id="rId7" Type="http://schemas.openxmlformats.org/officeDocument/2006/relationships/image" Target="../media/image254.png"/><Relationship Id="rId12" Type="http://schemas.openxmlformats.org/officeDocument/2006/relationships/image" Target="../media/image259.png"/><Relationship Id="rId17" Type="http://schemas.openxmlformats.org/officeDocument/2006/relationships/image" Target="../media/image264.png"/><Relationship Id="rId2" Type="http://schemas.openxmlformats.org/officeDocument/2006/relationships/notesSlide" Target="../notesSlides/notesSlide39.xml"/><Relationship Id="rId16" Type="http://schemas.openxmlformats.org/officeDocument/2006/relationships/image" Target="../media/image2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58.png"/><Relationship Id="rId5" Type="http://schemas.openxmlformats.org/officeDocument/2006/relationships/slide" Target="slide1.xml"/><Relationship Id="rId15" Type="http://schemas.openxmlformats.org/officeDocument/2006/relationships/image" Target="../media/image262.png"/><Relationship Id="rId10" Type="http://schemas.openxmlformats.org/officeDocument/2006/relationships/image" Target="../media/image257.png"/><Relationship Id="rId4" Type="http://schemas.openxmlformats.org/officeDocument/2006/relationships/image" Target="../media/image4.png"/><Relationship Id="rId9" Type="http://schemas.openxmlformats.org/officeDocument/2006/relationships/image" Target="../media/image256.png"/><Relationship Id="rId14" Type="http://schemas.openxmlformats.org/officeDocument/2006/relationships/image" Target="../media/image26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9.png"/><Relationship Id="rId21" Type="http://schemas.openxmlformats.org/officeDocument/2006/relationships/image" Target="../media/image33.png"/><Relationship Id="rId7" Type="http://schemas.openxmlformats.org/officeDocument/2006/relationships/image" Target="../media/image5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11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2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7.png"/><Relationship Id="rId3" Type="http://schemas.openxmlformats.org/officeDocument/2006/relationships/image" Target="../media/image4.png"/><Relationship Id="rId7" Type="http://schemas.openxmlformats.org/officeDocument/2006/relationships/image" Target="../media/image26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slide" Target="slide1.xml"/><Relationship Id="rId9" Type="http://schemas.openxmlformats.org/officeDocument/2006/relationships/image" Target="../media/image26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7.png"/><Relationship Id="rId3" Type="http://schemas.openxmlformats.org/officeDocument/2006/relationships/image" Target="../media/image12.png"/><Relationship Id="rId7" Type="http://schemas.openxmlformats.org/officeDocument/2006/relationships/image" Target="../media/image26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4.png"/><Relationship Id="rId9" Type="http://schemas.openxmlformats.org/officeDocument/2006/relationships/image" Target="../media/image27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2.png"/><Relationship Id="rId3" Type="http://schemas.openxmlformats.org/officeDocument/2006/relationships/image" Target="../media/image12.png"/><Relationship Id="rId7" Type="http://schemas.openxmlformats.org/officeDocument/2006/relationships/image" Target="../media/image27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10" Type="http://schemas.openxmlformats.org/officeDocument/2006/relationships/image" Target="../media/image274.png"/><Relationship Id="rId4" Type="http://schemas.openxmlformats.org/officeDocument/2006/relationships/image" Target="../media/image4.png"/><Relationship Id="rId9" Type="http://schemas.openxmlformats.org/officeDocument/2006/relationships/image" Target="../media/image27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6.png"/><Relationship Id="rId3" Type="http://schemas.openxmlformats.org/officeDocument/2006/relationships/image" Target="../media/image12.png"/><Relationship Id="rId7" Type="http://schemas.openxmlformats.org/officeDocument/2006/relationships/image" Target="../media/image27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4.png"/><Relationship Id="rId9" Type="http://schemas.openxmlformats.org/officeDocument/2006/relationships/image" Target="../media/image27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6.png"/><Relationship Id="rId3" Type="http://schemas.openxmlformats.org/officeDocument/2006/relationships/image" Target="../media/image12.png"/><Relationship Id="rId7" Type="http://schemas.openxmlformats.org/officeDocument/2006/relationships/image" Target="../media/image27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4.png"/><Relationship Id="rId9" Type="http://schemas.openxmlformats.org/officeDocument/2006/relationships/image" Target="../media/image27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png"/><Relationship Id="rId3" Type="http://schemas.openxmlformats.org/officeDocument/2006/relationships/image" Target="../media/image12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3.png"/><Relationship Id="rId13" Type="http://schemas.openxmlformats.org/officeDocument/2006/relationships/image" Target="../media/image288.png"/><Relationship Id="rId3" Type="http://schemas.openxmlformats.org/officeDocument/2006/relationships/image" Target="../media/image282.png"/><Relationship Id="rId7" Type="http://schemas.openxmlformats.org/officeDocument/2006/relationships/image" Target="../media/image5.png"/><Relationship Id="rId12" Type="http://schemas.openxmlformats.org/officeDocument/2006/relationships/image" Target="../media/image28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11" Type="http://schemas.openxmlformats.org/officeDocument/2006/relationships/image" Target="../media/image286.png"/><Relationship Id="rId5" Type="http://schemas.openxmlformats.org/officeDocument/2006/relationships/image" Target="../media/image4.png"/><Relationship Id="rId15" Type="http://schemas.openxmlformats.org/officeDocument/2006/relationships/image" Target="../media/image290.png"/><Relationship Id="rId10" Type="http://schemas.openxmlformats.org/officeDocument/2006/relationships/image" Target="../media/image285.png"/><Relationship Id="rId4" Type="http://schemas.openxmlformats.org/officeDocument/2006/relationships/image" Target="../media/image12.png"/><Relationship Id="rId9" Type="http://schemas.openxmlformats.org/officeDocument/2006/relationships/image" Target="../media/image284.png"/><Relationship Id="rId14" Type="http://schemas.openxmlformats.org/officeDocument/2006/relationships/image" Target="../media/image28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2.png"/><Relationship Id="rId13" Type="http://schemas.openxmlformats.org/officeDocument/2006/relationships/image" Target="../media/image297.png"/><Relationship Id="rId3" Type="http://schemas.openxmlformats.org/officeDocument/2006/relationships/image" Target="../media/image291.png"/><Relationship Id="rId7" Type="http://schemas.openxmlformats.org/officeDocument/2006/relationships/image" Target="../media/image5.png"/><Relationship Id="rId12" Type="http://schemas.openxmlformats.org/officeDocument/2006/relationships/image" Target="../media/image29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11" Type="http://schemas.openxmlformats.org/officeDocument/2006/relationships/image" Target="../media/image295.png"/><Relationship Id="rId5" Type="http://schemas.openxmlformats.org/officeDocument/2006/relationships/image" Target="../media/image4.png"/><Relationship Id="rId15" Type="http://schemas.openxmlformats.org/officeDocument/2006/relationships/image" Target="../media/image299.png"/><Relationship Id="rId10" Type="http://schemas.openxmlformats.org/officeDocument/2006/relationships/image" Target="../media/image294.png"/><Relationship Id="rId4" Type="http://schemas.openxmlformats.org/officeDocument/2006/relationships/image" Target="../media/image12.png"/><Relationship Id="rId9" Type="http://schemas.openxmlformats.org/officeDocument/2006/relationships/image" Target="../media/image293.png"/><Relationship Id="rId14" Type="http://schemas.openxmlformats.org/officeDocument/2006/relationships/image" Target="../media/image29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1.png"/><Relationship Id="rId3" Type="http://schemas.openxmlformats.org/officeDocument/2006/relationships/image" Target="../media/image12.png"/><Relationship Id="rId7" Type="http://schemas.openxmlformats.org/officeDocument/2006/relationships/image" Target="../media/image30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304.png"/><Relationship Id="rId5" Type="http://schemas.openxmlformats.org/officeDocument/2006/relationships/slide" Target="slide1.xml"/><Relationship Id="rId10" Type="http://schemas.openxmlformats.org/officeDocument/2006/relationships/image" Target="../media/image303.png"/><Relationship Id="rId4" Type="http://schemas.openxmlformats.org/officeDocument/2006/relationships/image" Target="../media/image4.png"/><Relationship Id="rId9" Type="http://schemas.openxmlformats.org/officeDocument/2006/relationships/image" Target="../media/image30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6.png"/><Relationship Id="rId3" Type="http://schemas.openxmlformats.org/officeDocument/2006/relationships/image" Target="../media/image12.png"/><Relationship Id="rId7" Type="http://schemas.openxmlformats.org/officeDocument/2006/relationships/image" Target="../media/image30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4.png"/><Relationship Id="rId9" Type="http://schemas.openxmlformats.org/officeDocument/2006/relationships/image" Target="../media/image30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12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5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4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6.png"/><Relationship Id="rId3" Type="http://schemas.openxmlformats.org/officeDocument/2006/relationships/image" Target="../media/image12.png"/><Relationship Id="rId7" Type="http://schemas.openxmlformats.org/officeDocument/2006/relationships/image" Target="../media/image30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4.png"/><Relationship Id="rId9" Type="http://schemas.openxmlformats.org/officeDocument/2006/relationships/image" Target="../media/image309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1.png"/><Relationship Id="rId3" Type="http://schemas.openxmlformats.org/officeDocument/2006/relationships/image" Target="../media/image12.png"/><Relationship Id="rId7" Type="http://schemas.openxmlformats.org/officeDocument/2006/relationships/image" Target="../media/image31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314.png"/><Relationship Id="rId5" Type="http://schemas.openxmlformats.org/officeDocument/2006/relationships/slide" Target="slide1.xml"/><Relationship Id="rId10" Type="http://schemas.openxmlformats.org/officeDocument/2006/relationships/image" Target="../media/image313.png"/><Relationship Id="rId4" Type="http://schemas.openxmlformats.org/officeDocument/2006/relationships/image" Target="../media/image4.png"/><Relationship Id="rId9" Type="http://schemas.openxmlformats.org/officeDocument/2006/relationships/image" Target="../media/image312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6.png"/><Relationship Id="rId3" Type="http://schemas.openxmlformats.org/officeDocument/2006/relationships/image" Target="../media/image12.png"/><Relationship Id="rId7" Type="http://schemas.openxmlformats.org/officeDocument/2006/relationships/image" Target="../media/image31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8.png"/><Relationship Id="rId13" Type="http://schemas.openxmlformats.org/officeDocument/2006/relationships/image" Target="../media/image323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openxmlformats.org/officeDocument/2006/relationships/image" Target="../media/image32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11" Type="http://schemas.openxmlformats.org/officeDocument/2006/relationships/image" Target="../media/image321.png"/><Relationship Id="rId5" Type="http://schemas.openxmlformats.org/officeDocument/2006/relationships/image" Target="../media/image4.png"/><Relationship Id="rId15" Type="http://schemas.openxmlformats.org/officeDocument/2006/relationships/image" Target="../media/image325.png"/><Relationship Id="rId10" Type="http://schemas.openxmlformats.org/officeDocument/2006/relationships/image" Target="../media/image320.png"/><Relationship Id="rId4" Type="http://schemas.openxmlformats.org/officeDocument/2006/relationships/image" Target="../media/image317.png"/><Relationship Id="rId9" Type="http://schemas.openxmlformats.org/officeDocument/2006/relationships/image" Target="../media/image319.png"/><Relationship Id="rId14" Type="http://schemas.openxmlformats.org/officeDocument/2006/relationships/image" Target="../media/image32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7.png"/><Relationship Id="rId13" Type="http://schemas.openxmlformats.org/officeDocument/2006/relationships/image" Target="../media/image332.png"/><Relationship Id="rId3" Type="http://schemas.openxmlformats.org/officeDocument/2006/relationships/image" Target="../media/image326.png"/><Relationship Id="rId7" Type="http://schemas.openxmlformats.org/officeDocument/2006/relationships/image" Target="../media/image5.png"/><Relationship Id="rId12" Type="http://schemas.openxmlformats.org/officeDocument/2006/relationships/image" Target="../media/image33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11" Type="http://schemas.openxmlformats.org/officeDocument/2006/relationships/image" Target="../media/image330.png"/><Relationship Id="rId5" Type="http://schemas.openxmlformats.org/officeDocument/2006/relationships/image" Target="../media/image4.png"/><Relationship Id="rId10" Type="http://schemas.openxmlformats.org/officeDocument/2006/relationships/image" Target="../media/image329.png"/><Relationship Id="rId4" Type="http://schemas.openxmlformats.org/officeDocument/2006/relationships/image" Target="../media/image12.png"/><Relationship Id="rId9" Type="http://schemas.openxmlformats.org/officeDocument/2006/relationships/image" Target="../media/image328.png"/><Relationship Id="rId14" Type="http://schemas.openxmlformats.org/officeDocument/2006/relationships/image" Target="../media/image333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5.png"/><Relationship Id="rId3" Type="http://schemas.openxmlformats.org/officeDocument/2006/relationships/image" Target="../media/image12.png"/><Relationship Id="rId7" Type="http://schemas.openxmlformats.org/officeDocument/2006/relationships/image" Target="../media/image33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4.png"/><Relationship Id="rId9" Type="http://schemas.openxmlformats.org/officeDocument/2006/relationships/image" Target="../media/image336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7.png"/><Relationship Id="rId3" Type="http://schemas.openxmlformats.org/officeDocument/2006/relationships/image" Target="../media/image12.png"/><Relationship Id="rId7" Type="http://schemas.openxmlformats.org/officeDocument/2006/relationships/image" Target="../media/image31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9.png"/><Relationship Id="rId3" Type="http://schemas.openxmlformats.org/officeDocument/2006/relationships/image" Target="../media/image12.png"/><Relationship Id="rId7" Type="http://schemas.openxmlformats.org/officeDocument/2006/relationships/image" Target="../media/image33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10" Type="http://schemas.openxmlformats.org/officeDocument/2006/relationships/image" Target="../media/image341.png"/><Relationship Id="rId4" Type="http://schemas.openxmlformats.org/officeDocument/2006/relationships/image" Target="../media/image4.png"/><Relationship Id="rId9" Type="http://schemas.openxmlformats.org/officeDocument/2006/relationships/image" Target="../media/image340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42.png"/><Relationship Id="rId7" Type="http://schemas.openxmlformats.org/officeDocument/2006/relationships/slide" Target="slide1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346.png"/><Relationship Id="rId5" Type="http://schemas.openxmlformats.org/officeDocument/2006/relationships/image" Target="../media/image343.png"/><Relationship Id="rId10" Type="http://schemas.openxmlformats.org/officeDocument/2006/relationships/image" Target="../media/image345.png"/><Relationship Id="rId4" Type="http://schemas.openxmlformats.org/officeDocument/2006/relationships/image" Target="../media/image12.png"/><Relationship Id="rId9" Type="http://schemas.openxmlformats.org/officeDocument/2006/relationships/image" Target="../media/image344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8.png"/><Relationship Id="rId3" Type="http://schemas.openxmlformats.org/officeDocument/2006/relationships/image" Target="../media/image12.png"/><Relationship Id="rId7" Type="http://schemas.openxmlformats.org/officeDocument/2006/relationships/image" Target="../media/image34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4.png"/><Relationship Id="rId9" Type="http://schemas.openxmlformats.org/officeDocument/2006/relationships/image" Target="../media/image3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6.png"/><Relationship Id="rId21" Type="http://schemas.openxmlformats.org/officeDocument/2006/relationships/image" Target="../media/image60.png"/><Relationship Id="rId7" Type="http://schemas.openxmlformats.org/officeDocument/2006/relationships/image" Target="../media/image4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50.png"/><Relationship Id="rId24" Type="http://schemas.openxmlformats.org/officeDocument/2006/relationships/image" Target="../media/image63.png"/><Relationship Id="rId5" Type="http://schemas.openxmlformats.org/officeDocument/2006/relationships/image" Target="../media/image48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7.png"/><Relationship Id="rId9" Type="http://schemas.openxmlformats.org/officeDocument/2006/relationships/image" Target="../media/image5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49.png"/><Relationship Id="rId7" Type="http://schemas.openxmlformats.org/officeDocument/2006/relationships/slide" Target="slide1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346.png"/><Relationship Id="rId5" Type="http://schemas.openxmlformats.org/officeDocument/2006/relationships/image" Target="../media/image12.png"/><Relationship Id="rId10" Type="http://schemas.openxmlformats.org/officeDocument/2006/relationships/image" Target="../media/image351.png"/><Relationship Id="rId4" Type="http://schemas.openxmlformats.org/officeDocument/2006/relationships/image" Target="../media/image350.png"/><Relationship Id="rId9" Type="http://schemas.openxmlformats.org/officeDocument/2006/relationships/image" Target="../media/image34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3.png"/><Relationship Id="rId13" Type="http://schemas.openxmlformats.org/officeDocument/2006/relationships/image" Target="../media/image358.png"/><Relationship Id="rId3" Type="http://schemas.openxmlformats.org/officeDocument/2006/relationships/image" Target="../media/image352.png"/><Relationship Id="rId7" Type="http://schemas.openxmlformats.org/officeDocument/2006/relationships/image" Target="../media/image5.png"/><Relationship Id="rId12" Type="http://schemas.openxmlformats.org/officeDocument/2006/relationships/image" Target="../media/image35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11" Type="http://schemas.openxmlformats.org/officeDocument/2006/relationships/image" Target="../media/image356.png"/><Relationship Id="rId5" Type="http://schemas.openxmlformats.org/officeDocument/2006/relationships/image" Target="../media/image4.png"/><Relationship Id="rId10" Type="http://schemas.openxmlformats.org/officeDocument/2006/relationships/image" Target="../media/image355.png"/><Relationship Id="rId4" Type="http://schemas.openxmlformats.org/officeDocument/2006/relationships/image" Target="../media/image12.png"/><Relationship Id="rId9" Type="http://schemas.openxmlformats.org/officeDocument/2006/relationships/image" Target="../media/image354.png"/><Relationship Id="rId14" Type="http://schemas.openxmlformats.org/officeDocument/2006/relationships/image" Target="../media/image359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" Target="slide63.xml"/><Relationship Id="rId13" Type="http://schemas.openxmlformats.org/officeDocument/2006/relationships/image" Target="../media/image363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openxmlformats.org/officeDocument/2006/relationships/slide" Target="slide68.xml"/><Relationship Id="rId2" Type="http://schemas.openxmlformats.org/officeDocument/2006/relationships/notesSlide" Target="../notesSlides/notesSlide62.xml"/><Relationship Id="rId16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11" Type="http://schemas.openxmlformats.org/officeDocument/2006/relationships/image" Target="../media/image362.png"/><Relationship Id="rId5" Type="http://schemas.openxmlformats.org/officeDocument/2006/relationships/image" Target="../media/image4.png"/><Relationship Id="rId15" Type="http://schemas.openxmlformats.org/officeDocument/2006/relationships/image" Target="../media/image364.png"/><Relationship Id="rId10" Type="http://schemas.openxmlformats.org/officeDocument/2006/relationships/slide" Target="slide64.xml"/><Relationship Id="rId4" Type="http://schemas.openxmlformats.org/officeDocument/2006/relationships/image" Target="../media/image360.png"/><Relationship Id="rId9" Type="http://schemas.openxmlformats.org/officeDocument/2006/relationships/image" Target="../media/image361.png"/><Relationship Id="rId14" Type="http://schemas.openxmlformats.org/officeDocument/2006/relationships/slide" Target="slide65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6.png"/><Relationship Id="rId13" Type="http://schemas.openxmlformats.org/officeDocument/2006/relationships/image" Target="../media/image371.png"/><Relationship Id="rId18" Type="http://schemas.openxmlformats.org/officeDocument/2006/relationships/image" Target="../media/image37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6.png"/><Relationship Id="rId12" Type="http://schemas.openxmlformats.org/officeDocument/2006/relationships/image" Target="../media/image370.png"/><Relationship Id="rId17" Type="http://schemas.openxmlformats.org/officeDocument/2006/relationships/image" Target="../media/image5.png"/><Relationship Id="rId2" Type="http://schemas.openxmlformats.org/officeDocument/2006/relationships/audio" Target="../media/media1.mp3"/><Relationship Id="rId16" Type="http://schemas.openxmlformats.org/officeDocument/2006/relationships/slide" Target="slide1.xml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11" Type="http://schemas.openxmlformats.org/officeDocument/2006/relationships/image" Target="../media/image369.png"/><Relationship Id="rId5" Type="http://schemas.openxmlformats.org/officeDocument/2006/relationships/image" Target="../media/image365.png"/><Relationship Id="rId15" Type="http://schemas.openxmlformats.org/officeDocument/2006/relationships/image" Target="../media/image373.png"/><Relationship Id="rId10" Type="http://schemas.openxmlformats.org/officeDocument/2006/relationships/image" Target="../media/image368.png"/><Relationship Id="rId19" Type="http://schemas.openxmlformats.org/officeDocument/2006/relationships/image" Target="../media/image375.png"/><Relationship Id="rId4" Type="http://schemas.openxmlformats.org/officeDocument/2006/relationships/notesSlide" Target="../notesSlides/notesSlide63.xml"/><Relationship Id="rId9" Type="http://schemas.openxmlformats.org/officeDocument/2006/relationships/image" Target="../media/image367.png"/><Relationship Id="rId14" Type="http://schemas.openxmlformats.org/officeDocument/2006/relationships/image" Target="../media/image372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7.png"/><Relationship Id="rId3" Type="http://schemas.openxmlformats.org/officeDocument/2006/relationships/image" Target="../media/image12.png"/><Relationship Id="rId7" Type="http://schemas.openxmlformats.org/officeDocument/2006/relationships/image" Target="../media/image37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10" Type="http://schemas.openxmlformats.org/officeDocument/2006/relationships/image" Target="../media/image379.png"/><Relationship Id="rId4" Type="http://schemas.openxmlformats.org/officeDocument/2006/relationships/image" Target="../media/image66.png"/><Relationship Id="rId9" Type="http://schemas.openxmlformats.org/officeDocument/2006/relationships/image" Target="../media/image378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3.png"/><Relationship Id="rId13" Type="http://schemas.openxmlformats.org/officeDocument/2006/relationships/slide" Target="slide1.xml"/><Relationship Id="rId3" Type="http://schemas.openxmlformats.org/officeDocument/2006/relationships/image" Target="../media/image12.png"/><Relationship Id="rId7" Type="http://schemas.openxmlformats.org/officeDocument/2006/relationships/image" Target="../media/image382.png"/><Relationship Id="rId12" Type="http://schemas.openxmlformats.org/officeDocument/2006/relationships/image" Target="../media/image38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1.png"/><Relationship Id="rId11" Type="http://schemas.openxmlformats.org/officeDocument/2006/relationships/image" Target="../media/image386.png"/><Relationship Id="rId5" Type="http://schemas.openxmlformats.org/officeDocument/2006/relationships/image" Target="../media/image380.png"/><Relationship Id="rId15" Type="http://schemas.openxmlformats.org/officeDocument/2006/relationships/image" Target="../media/image388.png"/><Relationship Id="rId10" Type="http://schemas.openxmlformats.org/officeDocument/2006/relationships/image" Target="../media/image385.png"/><Relationship Id="rId4" Type="http://schemas.openxmlformats.org/officeDocument/2006/relationships/image" Target="../media/image4.png"/><Relationship Id="rId9" Type="http://schemas.openxmlformats.org/officeDocument/2006/relationships/image" Target="../media/image384.png"/><Relationship Id="rId14" Type="http://schemas.openxmlformats.org/officeDocument/2006/relationships/image" Target="../media/image5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2.png"/><Relationship Id="rId3" Type="http://schemas.openxmlformats.org/officeDocument/2006/relationships/image" Target="../media/image389.png"/><Relationship Id="rId7" Type="http://schemas.openxmlformats.org/officeDocument/2006/relationships/image" Target="../media/image391.png"/><Relationship Id="rId12" Type="http://schemas.openxmlformats.org/officeDocument/2006/relationships/image" Target="../media/image39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0.png"/><Relationship Id="rId11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slide" Target="slide1.xml"/><Relationship Id="rId4" Type="http://schemas.openxmlformats.org/officeDocument/2006/relationships/image" Target="../media/image12.png"/><Relationship Id="rId9" Type="http://schemas.openxmlformats.org/officeDocument/2006/relationships/image" Target="../media/image393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8.png"/><Relationship Id="rId3" Type="http://schemas.openxmlformats.org/officeDocument/2006/relationships/image" Target="../media/image395.png"/><Relationship Id="rId7" Type="http://schemas.openxmlformats.org/officeDocument/2006/relationships/image" Target="../media/image39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6.png"/><Relationship Id="rId11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slide" Target="slide1.xml"/><Relationship Id="rId4" Type="http://schemas.openxmlformats.org/officeDocument/2006/relationships/image" Target="../media/image12.png"/><Relationship Id="rId9" Type="http://schemas.openxmlformats.org/officeDocument/2006/relationships/image" Target="../media/image399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slide" Target="slide1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1.png"/><Relationship Id="rId5" Type="http://schemas.openxmlformats.org/officeDocument/2006/relationships/image" Target="../media/image400.png"/><Relationship Id="rId4" Type="http://schemas.openxmlformats.org/officeDocument/2006/relationships/image" Target="../media/image4.png"/><Relationship Id="rId9" Type="http://schemas.openxmlformats.org/officeDocument/2006/relationships/image" Target="../media/image402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2.png"/><Relationship Id="rId7" Type="http://schemas.openxmlformats.org/officeDocument/2006/relationships/image" Target="../media/image40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4.png"/><Relationship Id="rId5" Type="http://schemas.openxmlformats.org/officeDocument/2006/relationships/image" Target="../media/image4.png"/><Relationship Id="rId10" Type="http://schemas.openxmlformats.org/officeDocument/2006/relationships/image" Target="../media/image406.png"/><Relationship Id="rId4" Type="http://schemas.openxmlformats.org/officeDocument/2006/relationships/image" Target="../media/image403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12.png"/><Relationship Id="rId21" Type="http://schemas.openxmlformats.org/officeDocument/2006/relationships/image" Target="../media/image78.png"/><Relationship Id="rId7" Type="http://schemas.openxmlformats.org/officeDocument/2006/relationships/image" Target="../media/image66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68.png"/><Relationship Id="rId24" Type="http://schemas.openxmlformats.org/officeDocument/2006/relationships/image" Target="../media/image81.png"/><Relationship Id="rId5" Type="http://schemas.openxmlformats.org/officeDocument/2006/relationships/image" Target="../media/image65.png"/><Relationship Id="rId15" Type="http://schemas.openxmlformats.org/officeDocument/2006/relationships/image" Target="../media/image72.png"/><Relationship Id="rId23" Type="http://schemas.openxmlformats.org/officeDocument/2006/relationships/image" Target="../media/image80.png"/><Relationship Id="rId10" Type="http://schemas.openxmlformats.org/officeDocument/2006/relationships/image" Target="../media/image67.png"/><Relationship Id="rId19" Type="http://schemas.openxmlformats.org/officeDocument/2006/relationships/image" Target="../media/image76.png"/><Relationship Id="rId4" Type="http://schemas.openxmlformats.org/officeDocument/2006/relationships/image" Target="../media/image64.png"/><Relationship Id="rId9" Type="http://schemas.openxmlformats.org/officeDocument/2006/relationships/image" Target="../media/image5.png"/><Relationship Id="rId14" Type="http://schemas.openxmlformats.org/officeDocument/2006/relationships/image" Target="../media/image71.png"/><Relationship Id="rId22" Type="http://schemas.openxmlformats.org/officeDocument/2006/relationships/image" Target="../media/image79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88.png"/><Relationship Id="rId3" Type="http://schemas.openxmlformats.org/officeDocument/2006/relationships/image" Target="../media/image12.png"/><Relationship Id="rId7" Type="http://schemas.openxmlformats.org/officeDocument/2006/relationships/image" Target="../media/image85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11" Type="http://schemas.openxmlformats.org/officeDocument/2006/relationships/slide" Target="slide1.xml"/><Relationship Id="rId5" Type="http://schemas.openxmlformats.org/officeDocument/2006/relationships/image" Target="../media/image83.png"/><Relationship Id="rId10" Type="http://schemas.openxmlformats.org/officeDocument/2006/relationships/image" Target="../media/image4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3" Type="http://schemas.openxmlformats.org/officeDocument/2006/relationships/image" Target="../media/image89.png"/><Relationship Id="rId7" Type="http://schemas.openxmlformats.org/officeDocument/2006/relationships/image" Target="../media/image5.png"/><Relationship Id="rId12" Type="http://schemas.openxmlformats.org/officeDocument/2006/relationships/image" Target="../media/image9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11" Type="http://schemas.openxmlformats.org/officeDocument/2006/relationships/image" Target="../media/image93.png"/><Relationship Id="rId5" Type="http://schemas.openxmlformats.org/officeDocument/2006/relationships/image" Target="../media/image4.png"/><Relationship Id="rId10" Type="http://schemas.openxmlformats.org/officeDocument/2006/relationships/image" Target="../media/image92.png"/><Relationship Id="rId4" Type="http://schemas.openxmlformats.org/officeDocument/2006/relationships/image" Target="../media/image12.png"/><Relationship Id="rId9" Type="http://schemas.openxmlformats.org/officeDocument/2006/relationships/image" Target="../media/image9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857B202-5F25-49F8-A151-C308F027266B}"/>
              </a:ext>
            </a:extLst>
          </p:cNvPr>
          <p:cNvSpPr/>
          <p:nvPr/>
        </p:nvSpPr>
        <p:spPr>
          <a:xfrm>
            <a:off x="0" y="1785938"/>
            <a:ext cx="369888" cy="5072062"/>
          </a:xfrm>
          <a:prstGeom prst="rect">
            <a:avLst/>
          </a:prstGeom>
          <a:solidFill>
            <a:srgbClr val="F2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A87B3AF-C0E4-4589-ACB7-FE272E1E5492}"/>
              </a:ext>
            </a:extLst>
          </p:cNvPr>
          <p:cNvCxnSpPr/>
          <p:nvPr/>
        </p:nvCxnSpPr>
        <p:spPr>
          <a:xfrm>
            <a:off x="7064375" y="3913188"/>
            <a:ext cx="0" cy="2949575"/>
          </a:xfrm>
          <a:prstGeom prst="line">
            <a:avLst/>
          </a:prstGeom>
          <a:ln w="127000">
            <a:solidFill>
              <a:srgbClr val="20C4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12">
            <a:extLst>
              <a:ext uri="{FF2B5EF4-FFF2-40B4-BE49-F238E27FC236}">
                <a16:creationId xmlns:a16="http://schemas.microsoft.com/office/drawing/2014/main" id="{1D6CD8B2-2F8C-4FC2-9EFC-D762C677B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42" t="-172" r="35165" b="172"/>
          <a:stretch>
            <a:fillRect/>
          </a:stretch>
        </p:blipFill>
        <p:spPr bwMode="auto">
          <a:xfrm>
            <a:off x="7258050" y="-50800"/>
            <a:ext cx="493395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8">
            <a:extLst>
              <a:ext uri="{FF2B5EF4-FFF2-40B4-BE49-F238E27FC236}">
                <a16:creationId xmlns:a16="http://schemas.microsoft.com/office/drawing/2014/main" id="{A8C054CA-DC61-4EA9-85F7-997FFDD3FE80}"/>
              </a:ext>
            </a:extLst>
          </p:cNvPr>
          <p:cNvGrpSpPr>
            <a:grpSpLocks/>
          </p:cNvGrpSpPr>
          <p:nvPr/>
        </p:nvGrpSpPr>
        <p:grpSpPr bwMode="auto">
          <a:xfrm>
            <a:off x="98425" y="196850"/>
            <a:ext cx="3048000" cy="2949575"/>
            <a:chOff x="98564" y="237122"/>
            <a:chExt cx="3048515" cy="294999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5539684-27B0-4B8D-8575-424914889174}"/>
                </a:ext>
              </a:extLst>
            </p:cNvPr>
            <p:cNvCxnSpPr/>
            <p:nvPr/>
          </p:nvCxnSpPr>
          <p:spPr>
            <a:xfrm>
              <a:off x="162075" y="237122"/>
              <a:ext cx="0" cy="2949997"/>
            </a:xfrm>
            <a:prstGeom prst="line">
              <a:avLst/>
            </a:prstGeom>
            <a:ln w="127000">
              <a:solidFill>
                <a:srgbClr val="20C4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9B0ABC9-BB5A-405C-B6E1-59DD41D8B64D}"/>
                </a:ext>
              </a:extLst>
            </p:cNvPr>
            <p:cNvCxnSpPr>
              <a:cxnSpLocks/>
            </p:cNvCxnSpPr>
            <p:nvPr/>
          </p:nvCxnSpPr>
          <p:spPr>
            <a:xfrm>
              <a:off x="98564" y="268877"/>
              <a:ext cx="3048515" cy="0"/>
            </a:xfrm>
            <a:prstGeom prst="line">
              <a:avLst/>
            </a:prstGeom>
            <a:ln w="127000">
              <a:solidFill>
                <a:srgbClr val="FEB2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มนมุมสี่เหลี่ยมผืนผ้าด้านทแยงมุม 14">
            <a:extLst>
              <a:ext uri="{FF2B5EF4-FFF2-40B4-BE49-F238E27FC236}">
                <a16:creationId xmlns:a16="http://schemas.microsoft.com/office/drawing/2014/main" id="{DDB8C49E-CD90-4288-B842-AFE6BF1439EE}"/>
              </a:ext>
            </a:extLst>
          </p:cNvPr>
          <p:cNvSpPr/>
          <p:nvPr/>
        </p:nvSpPr>
        <p:spPr>
          <a:xfrm>
            <a:off x="-282575" y="-39688"/>
            <a:ext cx="3571875" cy="82391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lIns="118799" tIns="59399" rIns="118799" bIns="59399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th-TH" sz="31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 New" pitchFamily="34" charset="-34"/>
              <a:ea typeface="+mn-ea"/>
              <a:cs typeface="TH Sarabun New" pitchFamily="34" charset="-34"/>
            </a:endParaRPr>
          </a:p>
        </p:txBody>
      </p:sp>
      <p:pic>
        <p:nvPicPr>
          <p:cNvPr id="3079" name="Picture 2">
            <a:extLst>
              <a:ext uri="{FF2B5EF4-FFF2-40B4-BE49-F238E27FC236}">
                <a16:creationId xmlns:a16="http://schemas.microsoft.com/office/drawing/2014/main" id="{F49EB019-0F8D-4148-B0D9-BA6367D78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49213"/>
            <a:ext cx="190976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897064-D4C4-4B31-B637-45ECB647DB6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F89F567-834C-49A8-ABCE-606AD20747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E77F31-12B9-4BD4-9BD0-3568A87E4D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19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CEB87DB6-9F4E-40DF-AE5F-F6C479B4D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03A8B9-860F-432A-B726-090059B9BC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597" y="1198802"/>
            <a:ext cx="10229975" cy="9144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4A0B77-259E-451D-AFC2-2EFA648339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715" y="2568306"/>
            <a:ext cx="9266723" cy="14875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AB7C19-B76D-49C5-B862-E6AB9A2BE4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6203" y="3956834"/>
            <a:ext cx="11089585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7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976BDF-0371-40B5-A76A-9510AEE5B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773" y="1987633"/>
            <a:ext cx="9010669" cy="45663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0F097D3-D863-4FE3-A6C1-E0988EE815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E77F31-12B9-4BD4-9BD0-3568A87E4D0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19" name="Picture 11">
            <a:hlinkClick r:id="rId6" action="ppaction://hlinksldjump"/>
            <a:extLst>
              <a:ext uri="{FF2B5EF4-FFF2-40B4-BE49-F238E27FC236}">
                <a16:creationId xmlns:a16="http://schemas.microsoft.com/office/drawing/2014/main" id="{CEB87DB6-9F4E-40DF-AE5F-F6C479B4D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ลูกศรขวา 1"/>
          <p:cNvSpPr/>
          <p:nvPr/>
        </p:nvSpPr>
        <p:spPr>
          <a:xfrm>
            <a:off x="3404454" y="2324981"/>
            <a:ext cx="3637238" cy="14893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ลูกศรขวา 20"/>
          <p:cNvSpPr/>
          <p:nvPr/>
        </p:nvSpPr>
        <p:spPr>
          <a:xfrm>
            <a:off x="3385444" y="2874450"/>
            <a:ext cx="3637238" cy="14893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ลูกศรขวา 22"/>
          <p:cNvSpPr/>
          <p:nvPr/>
        </p:nvSpPr>
        <p:spPr>
          <a:xfrm>
            <a:off x="3385444" y="3424026"/>
            <a:ext cx="3637238" cy="148930"/>
          </a:xfrm>
          <a:prstGeom prst="rightArrow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ลูกศรขวา 23"/>
          <p:cNvSpPr/>
          <p:nvPr/>
        </p:nvSpPr>
        <p:spPr>
          <a:xfrm>
            <a:off x="3385444" y="3973495"/>
            <a:ext cx="3637238" cy="14893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ลูกศรขวา 24"/>
          <p:cNvSpPr/>
          <p:nvPr/>
        </p:nvSpPr>
        <p:spPr>
          <a:xfrm>
            <a:off x="3423962" y="4495111"/>
            <a:ext cx="3637238" cy="14893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ลูกศรขวา 25"/>
          <p:cNvSpPr/>
          <p:nvPr/>
        </p:nvSpPr>
        <p:spPr>
          <a:xfrm>
            <a:off x="3423962" y="5044580"/>
            <a:ext cx="3637238" cy="14893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ลูกศรขวา 26"/>
          <p:cNvSpPr/>
          <p:nvPr/>
        </p:nvSpPr>
        <p:spPr>
          <a:xfrm>
            <a:off x="3423962" y="5594156"/>
            <a:ext cx="3637238" cy="14893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ลูกศรขวา 27"/>
          <p:cNvSpPr/>
          <p:nvPr/>
        </p:nvSpPr>
        <p:spPr>
          <a:xfrm>
            <a:off x="3423962" y="6143625"/>
            <a:ext cx="3637238" cy="14893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9A5BAA-7204-4A06-9692-2105834D8E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4950" y="1995606"/>
            <a:ext cx="2158171" cy="646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4022CD-A703-4556-B528-EB831A093E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47531" y="2532665"/>
            <a:ext cx="2133785" cy="646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397CD5-27D0-4917-80AC-71C8BA01B0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31899" y="3108084"/>
            <a:ext cx="2133785" cy="646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6CC59E-6057-40E7-9AAD-EECEF03A54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49234" y="3661500"/>
            <a:ext cx="2133785" cy="6462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D3255D-0834-462E-ACE8-894B29BB74C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66569" y="4197606"/>
            <a:ext cx="2133785" cy="6462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8D5E03-DDF4-4897-8C7B-07153C47BB6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47531" y="4754515"/>
            <a:ext cx="2133785" cy="6462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100AC0-302D-4B11-ABA6-80EA7C4B4F8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50948" y="5295532"/>
            <a:ext cx="2133785" cy="6462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BB03A9-EC30-495B-82CB-3C036D0E479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66569" y="5850550"/>
            <a:ext cx="2133785" cy="6462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0DD288-7499-443A-980D-B3E7308237E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0932" y="1343044"/>
            <a:ext cx="10955462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96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EE5F009-D32E-42CC-8FF2-C8A70E802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95" y="2235834"/>
            <a:ext cx="11059102" cy="37859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67478DA-CEBC-4148-A91B-1C0EE9225C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44BD2F2-256F-48AF-ADE8-02CFCECE018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58" name="Picture 57">
            <a:hlinkClick r:id="rId6" action="ppaction://hlinksldjump"/>
            <a:extLst>
              <a:ext uri="{FF2B5EF4-FFF2-40B4-BE49-F238E27FC236}">
                <a16:creationId xmlns:a16="http://schemas.microsoft.com/office/drawing/2014/main" id="{309530EA-C564-4FC2-88F3-3F2B7DAC04E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0C94B5-1ECB-4935-9BF4-6C5C6E584A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1415" y="2399142"/>
            <a:ext cx="2060627" cy="646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DF7201-0BE6-436D-A021-88CFBF8259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77138" y="3118397"/>
            <a:ext cx="2060627" cy="6462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F926A3-E171-40B0-82A4-2C92A04A2B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77462" y="3849244"/>
            <a:ext cx="2060627" cy="646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660522-22A4-443D-9323-CB09E2072DF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01772" y="4583863"/>
            <a:ext cx="2060627" cy="646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849911-06C7-41EA-ACBC-6F9B77CA995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32086" y="5302820"/>
            <a:ext cx="2060627" cy="646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0E9FA7-3E2C-4899-80EC-9430C753C23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4237" y="1582207"/>
            <a:ext cx="10790855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69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2A88EFB-8004-4CD1-A286-BB4B5BBCC2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CA825E-AC89-4899-BE5F-F2AB98F426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264" y="1052856"/>
            <a:ext cx="9503709" cy="580514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127E2A-FF8D-4012-A957-2FA6C920EF3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8" name="Picture 7">
            <a:hlinkClick r:id="rId6" action="ppaction://hlinksldjump"/>
            <a:extLst>
              <a:ext uri="{FF2B5EF4-FFF2-40B4-BE49-F238E27FC236}">
                <a16:creationId xmlns:a16="http://schemas.microsoft.com/office/drawing/2014/main" id="{6DBF5730-FB02-45C5-B981-9C11AB00D16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48" name="Picture 47">
            <a:hlinkClick r:id="rId8" action="ppaction://hlinksldjump"/>
            <a:extLst>
              <a:ext uri="{FF2B5EF4-FFF2-40B4-BE49-F238E27FC236}">
                <a16:creationId xmlns:a16="http://schemas.microsoft.com/office/drawing/2014/main" id="{55E41733-861C-430B-AF60-5640C2A44DC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87"/>
          <a:stretch/>
        </p:blipFill>
        <p:spPr>
          <a:xfrm>
            <a:off x="2364723" y="2912290"/>
            <a:ext cx="4933758" cy="816935"/>
          </a:xfrm>
          <a:prstGeom prst="rect">
            <a:avLst/>
          </a:prstGeom>
        </p:spPr>
      </p:pic>
      <p:pic>
        <p:nvPicPr>
          <p:cNvPr id="49" name="Picture 48">
            <a:hlinkClick r:id="rId10" action="ppaction://hlinksldjump"/>
            <a:extLst>
              <a:ext uri="{FF2B5EF4-FFF2-40B4-BE49-F238E27FC236}">
                <a16:creationId xmlns:a16="http://schemas.microsoft.com/office/drawing/2014/main" id="{960C5692-08D3-49F4-A961-D0B95A93AD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00593" y="4129954"/>
            <a:ext cx="5303980" cy="755970"/>
          </a:xfrm>
          <a:prstGeom prst="rect">
            <a:avLst/>
          </a:prstGeom>
        </p:spPr>
      </p:pic>
      <p:pic>
        <p:nvPicPr>
          <p:cNvPr id="50" name="Picture 49">
            <a:hlinkClick r:id="rId12" action="ppaction://hlinksldjump"/>
            <a:extLst>
              <a:ext uri="{FF2B5EF4-FFF2-40B4-BE49-F238E27FC236}">
                <a16:creationId xmlns:a16="http://schemas.microsoft.com/office/drawing/2014/main" id="{3B8BF7A7-C60B-43A2-B878-C13C185E2D6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00593" y="4664409"/>
            <a:ext cx="5303980" cy="749873"/>
          </a:xfrm>
          <a:prstGeom prst="rect">
            <a:avLst/>
          </a:prstGeom>
        </p:spPr>
      </p:pic>
      <p:pic>
        <p:nvPicPr>
          <p:cNvPr id="51" name="Picture 50">
            <a:hlinkClick r:id="rId14" action="ppaction://hlinksldjump"/>
            <a:extLst>
              <a:ext uri="{FF2B5EF4-FFF2-40B4-BE49-F238E27FC236}">
                <a16:creationId xmlns:a16="http://schemas.microsoft.com/office/drawing/2014/main" id="{4908F91A-9612-4EC0-A027-8BB96723CB3B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45"/>
          <a:stretch/>
        </p:blipFill>
        <p:spPr>
          <a:xfrm>
            <a:off x="2438821" y="5311671"/>
            <a:ext cx="6999541" cy="816935"/>
          </a:xfrm>
          <a:prstGeom prst="rect">
            <a:avLst/>
          </a:prstGeom>
        </p:spPr>
      </p:pic>
      <p:pic>
        <p:nvPicPr>
          <p:cNvPr id="52" name="Picture 51">
            <a:hlinkClick r:id="rId8" action="ppaction://hlinksldjump"/>
            <a:extLst>
              <a:ext uri="{FF2B5EF4-FFF2-40B4-BE49-F238E27FC236}">
                <a16:creationId xmlns:a16="http://schemas.microsoft.com/office/drawing/2014/main" id="{7754E3F2-9E83-489C-A181-4D92251DB90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28742" y="3573459"/>
            <a:ext cx="5974598" cy="749873"/>
          </a:xfrm>
          <a:prstGeom prst="rect">
            <a:avLst/>
          </a:prstGeom>
        </p:spPr>
      </p:pic>
      <p:pic>
        <p:nvPicPr>
          <p:cNvPr id="53" name="Picture 52">
            <a:hlinkClick r:id="rId17" action="ppaction://hlinksldjump"/>
            <a:extLst>
              <a:ext uri="{FF2B5EF4-FFF2-40B4-BE49-F238E27FC236}">
                <a16:creationId xmlns:a16="http://schemas.microsoft.com/office/drawing/2014/main" id="{17D69C54-2BB1-4493-9E44-47B9CFBEF38E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94" r="19191"/>
          <a:stretch/>
        </p:blipFill>
        <p:spPr>
          <a:xfrm>
            <a:off x="2364723" y="2329179"/>
            <a:ext cx="6708025" cy="81693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F6D14EE-E58C-42E5-BEF1-316CE2EEFE06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854534" y="2400501"/>
            <a:ext cx="659500" cy="68598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6D08D9C-1CF1-4648-8B17-5767F27B16EB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854534" y="2983612"/>
            <a:ext cx="659500" cy="68598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984E2DC-61FF-414F-8655-35426F3892FF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854534" y="5377145"/>
            <a:ext cx="659500" cy="68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7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758F9A-BACB-4414-BAB4-6005048E35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8CDD55-C011-40C6-9E1C-CC29C9567E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06911B25-D00F-4828-924C-E0F970EC18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C815F0-5A02-42D1-BB35-0355F8D81D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138" y="2551844"/>
            <a:ext cx="6450127" cy="755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5FB90F-AC40-4BBE-B4EB-86D320C2B8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3121" y="4354257"/>
            <a:ext cx="6450127" cy="749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F2486B-16ED-4369-80A8-18349BB38E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010" y="1449573"/>
            <a:ext cx="8925318" cy="9144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B10C77-9CF9-4AA3-96D0-4B59583F3F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3121" y="3369894"/>
            <a:ext cx="10931075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0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CC7B434-BEA7-41D5-AE65-7FA80C5AC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944" y="4726142"/>
            <a:ext cx="5328366" cy="8718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48FB7F-DA4A-4812-9C96-95AE53065A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53A32F-7E0C-4211-9770-C98ED345B2A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56AC648A-3DF4-4BBC-A3F1-E7D296A4984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sp>
        <p:nvSpPr>
          <p:cNvPr id="4" name="คูณ 3"/>
          <p:cNvSpPr/>
          <p:nvPr/>
        </p:nvSpPr>
        <p:spPr>
          <a:xfrm>
            <a:off x="3751839" y="4759522"/>
            <a:ext cx="843850" cy="799711"/>
          </a:xfrm>
          <a:prstGeom prst="mathMultiply">
            <a:avLst>
              <a:gd name="adj1" fmla="val 85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คูณ 15"/>
          <p:cNvSpPr/>
          <p:nvPr/>
        </p:nvSpPr>
        <p:spPr>
          <a:xfrm>
            <a:off x="5366603" y="4759522"/>
            <a:ext cx="843850" cy="799711"/>
          </a:xfrm>
          <a:prstGeom prst="mathMultiply">
            <a:avLst>
              <a:gd name="adj1" fmla="val 85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คูณ 16"/>
          <p:cNvSpPr/>
          <p:nvPr/>
        </p:nvSpPr>
        <p:spPr>
          <a:xfrm>
            <a:off x="7050210" y="4759522"/>
            <a:ext cx="843850" cy="799711"/>
          </a:xfrm>
          <a:prstGeom prst="mathMultiply">
            <a:avLst>
              <a:gd name="adj1" fmla="val 85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B2B4EC-D534-4F57-BD93-66B8FCD8E0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9691" y="3415234"/>
            <a:ext cx="1310754" cy="74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07983F-0275-4BC5-A03A-E12B48C3E3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4978" y="4010795"/>
            <a:ext cx="1560711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B027A8-EFEA-4817-A16B-CC6CC8D8A8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6948" y="1999331"/>
            <a:ext cx="9333785" cy="8047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F54CDEA-DD5D-412A-8AD0-6C4AD42D54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26059" y="2688158"/>
            <a:ext cx="9339881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3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C88CD7F-DC58-4C3A-9642-E59C728B07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53A32F-7E0C-4211-9770-C98ED345B2A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  <a:extLst>
              <a:ext uri="{FF2B5EF4-FFF2-40B4-BE49-F238E27FC236}">
                <a16:creationId xmlns:a16="http://schemas.microsoft.com/office/drawing/2014/main" id="{56AC648A-3DF4-4BBC-A3F1-E7D296A498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5477F2-88D3-473B-922B-5EAA556000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1507" y="3338487"/>
            <a:ext cx="1316850" cy="755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D576E2-B676-40FF-A1D6-C1D5AEBEE6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0319" y="4151607"/>
            <a:ext cx="10010500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3F7CE9-2F53-41E8-9889-CCCBDB821E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15703" y="1959569"/>
            <a:ext cx="9333785" cy="8047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FC66DF-D76C-4680-B369-4DB24681D0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3594" y="2657631"/>
            <a:ext cx="9345978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4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00DB1CC-1CD9-4495-BE46-578B902460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53A32F-7E0C-4211-9770-C98ED345B2A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  <a:extLst>
              <a:ext uri="{FF2B5EF4-FFF2-40B4-BE49-F238E27FC236}">
                <a16:creationId xmlns:a16="http://schemas.microsoft.com/office/drawing/2014/main" id="{56AC648A-3DF4-4BBC-A3F1-E7D296A498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5F5ABB-B8EC-43B9-8C7E-6BA09E3E28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0633" y="3283406"/>
            <a:ext cx="1316850" cy="74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964420-B26A-4FEB-9B1D-01FAA31D5D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6494" y="4142554"/>
            <a:ext cx="4365114" cy="8596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AC36174-B166-44F8-8CDC-857251470C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9353" y="2051907"/>
            <a:ext cx="9333785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0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0261698-0373-4ADD-9499-9C1EE267F3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53A32F-7E0C-4211-9770-C98ED345B2A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  <a:extLst>
              <a:ext uri="{FF2B5EF4-FFF2-40B4-BE49-F238E27FC236}">
                <a16:creationId xmlns:a16="http://schemas.microsoft.com/office/drawing/2014/main" id="{56AC648A-3DF4-4BBC-A3F1-E7D296A498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B63FB8-8744-4972-A44E-7801AFEE47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2533" y="3126725"/>
            <a:ext cx="1316850" cy="7559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0939C5-A96E-4365-8049-EEBE6C7AAB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6364" y="4050456"/>
            <a:ext cx="8480271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94F955-CDB0-4DD6-8C0F-5784DBCE07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0264" y="2448015"/>
            <a:ext cx="9333785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9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863DC4B-7351-4FAB-B010-66A79A434A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53A32F-7E0C-4211-9770-C98ED345B2A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  <a:extLst>
              <a:ext uri="{FF2B5EF4-FFF2-40B4-BE49-F238E27FC236}">
                <a16:creationId xmlns:a16="http://schemas.microsoft.com/office/drawing/2014/main" id="{56AC648A-3DF4-4BBC-A3F1-E7D296A498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C51B28-E0C2-4934-B6C5-1C4AA7BF5D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6234" y="2653418"/>
            <a:ext cx="823031" cy="7925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51C7C2-9587-47C8-BF50-1366640CA2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2192" y="3207915"/>
            <a:ext cx="7602371" cy="749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059D66-6EF1-4C03-A26A-610B38982C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3317" y="3910584"/>
            <a:ext cx="1316850" cy="749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E47F29-65E8-40C5-8408-23FF197E61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1742" y="4644485"/>
            <a:ext cx="7736495" cy="8596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7102A9-BE50-4A4C-9731-653FA06E7A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73763" y="5434281"/>
            <a:ext cx="780356" cy="74987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02FA791-491B-458D-A0C0-D8819B1F0D5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00928" y="5505919"/>
            <a:ext cx="8352244" cy="749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5F160E-8373-4E01-B7A2-058D6D87494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09788" y="1511799"/>
            <a:ext cx="9345978" cy="12314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3FB59F-6838-46F8-8B06-5FB4DDB7CF5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43283" y="2635139"/>
            <a:ext cx="5895343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40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514D4664-49A8-4E63-96F6-AAE3330613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58" name="Picture 57">
            <a:hlinkClick r:id="rId4" action="ppaction://hlinksldjump"/>
            <a:extLst>
              <a:ext uri="{FF2B5EF4-FFF2-40B4-BE49-F238E27FC236}">
                <a16:creationId xmlns:a16="http://schemas.microsoft.com/office/drawing/2014/main" id="{AEB4B501-6212-43B0-8305-E1C84FC94D3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91007F-74E1-4A69-A0E4-6015C10DBEB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073660" cy="12811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74A0006-6561-46DE-B287-04BB3C790B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397451"/>
            <a:ext cx="3913971" cy="1201016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:a16="http://schemas.microsoft.com/office/drawing/2014/main" id="{6D3EB09A-2C72-45C2-9898-C0A4328E6A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33087" y="4637517"/>
            <a:ext cx="5925826" cy="1646063"/>
          </a:xfrm>
          <a:prstGeom prst="rect">
            <a:avLst/>
          </a:prstGeom>
        </p:spPr>
      </p:pic>
      <p:pic>
        <p:nvPicPr>
          <p:cNvPr id="23" name="Picture 22">
            <a:hlinkClick r:id="rId10" action="ppaction://hlinksldjump"/>
            <a:extLst>
              <a:ext uri="{FF2B5EF4-FFF2-40B4-BE49-F238E27FC236}">
                <a16:creationId xmlns:a16="http://schemas.microsoft.com/office/drawing/2014/main" id="{A6757D9C-A8C7-4ED5-BC0D-EC4D4560D46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33087" y="3505515"/>
            <a:ext cx="5925826" cy="1646063"/>
          </a:xfrm>
          <a:prstGeom prst="rect">
            <a:avLst/>
          </a:prstGeom>
        </p:spPr>
      </p:pic>
      <p:pic>
        <p:nvPicPr>
          <p:cNvPr id="24" name="Picture 23">
            <a:hlinkClick r:id="rId12" action="ppaction://hlinksldjump"/>
            <a:extLst>
              <a:ext uri="{FF2B5EF4-FFF2-40B4-BE49-F238E27FC236}">
                <a16:creationId xmlns:a16="http://schemas.microsoft.com/office/drawing/2014/main" id="{2AB9F31A-7A41-459A-A66A-619E78C491E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33087" y="2316551"/>
            <a:ext cx="5907536" cy="16460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53C09F-B07D-42AD-A638-0E583FBBAD3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661" y="2876071"/>
            <a:ext cx="976375" cy="9747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F798C5-32EE-4ADB-99C6-DE79452A4355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661" y="4070631"/>
            <a:ext cx="976375" cy="9747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03BF39-EB5D-4BDB-B084-C41CA0404E56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661" y="5265192"/>
            <a:ext cx="976375" cy="97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22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91EFEEE-C7FE-4630-BACA-8EB3B20F35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53A32F-7E0C-4211-9770-C98ED345B2A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  <a:extLst>
              <a:ext uri="{FF2B5EF4-FFF2-40B4-BE49-F238E27FC236}">
                <a16:creationId xmlns:a16="http://schemas.microsoft.com/office/drawing/2014/main" id="{56AC648A-3DF4-4BBC-A3F1-E7D296A498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4092D56-BA11-4367-9110-B17BDF1B54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6234" y="2021227"/>
            <a:ext cx="823031" cy="7925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775B62-246E-48C9-A5E0-0A3774C7A8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6757" y="2511064"/>
            <a:ext cx="7626757" cy="7986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638084-698C-4BF8-850D-6CE45F20AF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7159" y="3256666"/>
            <a:ext cx="1316850" cy="749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A928AE-E254-4498-90FE-A869B34FBC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53348" y="3949315"/>
            <a:ext cx="9272820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E73AD3-0530-4328-ADAA-7A8E017777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6234" y="4823617"/>
            <a:ext cx="780356" cy="7498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B5E4A8-8E20-48AB-8D39-9AE0FB1C274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47549" y="4882727"/>
            <a:ext cx="8754615" cy="74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9DF08B-8595-4DA1-9267-A0BFB9181FE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36757" y="2021428"/>
            <a:ext cx="5889246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2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6B190C4-54D9-48C0-8E5F-AA481A2A0E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8CDD55-C011-40C6-9E1C-CC29C9567E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06911B25-D00F-4828-924C-E0F970EC18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69A51E-B227-4B79-823A-E7F9731D4D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7644" y="2390986"/>
            <a:ext cx="6437934" cy="7803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B08F80-5673-4678-821D-7D86F31E68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1082" y="3010423"/>
            <a:ext cx="5889246" cy="7986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F0856A-0454-4C62-AC0E-1763C6F637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71082" y="3657769"/>
            <a:ext cx="780356" cy="7559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0CBB99-D9D3-4606-A370-FF3A79ADC3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71082" y="4660795"/>
            <a:ext cx="1316850" cy="7559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EB716A-BCC2-4CB8-879F-4FC5712474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89226" y="5378603"/>
            <a:ext cx="6413548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0585AC-2596-4EC4-A48F-26A605D95B4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5971" y="1615755"/>
            <a:ext cx="8937511" cy="877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CCC4CB-8A10-47C6-9492-C4FD112C1E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46380" y="3651762"/>
            <a:ext cx="8096190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1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C09B0F-6F17-483B-8E8A-65CFD2D648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8CDD55-C011-40C6-9E1C-CC29C9567E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06911B25-D00F-4828-924C-E0F970EC18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8885B3-0CE5-4D0C-AC38-0CA8A899A7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5808" y="2766519"/>
            <a:ext cx="780356" cy="749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E68D15-4DEF-475D-9DE3-93A5F0C4B9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5808" y="3584734"/>
            <a:ext cx="1316850" cy="755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C69D6A-3FCF-4E24-9FEB-632A8584C5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164" y="4279594"/>
            <a:ext cx="7364606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8FBEF5-F04F-44A5-A5E3-341B320C2C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64233" y="2834861"/>
            <a:ext cx="7078069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45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B26749B-A853-4764-BB55-61F6103A10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8CDD55-C011-40C6-9E1C-CC29C9567E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06911B25-D00F-4828-924C-E0F970EC18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BC039E-6DEC-4B1B-899D-DEBA7A48A5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1637" y="2008747"/>
            <a:ext cx="5895343" cy="7986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6FE86D-68FA-4CAA-80C1-CBA1A51503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1637" y="2666603"/>
            <a:ext cx="780356" cy="755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CE9805-383C-469C-AB9E-B0279703D1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78147" y="3808775"/>
            <a:ext cx="1316850" cy="749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7F8D8D-5AF2-4AFE-BAEF-9F3D3160E7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62965" y="4559096"/>
            <a:ext cx="8132769" cy="13473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1BF3C9-B03B-48C1-98D8-96D678D15F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54728" y="2664316"/>
            <a:ext cx="9370364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9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93AADF1-F86C-4915-8A81-5E4FAF84FC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FDE303-4831-4C39-BA19-CD07AAF38F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D6FCCF9D-B1FC-4ACD-980A-0F7C2E6F379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25CF58-CC11-44EF-BC3B-437C16B0B6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7918" y="1544633"/>
            <a:ext cx="1853345" cy="749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AB485A-13DE-4B96-867C-E35D57F1C3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7918" y="2841467"/>
            <a:ext cx="1310754" cy="74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56D0E3-7379-4CA8-A5D2-50D08044FD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1039" y="3359016"/>
            <a:ext cx="6517189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ECB117-B280-4B2A-933C-920879ED70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13496" y="4018939"/>
            <a:ext cx="823031" cy="7925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493E70-93BB-47F7-A08E-02732E994E9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26229" y="4095000"/>
            <a:ext cx="6127011" cy="74987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9247846-E0F4-4056-B010-110CA279A8E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31039" y="4718913"/>
            <a:ext cx="6608637" cy="8596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94A3CDC-989A-4F51-B29D-517879A28EC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07399" y="5389170"/>
            <a:ext cx="829128" cy="79254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6A20827-70B3-4351-8CBA-AB3B689979A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26229" y="5449736"/>
            <a:ext cx="6559865" cy="7559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364028-D7C0-439F-AB82-184131DF7FC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21963" y="1445354"/>
            <a:ext cx="8303472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69B3557-EC62-48DB-9FB6-EB3E441F97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8CDD55-C011-40C6-9E1C-CC29C9567E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06911B25-D00F-4828-924C-E0F970EC18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CB35541-1B59-4F03-A8C1-6D66F4570F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1637" y="1999844"/>
            <a:ext cx="5895343" cy="7986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2E0B4B-E6A4-470C-B560-78D2DCE240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8656" y="2666603"/>
            <a:ext cx="780356" cy="755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A4AABD-D92A-4C73-BA7C-7D78DE9A8F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8656" y="3714395"/>
            <a:ext cx="1316850" cy="749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899DF6-B865-4185-809A-5579F7B9E1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8834" y="4524078"/>
            <a:ext cx="8772904" cy="8596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9FCEAA-1D9C-414D-AD8B-2890E95EF8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4252" y="2709591"/>
            <a:ext cx="9370364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3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F64BAE2-BA0B-421F-8142-B7AF550267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8CDD55-C011-40C6-9E1C-CC29C9567E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06911B25-D00F-4828-924C-E0F970EC18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A33C975-E520-4928-B738-2E87D72228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1637" y="1975661"/>
            <a:ext cx="5895343" cy="7986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3542E2-5941-44DA-B810-6C7A1A7E30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1637" y="2673030"/>
            <a:ext cx="780356" cy="755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079B8A-1060-4EA8-BEC7-5893F42CE7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1637" y="3506770"/>
            <a:ext cx="1316850" cy="7559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86794D-B07E-400A-BA02-B13F2377CE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82138" y="4180514"/>
            <a:ext cx="6456224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58A631-7C8F-492D-BB0D-E0877F904AD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8390" y="2721632"/>
            <a:ext cx="9370364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4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CE64871-0199-4068-8D88-FE74D5D945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FDE303-4831-4C39-BA19-CD07AAF38F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D6FCCF9D-B1FC-4ACD-980A-0F7C2E6F379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B1A472-0B92-48AE-9D8D-349B9EC40C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5029" y="1455094"/>
            <a:ext cx="1853345" cy="749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7532A1-D270-4D9D-B171-743E0A51C3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5029" y="2859365"/>
            <a:ext cx="1310754" cy="74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BD08A5-E3BA-4ECC-916D-216A4AE678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1039" y="3380559"/>
            <a:ext cx="6517189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353376-5140-4162-9C89-6A50D2FB70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27" y="4069884"/>
            <a:ext cx="823031" cy="7925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B550F3F-343F-4CD9-AA10-3A76561851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32494" y="4141230"/>
            <a:ext cx="6127011" cy="74987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B89C146-4BC0-41F7-87B7-4D5657E1C37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31039" y="4840473"/>
            <a:ext cx="7730398" cy="8596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BB9F530-D601-42A8-994D-583A583506C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00630" y="5547869"/>
            <a:ext cx="829128" cy="79254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F96CF69-6406-4AE9-A383-CBAE2727E96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32494" y="5632044"/>
            <a:ext cx="6559865" cy="7559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F44BA9-1F5C-440E-9A1B-1087AD18083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73015" y="1353119"/>
            <a:ext cx="8303472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2A4BF04-33A6-410F-AAAA-2D46DFE664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8CDD55-C011-40C6-9E1C-CC29C9567E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06911B25-D00F-4828-924C-E0F970EC18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94126B-3F84-48AE-908A-27595BE32B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233" y="1751053"/>
            <a:ext cx="6437934" cy="7803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EFDF82-B777-46D3-A2DB-657D789780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6040" y="2983391"/>
            <a:ext cx="780356" cy="749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845348-6EF8-49B9-816F-FB0C565B52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6040" y="3945760"/>
            <a:ext cx="1316850" cy="7559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F4D217-7D82-4F58-B278-7D61C3079E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7073" y="3005888"/>
            <a:ext cx="8096190" cy="11766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A46A6F-3445-450E-810A-AE57D8A48B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27625" y="2313190"/>
            <a:ext cx="9919052" cy="7986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189B8F8-BCDA-452F-8FA6-AE61E36437F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66547" y="4701730"/>
            <a:ext cx="6950042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7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4784AE7-7B6D-4A46-8D73-BFB9F1D123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8CDD55-C011-40C6-9E1C-CC29C9567E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06911B25-D00F-4828-924C-E0F970EC18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49A4CC-D087-4B93-B66D-7E6715786C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133" y="1725375"/>
            <a:ext cx="6437934" cy="780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5C7395-2A8C-4ADA-B1CE-6E865CFFBB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6040" y="2284043"/>
            <a:ext cx="9919052" cy="7986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6F7DEF-B0C9-471D-B408-653A291FEF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6040" y="2977863"/>
            <a:ext cx="780356" cy="749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DD9A28-BDC0-425D-8FCA-AF7DC2975D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38563" y="3963428"/>
            <a:ext cx="1316850" cy="7559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408382-C47C-478E-BF68-F0BD546B96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01290" y="4586378"/>
            <a:ext cx="9419136" cy="9205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D6D97E-2BE0-45BE-A7BD-EEAB614876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96988" y="2963892"/>
            <a:ext cx="8096190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8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1746BF-BB07-4927-BE6E-2C83DBEED2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709FF2-C1BE-4D6C-B6CC-104EB3DCCA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545" y="982247"/>
            <a:ext cx="10116327" cy="600956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8827350-D05E-408A-9DC8-0AF6AC089B0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31" name="Picture 30">
            <a:hlinkClick r:id="rId6" action="ppaction://hlinksldjump"/>
            <a:extLst>
              <a:ext uri="{FF2B5EF4-FFF2-40B4-BE49-F238E27FC236}">
                <a16:creationId xmlns:a16="http://schemas.microsoft.com/office/drawing/2014/main" id="{CF50BEA8-A475-4256-83CF-D281213A383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5" name="Picture 4">
            <a:hlinkClick r:id="rId8" action="ppaction://hlinksldjump"/>
            <a:extLst>
              <a:ext uri="{FF2B5EF4-FFF2-40B4-BE49-F238E27FC236}">
                <a16:creationId xmlns:a16="http://schemas.microsoft.com/office/drawing/2014/main" id="{414BB3D8-A211-463E-A116-D9D1AF4C2F7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78"/>
          <a:stretch/>
        </p:blipFill>
        <p:spPr>
          <a:xfrm>
            <a:off x="2331218" y="2283093"/>
            <a:ext cx="4952209" cy="816935"/>
          </a:xfrm>
          <a:prstGeom prst="rect">
            <a:avLst/>
          </a:prstGeom>
        </p:spPr>
      </p:pic>
      <p:pic>
        <p:nvPicPr>
          <p:cNvPr id="6" name="Picture 5">
            <a:hlinkClick r:id="rId10" action="ppaction://hlinksldjump"/>
            <a:extLst>
              <a:ext uri="{FF2B5EF4-FFF2-40B4-BE49-F238E27FC236}">
                <a16:creationId xmlns:a16="http://schemas.microsoft.com/office/drawing/2014/main" id="{B234042B-EC3B-4558-B022-3D524FC47F8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81"/>
          <a:stretch/>
        </p:blipFill>
        <p:spPr>
          <a:xfrm>
            <a:off x="2331218" y="2996123"/>
            <a:ext cx="5884978" cy="816935"/>
          </a:xfrm>
          <a:prstGeom prst="rect">
            <a:avLst/>
          </a:prstGeom>
        </p:spPr>
      </p:pic>
      <p:pic>
        <p:nvPicPr>
          <p:cNvPr id="7" name="Picture 6">
            <a:hlinkClick r:id="rId12" action="ppaction://hlinksldjump"/>
            <a:extLst>
              <a:ext uri="{FF2B5EF4-FFF2-40B4-BE49-F238E27FC236}">
                <a16:creationId xmlns:a16="http://schemas.microsoft.com/office/drawing/2014/main" id="{A440EAFC-CE7C-49E8-8068-3ECFAE468EF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24"/>
          <a:stretch/>
        </p:blipFill>
        <p:spPr>
          <a:xfrm>
            <a:off x="2331218" y="3727335"/>
            <a:ext cx="3318340" cy="816935"/>
          </a:xfrm>
          <a:prstGeom prst="rect">
            <a:avLst/>
          </a:prstGeom>
        </p:spPr>
      </p:pic>
      <p:pic>
        <p:nvPicPr>
          <p:cNvPr id="8" name="Picture 7">
            <a:hlinkClick r:id="rId14" action="ppaction://hlinksldjump"/>
            <a:extLst>
              <a:ext uri="{FF2B5EF4-FFF2-40B4-BE49-F238E27FC236}">
                <a16:creationId xmlns:a16="http://schemas.microsoft.com/office/drawing/2014/main" id="{DDCCBBAD-B195-40A0-8D7D-9047C7A006F2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11"/>
          <a:stretch/>
        </p:blipFill>
        <p:spPr>
          <a:xfrm>
            <a:off x="2331218" y="4464164"/>
            <a:ext cx="7204056" cy="816935"/>
          </a:xfrm>
          <a:prstGeom prst="rect">
            <a:avLst/>
          </a:prstGeom>
        </p:spPr>
      </p:pic>
      <p:pic>
        <p:nvPicPr>
          <p:cNvPr id="9" name="Picture 8">
            <a:hlinkClick r:id="rId16" action="ppaction://hlinksldjump"/>
            <a:extLst>
              <a:ext uri="{FF2B5EF4-FFF2-40B4-BE49-F238E27FC236}">
                <a16:creationId xmlns:a16="http://schemas.microsoft.com/office/drawing/2014/main" id="{3DCD08D3-900F-489B-8FB9-2632AFA6D464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56"/>
          <a:stretch/>
        </p:blipFill>
        <p:spPr>
          <a:xfrm>
            <a:off x="2331218" y="5204022"/>
            <a:ext cx="6013005" cy="8169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4C3308-6FA7-419A-8736-F863904D49BD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759627" y="2319780"/>
            <a:ext cx="659500" cy="6859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35DA3A-5016-4D04-B545-9157803D86DD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787063" y="3070468"/>
            <a:ext cx="659500" cy="6859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BDDF05-08B5-4DF5-A45E-CB6DC0E2ADBD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787063" y="3786749"/>
            <a:ext cx="659500" cy="6859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36715F-9E9E-4434-9454-EB95C1BAA876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787061" y="4538127"/>
            <a:ext cx="659500" cy="6859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67B4D27-B709-4A0D-BA09-5F38DC7D2A64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787062" y="5255350"/>
            <a:ext cx="659500" cy="68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0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AE99B77-58F5-4AE2-ACB4-800B3E7572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8CDD55-C011-40C6-9E1C-CC29C9567E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06911B25-D00F-4828-924C-E0F970EC18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1DB8BE-4DF0-4FFB-B484-9FF5EDB49C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083" y="1885582"/>
            <a:ext cx="6437934" cy="7864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A57EFB-A38D-40BA-9D43-FD00B456CF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1511" y="2556194"/>
            <a:ext cx="1621677" cy="7986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97C1D5-6976-4AB3-8180-C0BA1F7D06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70427" y="3195144"/>
            <a:ext cx="780356" cy="7559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12D715-A4D2-4605-92A9-E8784C69FE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1511" y="3854001"/>
            <a:ext cx="1316850" cy="7559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A963A0-78B6-42C1-8708-20F64335A8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72239" y="4564297"/>
            <a:ext cx="6285521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8DBD72-63B3-46AE-8153-44077CFA4D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47905" y="3250562"/>
            <a:ext cx="809619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4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8C08C3A-F3F2-4506-8B6A-1BD5D83A12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8CDD55-C011-40C6-9E1C-CC29C9567E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06911B25-D00F-4828-924C-E0F970EC18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90AB62-5872-4C1E-85C5-91175A6667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8660" y="2157097"/>
            <a:ext cx="1621677" cy="8047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007E02-F22B-4014-9511-DEB8ADBE8B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0560" y="2843161"/>
            <a:ext cx="780356" cy="755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A8198E-AE4C-46D8-9CB8-8CC5495986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8660" y="3603642"/>
            <a:ext cx="1316850" cy="749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1D9C59-5846-42C6-B691-757249C7A1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6823" y="4285195"/>
            <a:ext cx="8382727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7620D9-3723-4C32-AF37-00730076820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16823" y="2859538"/>
            <a:ext cx="8096190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6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2396BD2-6593-4CA1-A9EC-3882DF8462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8CDD55-C011-40C6-9E1C-CC29C9567E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06911B25-D00F-4828-924C-E0F970EC18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395D96A-97AC-4A13-BC4B-258D3ACCB5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6774" y="1425826"/>
            <a:ext cx="5834378" cy="7986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F50E5B-52F1-438B-B889-0D7A0A7BC1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0231" y="2020827"/>
            <a:ext cx="780356" cy="7559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1D903C-014D-4335-88D7-91A0D9B95A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16484" y="3847777"/>
            <a:ext cx="1310754" cy="74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26BA10-F427-4CB7-9EAA-C0B9D40A12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1861" y="4496799"/>
            <a:ext cx="4261473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2E763A-EF95-4564-9962-B11BC283D8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33334" y="4538798"/>
            <a:ext cx="3962743" cy="74987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DD30A38-5BF8-44E4-9272-23D57FE74B4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71861" y="5321682"/>
            <a:ext cx="7285351" cy="8596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419A133-7D13-4BF1-9BA9-FE4CEAAB25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57212" y="5395040"/>
            <a:ext cx="2725148" cy="749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2FFB68-5452-409E-A2F9-5B96157AF85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78781" y="2082665"/>
            <a:ext cx="8096190" cy="74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E7547D-F2A3-4875-8A17-1236FE22551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44857" y="2573945"/>
            <a:ext cx="8102286" cy="8047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155724-4170-4A03-BB43-BF93D542940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78781" y="3212965"/>
            <a:ext cx="8096190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8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A05A335-A03C-412B-8953-9F9D4BD83A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8CDD55-C011-40C6-9E1C-CC29C9567E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06911B25-D00F-4828-924C-E0F970EC18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5F5C101-7DCE-40AC-98F0-A8636A79AA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0590" y="1999698"/>
            <a:ext cx="5834378" cy="7986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C5266E-EEB0-4A92-B7AE-CD1C640F54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0590" y="2669976"/>
            <a:ext cx="780356" cy="755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128D77-0639-4F68-A351-CB179C578D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0590" y="3374981"/>
            <a:ext cx="1310754" cy="7559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23E2E7-1AD5-40E4-A2A9-ABFCAC3CE4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30043" y="4054751"/>
            <a:ext cx="9388654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7BD91D-E7EA-4AFE-B6D2-A1124028E43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60549" y="2722004"/>
            <a:ext cx="809619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EC96CDE-717E-486F-96CD-A4909E6EB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303" y="5727006"/>
            <a:ext cx="4493141" cy="8047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ED780D-BD44-43DC-9331-CF6431696D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300" y="5748307"/>
            <a:ext cx="2219136" cy="8047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A9CD4D-F4AB-4EE4-9EB7-99EB385A12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019" y="5727006"/>
            <a:ext cx="3310415" cy="8047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25924CD-925C-4064-A561-61E0E3210B7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13370BA6-8E9C-486A-8CCA-5D285A456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8975" y="220663"/>
            <a:ext cx="11509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hlinkClick r:id="rId8" action="ppaction://hlinksldjump"/>
            <a:extLst>
              <a:ext uri="{FF2B5EF4-FFF2-40B4-BE49-F238E27FC236}">
                <a16:creationId xmlns:a16="http://schemas.microsoft.com/office/drawing/2014/main" id="{5FBE4840-029D-472C-827C-38229CD04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59354E4-DDC5-4ADD-BA40-D881742D90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3589" y="1442201"/>
            <a:ext cx="10790855" cy="8169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03A38E-18E8-4A2F-AC6E-28E8DC9B16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1221" y="2568169"/>
            <a:ext cx="3633531" cy="16338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F68A8E-BEFD-4E86-96F4-0AE7084D68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71346" y="2144280"/>
            <a:ext cx="3639627" cy="29019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933A6B-DA8F-44F7-BEAB-F04B7ABAD3D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33673" y="2287729"/>
            <a:ext cx="4090771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1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022E-16 L 0.13568 1.11022E-16 C 0.19649 1.11022E-16 0.27149 -0.03241 0.27149 -0.0588 L 0.27149 -0.11736 " pathEditMode="relative" rAng="0" ptsTypes="AAAA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68" y="-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57 -0.12037 L -0.11341 -0.12037 C -0.17617 -0.12037 -0.25299 -0.1581 -0.25299 -0.18843 L -0.25299 -0.25602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84" y="-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022E-16 L 0.0142 1.11022E-16 C 0.02058 1.11022E-16 0.02852 -0.06852 0.02852 -0.12407 L 0.02852 -0.24745 " pathEditMode="relative" rAng="0" ptsTypes="AA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D7EBF5-D118-4653-BE26-3C9952D7F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959" y="5906353"/>
            <a:ext cx="7669433" cy="74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D5317A-1701-4558-B3B3-64262A1A58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13370BA6-8E9C-486A-8CCA-5D285A456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8975" y="220663"/>
            <a:ext cx="11509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hlinkClick r:id="rId6" action="ppaction://hlinksldjump"/>
            <a:extLst>
              <a:ext uri="{FF2B5EF4-FFF2-40B4-BE49-F238E27FC236}">
                <a16:creationId xmlns:a16="http://schemas.microsoft.com/office/drawing/2014/main" id="{5FBE4840-029D-472C-827C-38229CD04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AFC1DD-DAB6-44EE-9D0A-A281EA62F3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152" y="1196825"/>
            <a:ext cx="10803048" cy="12741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F24796-ADEA-4D40-87D5-281806A288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9024" y="5830153"/>
            <a:ext cx="1664352" cy="7498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4E69B8-1130-4EBA-80DF-A8C2C414EB6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786" y="2097168"/>
            <a:ext cx="2603778" cy="365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6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AFEE55-CB94-4DBE-9212-80A08139E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52" y="5504120"/>
            <a:ext cx="11284674" cy="755970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13370BA6-8E9C-486A-8CCA-5D285A456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8975" y="220663"/>
            <a:ext cx="11509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5FBE4840-029D-472C-827C-38229CD04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7F97A4-2E94-44D9-9D74-3B312D678CE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614F7F-793F-45C1-8C68-3D432DC052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7994" y="5427920"/>
            <a:ext cx="2804403" cy="7559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89D409-851B-4157-8696-D704ACBF904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3734" y="1407467"/>
            <a:ext cx="4044531" cy="391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4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EC20EC-3101-4535-8B06-0CEE26B62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221" y="5803527"/>
            <a:ext cx="10083658" cy="7559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A7D728-7536-49A1-AE49-2A6EFF51FC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AB3137-DBBA-481A-8D28-B3167927504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066" y="1310338"/>
            <a:ext cx="2973529" cy="4315596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13370BA6-8E9C-486A-8CCA-5D285A456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8975" y="220663"/>
            <a:ext cx="11509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hlinkClick r:id="rId7" action="ppaction://hlinksldjump"/>
            <a:extLst>
              <a:ext uri="{FF2B5EF4-FFF2-40B4-BE49-F238E27FC236}">
                <a16:creationId xmlns:a16="http://schemas.microsoft.com/office/drawing/2014/main" id="{5FBE4840-029D-472C-827C-38229CD04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371C29-FC55-4313-AABB-C642A6E335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2312" y="5722105"/>
            <a:ext cx="2060627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0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A7CCE9E-D502-48F4-AF4C-968101C395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8CDD55-C011-40C6-9E1C-CC29C9567E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06911B25-D00F-4828-924C-E0F970EC18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A37495-C55A-4F95-BABF-17B6177609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2094" y="2874655"/>
            <a:ext cx="7577985" cy="8047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7C381A-303B-48E1-BED2-B329E2FB5F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2094" y="3607565"/>
            <a:ext cx="7840136" cy="7803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9A5D18-50F7-45AC-8E75-F2075B04F6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22094" y="4265753"/>
            <a:ext cx="1310754" cy="749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2320A9-69F7-48C2-956D-9586EFB9F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02520" y="4785798"/>
            <a:ext cx="4986960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26DA1A-2B00-4C3A-BCBA-1163CB7570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0789" y="1353260"/>
            <a:ext cx="3493311" cy="9083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2334177-3387-41D6-9BC5-125D1E9C0D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98642" y="2266413"/>
            <a:ext cx="6450127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0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5CD9AC3-FD6D-4171-843F-305F76D622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8CDD55-C011-40C6-9E1C-CC29C9567E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06911B25-D00F-4828-924C-E0F970EC18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DD9FD9-9882-425D-B807-FB8C9FC019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5184" y="1527636"/>
            <a:ext cx="9955631" cy="12071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5F5D69-F1D6-41FC-AFE2-7C866EF0AB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4028" y="2561355"/>
            <a:ext cx="780356" cy="7559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B50964-AA93-4EB5-8DFF-CB59AB63A5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44028" y="3263660"/>
            <a:ext cx="780356" cy="7498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39BA9F-DB48-44D7-BAFB-DF21F1B7EA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44028" y="3930398"/>
            <a:ext cx="780356" cy="7559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A79CF36-CC73-4AF8-A149-8C11B2C6DB8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82941" y="4710048"/>
            <a:ext cx="1310754" cy="74987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032464B-6D6A-4388-BE84-9433478F7BF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26470" y="5190777"/>
            <a:ext cx="4993057" cy="8596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61690C-CDEE-45C8-A731-DE05FD7768A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82108" y="2537727"/>
            <a:ext cx="3761558" cy="8047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B3A271-C122-479F-B237-56448C8F69D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82108" y="3269509"/>
            <a:ext cx="4950381" cy="8047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903018-E725-44ED-BCBE-4E7C31C0345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82108" y="3944355"/>
            <a:ext cx="4352921" cy="7986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92F5FC-CC30-49A3-BA1E-2FE61DA3AE2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57542" y="2541353"/>
            <a:ext cx="4267570" cy="7986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B9B4ED2-F92A-4AB1-B2AB-B43CE398842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92966" y="3270286"/>
            <a:ext cx="4188315" cy="80474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59BA629-3A2F-419C-8E6F-9301DDAFAA9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58321" y="3941883"/>
            <a:ext cx="5377138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8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>
            <a:extLst>
              <a:ext uri="{FF2B5EF4-FFF2-40B4-BE49-F238E27FC236}">
                <a16:creationId xmlns:a16="http://schemas.microsoft.com/office/drawing/2014/main" id="{BB5AC617-0168-4098-A315-3C76789E4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58506" y="943450"/>
            <a:ext cx="3542816" cy="399310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94D6935-0F30-4668-A9EA-40B706D352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E77F31-12B9-4BD4-9BD0-3568A87E4D0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22" name="Picture 21">
            <a:hlinkClick r:id="rId6" action="ppaction://hlinksldjump"/>
            <a:extLst>
              <a:ext uri="{FF2B5EF4-FFF2-40B4-BE49-F238E27FC236}">
                <a16:creationId xmlns:a16="http://schemas.microsoft.com/office/drawing/2014/main" id="{48C15E5A-FD32-473C-A61C-2FDDEA95550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C49D7BD-DC5E-4D17-98D1-6B7147B695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3196" y="2040439"/>
            <a:ext cx="2380469" cy="212063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9416A44-AA65-4A83-8DB7-E1933FD398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15" y="4576212"/>
            <a:ext cx="1877608" cy="171618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A7F92E59-DDED-4548-BBFA-4F9E76B5C3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6360" y="3641713"/>
            <a:ext cx="2310902" cy="338139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202091DA-93A8-4B0D-9B46-139353060A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5733" y="3072483"/>
            <a:ext cx="2812164" cy="2276919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A755BBCC-F620-41C2-ACF8-D3AAC33B07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680" y="4897178"/>
            <a:ext cx="1860616" cy="211549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03123B45-980F-4CDB-A7AC-31250B85AB0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7280" y="815364"/>
            <a:ext cx="2718708" cy="2395862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B6E1358F-04AE-4C5B-B544-02726BFF526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8105" y="3666906"/>
            <a:ext cx="2412853" cy="253179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5571A740-9367-4376-9A34-E966115548A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2198" y="4044392"/>
            <a:ext cx="3041554" cy="305854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EA04C088-BB38-4DC0-B369-A761719A960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988" y="66929"/>
            <a:ext cx="2268422" cy="2446837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D7ACF4F8-1B0F-4CE0-9010-A58BB1D6789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4099" y="1704460"/>
            <a:ext cx="2432287" cy="2456609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42A90928-A4C8-46EE-BAEB-277A2249D30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1193" y="541355"/>
            <a:ext cx="2616757" cy="225992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D81C0BE-A4B3-4492-B105-B1D6AA069B1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9137" y="-66379"/>
            <a:ext cx="2106999" cy="19880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32745A-645D-4C9E-A338-15C1FAAD7B3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86156" y="1497679"/>
            <a:ext cx="2499577" cy="914479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AB8AC63C-1226-40FF-8C0C-A0976DDE51D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6936" y="3654458"/>
            <a:ext cx="1682201" cy="338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7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78CDD55-C011-40C6-9E1C-CC29C9567E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id="{06911B25-D00F-4828-924C-E0F970EC18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27A5BF-2FBD-488C-84F0-5F2764EF2BC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31BF552-C53F-4F82-A40F-B177CA33D1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1328" y="2816397"/>
            <a:ext cx="9943438" cy="7864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4AB2EC-CAD9-45BF-90D6-B46DE3137F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7057" y="3647354"/>
            <a:ext cx="1310754" cy="749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8BD40A-C8CC-4028-94B7-0A61984758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40454" y="4237207"/>
            <a:ext cx="651109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5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7F35860-D69F-495E-B308-B8519E4148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8CDD55-C011-40C6-9E1C-CC29C9567E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06911B25-D00F-4828-924C-E0F970EC18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0599A4-C5CC-4664-BD00-DD909831B0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2726" y="2408929"/>
            <a:ext cx="9955631" cy="12071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922084-C97C-4412-BD45-93530F0915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2726" y="3510154"/>
            <a:ext cx="1310754" cy="749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CDBD3F-85E0-410A-99F2-8D5EF6D508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0868" y="4233754"/>
            <a:ext cx="709026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79B699-22E5-42CB-9238-0D6F8844B7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8CDD55-C011-40C6-9E1C-CC29C9567E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06911B25-D00F-4828-924C-E0F970EC18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15562C8-B1FF-4D07-9795-4881A1C474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4203" y="2273376"/>
            <a:ext cx="7577985" cy="8047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67A9D8-AE2E-4E28-A3DD-A3B666C42A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0800" y="2875164"/>
            <a:ext cx="9352075" cy="7803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3E0AAD-8F41-4848-8246-355779C00E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0800" y="3615638"/>
            <a:ext cx="1310754" cy="755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15CEC6-61C2-4D2B-BFDB-9D68B4724C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9742" y="4417328"/>
            <a:ext cx="963251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1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40E73AE-0608-4C2E-8B2C-DE973E342E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8CDD55-C011-40C6-9E1C-CC29C9567E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06911B25-D00F-4828-924C-E0F970EC18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94A3411-913D-4C30-8097-91EDD0E129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5662" y="2496127"/>
            <a:ext cx="9352075" cy="780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7A4D36-A3D3-46BA-9E56-25B49C2984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5662" y="3314648"/>
            <a:ext cx="1310754" cy="7559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52B1CA-12EC-4AC7-957C-4A98EDFDD2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74747" y="4119334"/>
            <a:ext cx="8242506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0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36AA72C-04C2-464D-8134-0995C952AD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8CDD55-C011-40C6-9E1C-CC29C9567E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06911B25-D00F-4828-924C-E0F970EC18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39823BE-31CB-4AE4-86EB-77D47164DB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2842" y="2099678"/>
            <a:ext cx="9352075" cy="12071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D723E2-988A-4D26-AE6D-42D9EFA9C7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2842" y="3234640"/>
            <a:ext cx="1310754" cy="7559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D0BD76-393C-489F-9AE1-6FD0E1B242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2619" y="4119702"/>
            <a:ext cx="988247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98936D-5FD3-4D1A-85A4-84ACD86BF8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E77F31-12B9-4BD4-9BD0-3568A87E4D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9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F6BFD212-0E3E-446F-9BAA-DF6150508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2C93D38-6BDE-4C8F-AEA4-4F1CB87D84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7574" y="1449904"/>
            <a:ext cx="7145131" cy="8596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C0F1EE-3990-4948-9676-E6D0145142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9021" y="2188717"/>
            <a:ext cx="7449958" cy="40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9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E65D88D-BCCF-4FF1-97B4-643768308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07" y="1705811"/>
            <a:ext cx="11315157" cy="50357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E797FF-D8A1-4726-95AD-468F471D8B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13370BA6-8E9C-486A-8CCA-5D285A456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8975" y="220663"/>
            <a:ext cx="11509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hlinkClick r:id="rId6" action="ppaction://hlinksldjump"/>
            <a:extLst>
              <a:ext uri="{FF2B5EF4-FFF2-40B4-BE49-F238E27FC236}">
                <a16:creationId xmlns:a16="http://schemas.microsoft.com/office/drawing/2014/main" id="{5FBE4840-029D-472C-827C-38229CD04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9A19F1-665F-40BB-BD4F-C66F55C93B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461" y="1778530"/>
            <a:ext cx="603556" cy="646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29852E-D8AC-4F5F-BBF0-042137FD6C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219" y="2395403"/>
            <a:ext cx="634039" cy="646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E0D349-E831-4495-8762-9ACFBAD435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2363" y="3311682"/>
            <a:ext cx="615749" cy="646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658AFF-B721-448C-B58A-0D35DA4141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3219" y="3880692"/>
            <a:ext cx="634039" cy="6462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95D430-42EE-4723-92BA-A0402962971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8461" y="4817753"/>
            <a:ext cx="603556" cy="6462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BE6D9F-F54C-479D-9461-2CCFC5889C6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3219" y="5448407"/>
            <a:ext cx="634039" cy="6462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51C40A-8FFD-4DFD-9DDD-AA36335975F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3219" y="6043131"/>
            <a:ext cx="615749" cy="6462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EAE166-571B-4A8E-85A1-781FFADEA8C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0676" y="1234784"/>
            <a:ext cx="1127857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6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65D7A9-7B1B-4280-AC37-B6EF4B074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250" y="2148461"/>
            <a:ext cx="9778832" cy="40176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A7F9E4-43EF-4845-B33D-BD1DDCB0F9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13370BA6-8E9C-486A-8CCA-5D285A456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8975" y="220663"/>
            <a:ext cx="11509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hlinkClick r:id="rId6" action="ppaction://hlinksldjump"/>
            <a:extLst>
              <a:ext uri="{FF2B5EF4-FFF2-40B4-BE49-F238E27FC236}">
                <a16:creationId xmlns:a16="http://schemas.microsoft.com/office/drawing/2014/main" id="{5FBE4840-029D-472C-827C-38229CD04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078B7E-D7C4-4961-B6CE-378923B7A3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355" y="2165537"/>
            <a:ext cx="2249619" cy="646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2A786F-5ABE-43C0-8692-4777F6D5CE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8974" y="2718214"/>
            <a:ext cx="2243522" cy="646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7FF027-93B6-431D-B5F7-31E68DCDF7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16306" y="3272776"/>
            <a:ext cx="2249619" cy="646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A4CE0A-E5D1-48F6-A723-811BAB2082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68858" y="3810304"/>
            <a:ext cx="2249619" cy="6462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ABB567-15C7-46C3-98DB-3EE0409F8F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47512" y="4326096"/>
            <a:ext cx="2249619" cy="6462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4084CE-E3B0-4388-98F1-64EC327408D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44655" y="4910485"/>
            <a:ext cx="2249619" cy="6462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8AC367-1354-4B78-90A2-56D93358B07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15396" y="5465277"/>
            <a:ext cx="2249619" cy="6462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D24465-39C8-4E0A-8623-5B724194596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8355" y="1488306"/>
            <a:ext cx="9961727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4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B27D8A2-3B06-45D8-9D64-6B11DD6484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8CDD55-C011-40C6-9E1C-CC29C9567E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06911B25-D00F-4828-924C-E0F970EC18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501F85-77B8-4F34-A291-4E53DD6348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8812" y="2729537"/>
            <a:ext cx="7577985" cy="7986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A7FA28-587F-41FC-8B01-9377E26C79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5728" y="3366837"/>
            <a:ext cx="10132430" cy="12071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6D30F1-E36F-434A-B392-A1E2A84835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8812" y="4365402"/>
            <a:ext cx="1310754" cy="749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62C6DB-9897-42B8-8212-521F174B3C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38167" y="5056504"/>
            <a:ext cx="8315665" cy="8596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17DC9C-9E1C-48A3-9941-CEF0B8840A8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1448" y="2054226"/>
            <a:ext cx="8071804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4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1146274-032A-4194-9AD3-A50CEEF669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8CDD55-C011-40C6-9E1C-CC29C9567E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06911B25-D00F-4828-924C-E0F970EC18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739C1C3-7698-435E-9E0D-1C40934428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4855" y="2565545"/>
            <a:ext cx="10120237" cy="12071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680639-102D-49A3-B089-FA4FED2EC2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3496" y="3582697"/>
            <a:ext cx="1310754" cy="7559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8798CA-DA7A-4E35-95EC-8244417231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50630" y="4390487"/>
            <a:ext cx="893141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2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52529BFD-4DB7-4208-83D9-122F858C13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E77F31-12B9-4BD4-9BD0-3568A87E4D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22" name="Picture 2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8C15E5A-FD32-473C-A61C-2FDDEA95550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cxnSp>
        <p:nvCxnSpPr>
          <p:cNvPr id="41" name="ตัวเชื่อมต่อตรง 40"/>
          <p:cNvCxnSpPr/>
          <p:nvPr/>
        </p:nvCxnSpPr>
        <p:spPr>
          <a:xfrm flipV="1">
            <a:off x="4640877" y="2263287"/>
            <a:ext cx="2892330" cy="3471489"/>
          </a:xfrm>
          <a:prstGeom prst="line">
            <a:avLst/>
          </a:prstGeom>
          <a:ln w="190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ตัวเชื่อมต่อตรง 43"/>
          <p:cNvCxnSpPr/>
          <p:nvPr/>
        </p:nvCxnSpPr>
        <p:spPr>
          <a:xfrm flipV="1">
            <a:off x="4640877" y="3456426"/>
            <a:ext cx="2892330" cy="890196"/>
          </a:xfrm>
          <a:prstGeom prst="line">
            <a:avLst/>
          </a:prstGeom>
          <a:ln w="190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94A181A-3540-4756-B8E4-26E66B5A60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5023" y="2189193"/>
            <a:ext cx="2444708" cy="1316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F04091-03D9-4947-B5F6-F79CFC30C6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2955" y="3696143"/>
            <a:ext cx="2444708" cy="1310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4C35DA-6ADD-455E-A0C2-7F248EB07E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2955" y="5196997"/>
            <a:ext cx="2444708" cy="1316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422D52-8FC3-4020-9D6B-6C7046DDB8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6421" y="1932346"/>
            <a:ext cx="1487553" cy="5425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2CA81C-B8A3-46E6-B1C9-FCEB43EBD8F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39992" y="2534000"/>
            <a:ext cx="957155" cy="5486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DAA67C-BDDC-4D8A-8D0B-E37471F3AF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44353" y="3141751"/>
            <a:ext cx="890093" cy="5425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8DC960-A60E-41FB-B510-D6C51F9CF89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26528" y="3733589"/>
            <a:ext cx="1646063" cy="5486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A277BB-C379-4B91-9CEC-A12C142D7ED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50914" y="4363087"/>
            <a:ext cx="1621677" cy="5486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DBBC60-13EA-49EE-9CA3-8A8A1FE7815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50914" y="4963206"/>
            <a:ext cx="1115665" cy="5425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D6562BD-EF24-4631-A34A-A59FB5DA35B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46421" y="5565837"/>
            <a:ext cx="2152075" cy="5425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F61D3A-E9DF-4E3C-939D-82DF1B2F379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53148" y="6168468"/>
            <a:ext cx="969348" cy="542591"/>
          </a:xfrm>
          <a:prstGeom prst="rect">
            <a:avLst/>
          </a:prstGeom>
        </p:spPr>
      </p:pic>
      <p:cxnSp>
        <p:nvCxnSpPr>
          <p:cNvPr id="34" name="ตัวเชื่อมต่อตรง 43">
            <a:extLst>
              <a:ext uri="{FF2B5EF4-FFF2-40B4-BE49-F238E27FC236}">
                <a16:creationId xmlns:a16="http://schemas.microsoft.com/office/drawing/2014/main" id="{D82D9869-F779-4F34-A394-9F8BE7F3E9DD}"/>
              </a:ext>
            </a:extLst>
          </p:cNvPr>
          <p:cNvCxnSpPr>
            <a:cxnSpLocks/>
          </p:cNvCxnSpPr>
          <p:nvPr/>
        </p:nvCxnSpPr>
        <p:spPr>
          <a:xfrm flipV="1">
            <a:off x="4640877" y="2830893"/>
            <a:ext cx="2872437" cy="16725"/>
          </a:xfrm>
          <a:prstGeom prst="line">
            <a:avLst/>
          </a:prstGeom>
          <a:ln w="190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ตัวเชื่อมต่อตรง 43">
            <a:extLst>
              <a:ext uri="{FF2B5EF4-FFF2-40B4-BE49-F238E27FC236}">
                <a16:creationId xmlns:a16="http://schemas.microsoft.com/office/drawing/2014/main" id="{078368EA-9909-44F2-807E-FD9DC6A79279}"/>
              </a:ext>
            </a:extLst>
          </p:cNvPr>
          <p:cNvCxnSpPr>
            <a:cxnSpLocks/>
          </p:cNvCxnSpPr>
          <p:nvPr/>
        </p:nvCxnSpPr>
        <p:spPr>
          <a:xfrm>
            <a:off x="4640877" y="2847618"/>
            <a:ext cx="2892330" cy="1151413"/>
          </a:xfrm>
          <a:prstGeom prst="line">
            <a:avLst/>
          </a:prstGeom>
          <a:ln w="190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ตัวเชื่อมต่อตรง 43">
            <a:extLst>
              <a:ext uri="{FF2B5EF4-FFF2-40B4-BE49-F238E27FC236}">
                <a16:creationId xmlns:a16="http://schemas.microsoft.com/office/drawing/2014/main" id="{C24C3858-9D16-4BB4-91C2-167E681E94A7}"/>
              </a:ext>
            </a:extLst>
          </p:cNvPr>
          <p:cNvCxnSpPr>
            <a:cxnSpLocks/>
          </p:cNvCxnSpPr>
          <p:nvPr/>
        </p:nvCxnSpPr>
        <p:spPr>
          <a:xfrm>
            <a:off x="4634448" y="2847618"/>
            <a:ext cx="2898759" cy="1735744"/>
          </a:xfrm>
          <a:prstGeom prst="line">
            <a:avLst/>
          </a:prstGeom>
          <a:ln w="190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ตัวเชื่อมต่อตรง 43">
            <a:extLst>
              <a:ext uri="{FF2B5EF4-FFF2-40B4-BE49-F238E27FC236}">
                <a16:creationId xmlns:a16="http://schemas.microsoft.com/office/drawing/2014/main" id="{FC7AF0E0-013C-433A-95BE-171A7049FBCA}"/>
              </a:ext>
            </a:extLst>
          </p:cNvPr>
          <p:cNvCxnSpPr>
            <a:cxnSpLocks/>
          </p:cNvCxnSpPr>
          <p:nvPr/>
        </p:nvCxnSpPr>
        <p:spPr>
          <a:xfrm>
            <a:off x="4645370" y="2864343"/>
            <a:ext cx="2894266" cy="2392117"/>
          </a:xfrm>
          <a:prstGeom prst="line">
            <a:avLst/>
          </a:prstGeom>
          <a:ln w="190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ตัวเชื่อมต่อตรง 43">
            <a:extLst>
              <a:ext uri="{FF2B5EF4-FFF2-40B4-BE49-F238E27FC236}">
                <a16:creationId xmlns:a16="http://schemas.microsoft.com/office/drawing/2014/main" id="{DC21CC5F-16E2-4324-ACD4-9DFF64A37A65}"/>
              </a:ext>
            </a:extLst>
          </p:cNvPr>
          <p:cNvCxnSpPr>
            <a:cxnSpLocks/>
          </p:cNvCxnSpPr>
          <p:nvPr/>
        </p:nvCxnSpPr>
        <p:spPr>
          <a:xfrm>
            <a:off x="4647438" y="2864343"/>
            <a:ext cx="2892198" cy="2959200"/>
          </a:xfrm>
          <a:prstGeom prst="line">
            <a:avLst/>
          </a:prstGeom>
          <a:ln w="190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ตัวเชื่อมต่อตรง 43">
            <a:extLst>
              <a:ext uri="{FF2B5EF4-FFF2-40B4-BE49-F238E27FC236}">
                <a16:creationId xmlns:a16="http://schemas.microsoft.com/office/drawing/2014/main" id="{54866584-9746-431F-95AD-AD7604A4AC67}"/>
              </a:ext>
            </a:extLst>
          </p:cNvPr>
          <p:cNvCxnSpPr>
            <a:cxnSpLocks/>
          </p:cNvCxnSpPr>
          <p:nvPr/>
        </p:nvCxnSpPr>
        <p:spPr>
          <a:xfrm>
            <a:off x="4634448" y="5751502"/>
            <a:ext cx="2898759" cy="656372"/>
          </a:xfrm>
          <a:prstGeom prst="line">
            <a:avLst/>
          </a:prstGeom>
          <a:ln w="190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0B30B59B-2F8B-4429-9E8F-1471AA2CECD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8760" y="1300412"/>
            <a:ext cx="6761050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8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B5465D3-C0A8-4A96-BCC6-EF73BFE8ED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8CDD55-C011-40C6-9E1C-CC29C9567E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06911B25-D00F-4828-924C-E0F970EC18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ADC71C2-FD8E-4C19-BF5D-83047D3130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4855" y="2694364"/>
            <a:ext cx="10120237" cy="780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C14249-35D8-436D-AC3E-8B89AEE36F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5191" y="3325723"/>
            <a:ext cx="1310754" cy="7559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83123A-9767-4341-9BFC-6F366E1AAA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63146" y="4313047"/>
            <a:ext cx="806570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5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C6CB357-0311-4A88-9ABD-70DC315458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8CDD55-C011-40C6-9E1C-CC29C9567E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06911B25-D00F-4828-924C-E0F970EC18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BF08C6-BE80-4F31-B84E-00925E2A16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3615" y="2709790"/>
            <a:ext cx="7577985" cy="7986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9C9562-841A-456F-B52D-0174FE069F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4855" y="3403648"/>
            <a:ext cx="10120237" cy="7803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94DAAE-7A71-40B7-9764-213C3A8044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3615" y="4194120"/>
            <a:ext cx="1310754" cy="7559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1153E7-FE68-4EB8-8C7F-D3B07060E9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38167" y="4803709"/>
            <a:ext cx="8315665" cy="8596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93DF8CB-A79C-42BE-8D85-14F5E291AE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03615" y="1976496"/>
            <a:ext cx="8090093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86B250-3428-4D05-8EDD-0E89A7799B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E77F31-12B9-4BD4-9BD0-3568A87E4D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9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F6BFD212-0E3E-446F-9BAA-DF6150508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0CF597D-1A38-4108-B1FF-6204A37A4B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2372" y="1741894"/>
            <a:ext cx="7145131" cy="8596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1C73CB-EDEB-4786-B079-21974E56DA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4701" y="2546420"/>
            <a:ext cx="7449958" cy="34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1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E58F4E0-C319-4260-9F4B-534A01CD0B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3F2B5F-EA01-43EC-BC47-1C49E45F5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971" y="1259158"/>
            <a:ext cx="11278578" cy="816935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13370BA6-8E9C-486A-8CCA-5D285A456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8975" y="220663"/>
            <a:ext cx="11509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hlinkClick r:id="rId6" action="ppaction://hlinksldjump"/>
            <a:extLst>
              <a:ext uri="{FF2B5EF4-FFF2-40B4-BE49-F238E27FC236}">
                <a16:creationId xmlns:a16="http://schemas.microsoft.com/office/drawing/2014/main" id="{5FBE4840-029D-472C-827C-38229CD04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F4503D-B08A-4D4A-A6D4-9B5DC34F64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510" y="1910440"/>
            <a:ext cx="634039" cy="646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E664C8-92A5-442A-940F-6F5F568E59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3654" y="2529673"/>
            <a:ext cx="615749" cy="646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7D2384-75AA-4F7B-973C-6C28AA89AA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9411" y="3120867"/>
            <a:ext cx="634039" cy="646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495479-5DC6-425F-9817-61D375E8DD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1147" y="3733970"/>
            <a:ext cx="634039" cy="6462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907FA6-1E51-4AA1-B490-DCE07CC624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6388" y="4358213"/>
            <a:ext cx="603556" cy="6462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048EC8-2738-433F-95C1-3F46EC26215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1146" y="4981581"/>
            <a:ext cx="634039" cy="6462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6B8C86-5A14-4461-8676-162415ADC9A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0290" y="5881042"/>
            <a:ext cx="615749" cy="6462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15DF151-6F9C-49B8-A00A-E51EEB5A276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6526" y="1894896"/>
            <a:ext cx="11583404" cy="470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9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BA4B99-7CF3-4788-8DCE-2AD84741F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271" y="2129080"/>
            <a:ext cx="10803048" cy="45236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5DB147-4DE0-47C8-B98F-1F29545A4D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13370BA6-8E9C-486A-8CCA-5D285A456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8975" y="220663"/>
            <a:ext cx="11509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hlinkClick r:id="rId6" action="ppaction://hlinksldjump"/>
            <a:extLst>
              <a:ext uri="{FF2B5EF4-FFF2-40B4-BE49-F238E27FC236}">
                <a16:creationId xmlns:a16="http://schemas.microsoft.com/office/drawing/2014/main" id="{5FBE4840-029D-472C-827C-38229CD04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34D293-C780-4EF6-8187-2AEDF6E855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6448" y="2258369"/>
            <a:ext cx="3036071" cy="646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9B9296-5C18-4D23-9800-3A52414CCE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339" y="2980420"/>
            <a:ext cx="2798307" cy="646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04DA27-0238-4AEB-8103-26C32E9CE2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90915" y="3748618"/>
            <a:ext cx="2798307" cy="646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29D447-FF00-4DD0-971F-CF16DC08A8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68046" y="4477501"/>
            <a:ext cx="2798307" cy="6462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60EAD4-18F2-4C41-872B-A3AC5D8C180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77848" y="5189151"/>
            <a:ext cx="2804403" cy="6462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91CDBA-9D7C-4668-A9C6-08C877EE644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51621" y="5940894"/>
            <a:ext cx="2383743" cy="6462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A036CF-6BD4-4A44-89E1-B7F1D1059B0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9124" y="1207268"/>
            <a:ext cx="10973751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0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4A112BB-B81C-49FE-B58C-FF737D9D5D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E77F31-12B9-4BD4-9BD0-3568A87E4D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9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F6BFD212-0E3E-446F-9BAA-DF6150508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AEBBAD-3BF3-4E63-8A38-03AA736D59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667" y="1265273"/>
            <a:ext cx="6169687" cy="9083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F2B005-FF22-4791-AD6A-AE20C5DC2F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2530" y="2031744"/>
            <a:ext cx="7145131" cy="8596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03E0AD-30EF-4388-B490-2AC44172EA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2530" y="2625686"/>
            <a:ext cx="7449958" cy="40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9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FBEB46-9FF7-450F-9EBA-1C9FA9127B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E77F31-12B9-4BD4-9BD0-3568A87E4D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9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F6BFD212-0E3E-446F-9BAA-DF6150508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2F0A30-F110-40AC-882C-C1F82E8915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534" y="1833334"/>
            <a:ext cx="7145131" cy="8596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B9AE11-0F7F-4BDB-9B49-9847999238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2781" y="2546420"/>
            <a:ext cx="7449958" cy="34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4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FB2F2E2-AA8C-481C-BF46-E5A8DA0295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E77F31-12B9-4BD4-9BD0-3568A87E4D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9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F6BFD212-0E3E-446F-9BAA-DF6150508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CDD27BA-EE60-4FAB-B557-630FC9D3B0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278" y="1757435"/>
            <a:ext cx="9925148" cy="8474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8B4FA3-DA53-4590-A11B-FDF9DE4B3A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5356" y="2686755"/>
            <a:ext cx="9681287" cy="7864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9BD44B-4750-4ACA-A149-84A06AC2E2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6760" y="3387130"/>
            <a:ext cx="10077561" cy="11888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686B98-4047-4F41-BF04-125F82509A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86760" y="4575953"/>
            <a:ext cx="8309568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4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70B20-E812-4D4C-B5B5-F3901F1F1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909" y="4796292"/>
            <a:ext cx="7047587" cy="13473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59956E-5BBB-4EE3-81DB-F8728866B9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B02311-A6B6-469C-97C7-C0AA120C6C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2485" y="2404625"/>
            <a:ext cx="6535478" cy="1347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E77F31-12B9-4BD4-9BD0-3568A87E4D0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9" name="Picture 11">
            <a:hlinkClick r:id="rId7" action="ppaction://hlinksldjump"/>
            <a:extLst>
              <a:ext uri="{FF2B5EF4-FFF2-40B4-BE49-F238E27FC236}">
                <a16:creationId xmlns:a16="http://schemas.microsoft.com/office/drawing/2014/main" id="{F6BFD212-0E3E-446F-9BAA-DF6150508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กลุ่ม 22"/>
          <p:cNvGrpSpPr/>
          <p:nvPr/>
        </p:nvGrpSpPr>
        <p:grpSpPr>
          <a:xfrm>
            <a:off x="4223888" y="2231731"/>
            <a:ext cx="2215841" cy="409676"/>
            <a:chOff x="4332513" y="5267260"/>
            <a:chExt cx="2215841" cy="259942"/>
          </a:xfrm>
        </p:grpSpPr>
        <p:cxnSp>
          <p:nvCxnSpPr>
            <p:cNvPr id="4" name="ตัวเชื่อมต่อตรง 3"/>
            <p:cNvCxnSpPr/>
            <p:nvPr/>
          </p:nvCxnSpPr>
          <p:spPr>
            <a:xfrm>
              <a:off x="4332513" y="5281482"/>
              <a:ext cx="221584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/>
            <p:cNvCxnSpPr/>
            <p:nvPr/>
          </p:nvCxnSpPr>
          <p:spPr>
            <a:xfrm flipV="1">
              <a:off x="4343396" y="5290420"/>
              <a:ext cx="0" cy="2367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/>
            <p:cNvCxnSpPr/>
            <p:nvPr/>
          </p:nvCxnSpPr>
          <p:spPr>
            <a:xfrm flipV="1">
              <a:off x="6548354" y="5267260"/>
              <a:ext cx="0" cy="2367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คูณ 24"/>
          <p:cNvSpPr/>
          <p:nvPr/>
        </p:nvSpPr>
        <p:spPr>
          <a:xfrm>
            <a:off x="5428477" y="4822021"/>
            <a:ext cx="843850" cy="799711"/>
          </a:xfrm>
          <a:prstGeom prst="mathMultiply">
            <a:avLst>
              <a:gd name="adj1" fmla="val 85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0EF67E-929B-47A5-80B3-86A8A38257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1731" y="1538960"/>
            <a:ext cx="1310754" cy="755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C49F66-2262-47AF-AA14-2EEF2A3A52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56653" y="1688982"/>
            <a:ext cx="2365453" cy="646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C6AE82-698F-4EC8-8395-05DA7A4CF0C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30569" y="4150899"/>
            <a:ext cx="1176630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3D445F7-FC48-4BDF-AAF6-AD0A4D7891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E77F31-12B9-4BD4-9BD0-3568A87E4D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9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F6BFD212-0E3E-446F-9BAA-DF6150508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8088FB9-4CA0-44EA-930F-9959A00C9E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1490" y="2387722"/>
            <a:ext cx="9681287" cy="780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7C2175-D3E4-48C7-90CC-6751F8178F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0968" y="3026629"/>
            <a:ext cx="10077561" cy="8047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DED112-7AC1-41C6-B7D7-5B554D331B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30968" y="3816131"/>
            <a:ext cx="8309568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7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8AB4C3C7-252D-4CE6-AF55-29B664F02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7343" y="3422701"/>
            <a:ext cx="2645893" cy="333480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FD1D289-019A-43D6-A758-1FED4516A8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2949" y="3429000"/>
            <a:ext cx="2237426" cy="335309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6C4A511-9528-4F9D-981C-443E13F55A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183" y="3431288"/>
            <a:ext cx="4218798" cy="335309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A756F5C-10CE-4CBE-9BE6-2DF016EC7FA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E77F31-12B9-4BD4-9BD0-3568A87E4D0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22" name="Picture 21">
            <a:hlinkClick r:id="rId8" action="ppaction://hlinksldjump"/>
            <a:extLst>
              <a:ext uri="{FF2B5EF4-FFF2-40B4-BE49-F238E27FC236}">
                <a16:creationId xmlns:a16="http://schemas.microsoft.com/office/drawing/2014/main" id="{48C15E5A-FD32-473C-A61C-2FDDEA95550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563802-91BF-4C0D-A269-24E2EDBBB9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8935" y="1082548"/>
            <a:ext cx="7358510" cy="9144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52369D-5CE1-4594-AF90-EEFED0598AF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0954" y="2168985"/>
            <a:ext cx="1621677" cy="5486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35AEE8-95EC-44D0-9226-38FCE5C285A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92777" y="2173347"/>
            <a:ext cx="951058" cy="5425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BC42DC-A0C1-4586-AA35-9611490086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93982" y="2168985"/>
            <a:ext cx="1487553" cy="5486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1065BA4-5FBE-4A82-AF4D-92531570CDB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97807" y="2173347"/>
            <a:ext cx="890093" cy="5425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41EE56-053A-45CA-9556-3928E1DBC13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57749" y="2169004"/>
            <a:ext cx="1652159" cy="5486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02A9394-663C-45AA-BC51-0C1049621D6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79757" y="2173696"/>
            <a:ext cx="987638" cy="5425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62BFE13-9BD4-4CE8-BD6B-1332A649D0C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47871" y="2173347"/>
            <a:ext cx="1390008" cy="5425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FDFB35E-2335-4176-BB90-494CBA946DB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77773" y="2812126"/>
            <a:ext cx="1115665" cy="5425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83B288B-7737-4684-8AC2-260BD1FD51C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391781" y="2812126"/>
            <a:ext cx="2145978" cy="5425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3FD2364-D87B-4758-8199-E8760FCC704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636102" y="2812126"/>
            <a:ext cx="969348" cy="5486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24AB4FB-BE15-43F1-AFBB-D7F7FCB7D62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703793" y="2812126"/>
            <a:ext cx="1554615" cy="54259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6B6DA4A-BDA1-4FDC-8D81-AE175859BC2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31928" y="2809232"/>
            <a:ext cx="1207113" cy="54868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66773F7-6E67-46C2-83D9-765A9C3410B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812561" y="2807830"/>
            <a:ext cx="1725318" cy="5486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87E6F0-FA03-4FC7-8766-AB6F7CC8427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61760" y="1552403"/>
            <a:ext cx="6754953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8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7 0 L 0.0099 0 C 0.01302 0 0.01706 0.08194 0.01706 0.14861 L 0.01706 0.29745 " pathEditMode="relative" rAng="0" ptsTypes="AAAA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0.11575 -1.48148E-6 C 0.16758 -1.48148E-6 0.23164 0.08195 0.23164 0.14861 L 0.23164 0.29722 " pathEditMode="relative" rAng="0" ptsTypes="AAAA"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7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 L 0.07447 0 C 0.10794 0 0.14934 0.10648 0.14934 0.19375 L 0.14934 0.3875 " pathEditMode="relative" rAng="0" ptsTypes="AAAA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1" y="1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09896 -1.48148E-6 C -0.14349 -1.48148E-6 -0.19766 0.08171 -0.19766 0.14861 L -0.19766 0.29722 " pathEditMode="relative" rAng="0" ptsTypes="AAAA">
                                      <p:cBhvr>
                                        <p:cTn id="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83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2056 0 C -0.29752 0 -0.4108 0.10671 -0.4108 0.19352 L -0.4108 0.3875 " pathEditMode="relative" rAng="0" ptsTypes="AAAA">
                                      <p:cBhvr>
                                        <p:cTn id="8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47" y="1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-0.2056 -1.48148E-6 C -0.29766 -1.48148E-6 -0.41042 0.10556 -0.41042 0.1919 L -0.41042 0.38519 " pathEditMode="relative" rAng="0" ptsTypes="AAAA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0.21562 -1.48148E-6 C -0.31224 -1.48148E-6 -0.43099 0.08195 -0.43099 0.14861 L -0.43099 0.29722 " pathEditMode="relative" rAng="0" ptsTypes="AAAA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49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0.12109 2.96296E-6 C 0.17539 2.96296E-6 0.24232 0.07916 0.24232 0.14444 L 0.24232 0.29027 " pathEditMode="relative" rAng="0" ptsTypes="AAAA"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9" y="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0.22982 2.96296E-6 C 0.33256 2.96296E-6 0.45964 0.0544 0.45964 0.09907 L 0.45964 0.19884 " pathEditMode="relative" rAng="0" ptsTypes="AAAA">
                                      <p:cBhvr>
                                        <p:cTn id="9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82" y="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0.03998 0 C 0.05781 0 0.08008 0.1037 0.08008 0.18889 L 0.08008 0.37917 " pathEditMode="relative" rAng="0" ptsTypes="AAAA">
                                      <p:cBhvr>
                                        <p:cTn id="10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7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2.96296E-6 L -0.17799 2.96296E-6 C -0.25768 2.96296E-6 -0.35586 0.10393 -0.35586 0.19051 L -0.35586 0.38102 " pathEditMode="relative" rAng="0" ptsTypes="AAAA">
                                      <p:cBhvr>
                                        <p:cTn id="10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86" y="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-0.18437 2.96296E-6 C -0.26705 2.96296E-6 -0.36796 0.10393 -0.36796 0.18958 L -0.36796 0.38009 " pathEditMode="relative" rAng="0" ptsTypes="AAAA">
                                      <p:cBhvr>
                                        <p:cTn id="10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98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-0.30677 4.44444E-6 C -0.44401 4.44444E-6 -0.61315 0.12939 -0.61315 0.23472 L -0.61315 0.47013 " pathEditMode="relative" rAng="0" ptsTypes="AAAA">
                                      <p:cBhvr>
                                        <p:cTn id="1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64" y="2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52C1DC-96B8-4FDA-8780-8A7E130E6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829" y="4690548"/>
            <a:ext cx="5627096" cy="13473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92463D-F4C9-4287-9749-EF4F3C360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4829" y="2278944"/>
            <a:ext cx="5627096" cy="13473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B23322-2CD4-4A28-8D21-3BF82D49FB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E77F31-12B9-4BD4-9BD0-3568A87E4D0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9" name="Picture 11">
            <a:hlinkClick r:id="rId7" action="ppaction://hlinksldjump"/>
            <a:extLst>
              <a:ext uri="{FF2B5EF4-FFF2-40B4-BE49-F238E27FC236}">
                <a16:creationId xmlns:a16="http://schemas.microsoft.com/office/drawing/2014/main" id="{F6BFD212-0E3E-446F-9BAA-DF6150508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กลุ่ม 22"/>
          <p:cNvGrpSpPr/>
          <p:nvPr/>
        </p:nvGrpSpPr>
        <p:grpSpPr>
          <a:xfrm flipV="1">
            <a:off x="4590410" y="3394557"/>
            <a:ext cx="1919247" cy="329950"/>
            <a:chOff x="4332513" y="5281482"/>
            <a:chExt cx="1919247" cy="245720"/>
          </a:xfrm>
        </p:grpSpPr>
        <p:cxnSp>
          <p:nvCxnSpPr>
            <p:cNvPr id="4" name="ตัวเชื่อมต่อตรง 3"/>
            <p:cNvCxnSpPr/>
            <p:nvPr/>
          </p:nvCxnSpPr>
          <p:spPr>
            <a:xfrm flipV="1">
              <a:off x="4332513" y="5281482"/>
              <a:ext cx="191924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/>
            <p:cNvCxnSpPr/>
            <p:nvPr/>
          </p:nvCxnSpPr>
          <p:spPr>
            <a:xfrm flipV="1">
              <a:off x="4343396" y="5290420"/>
              <a:ext cx="0" cy="2367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/>
            <p:cNvCxnSpPr/>
            <p:nvPr/>
          </p:nvCxnSpPr>
          <p:spPr>
            <a:xfrm flipV="1">
              <a:off x="6240874" y="5289032"/>
              <a:ext cx="0" cy="2367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คูณ 24"/>
          <p:cNvSpPr/>
          <p:nvPr/>
        </p:nvSpPr>
        <p:spPr>
          <a:xfrm>
            <a:off x="5704239" y="5195484"/>
            <a:ext cx="843850" cy="799711"/>
          </a:xfrm>
          <a:prstGeom prst="mathMultiply">
            <a:avLst>
              <a:gd name="adj1" fmla="val 85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3E048E-2703-41DA-AD97-05C1841721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4662" y="1558277"/>
            <a:ext cx="1310754" cy="755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41E13B-18F6-4282-9EB3-929067F819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01172" y="3697316"/>
            <a:ext cx="2365453" cy="646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0B5C52-3992-48F1-9F45-483C02F3D5E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41887" y="4209734"/>
            <a:ext cx="1176630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5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FDC0F3-34EE-470A-8C5D-A61DFB45F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838" y="1932046"/>
            <a:ext cx="10803048" cy="45236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DD2C29D-FBFB-4850-B209-2025660DA0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13370BA6-8E9C-486A-8CCA-5D285A456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8975" y="220663"/>
            <a:ext cx="11509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hlinkClick r:id="rId6" action="ppaction://hlinksldjump"/>
            <a:extLst>
              <a:ext uri="{FF2B5EF4-FFF2-40B4-BE49-F238E27FC236}">
                <a16:creationId xmlns:a16="http://schemas.microsoft.com/office/drawing/2014/main" id="{5FBE4840-029D-472C-827C-38229CD04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C09DC4-6672-4C82-AB48-5CEACD323B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6159" y="2076880"/>
            <a:ext cx="2121592" cy="646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32DBE7-FD9D-4D6F-BC68-CB65070382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45070" y="2819001"/>
            <a:ext cx="2121592" cy="646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CCCE89-6798-48B4-A32C-5FB2E5F689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6548" y="3530619"/>
            <a:ext cx="2115495" cy="646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85B293-1E53-4999-91C0-FE8E8363A76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06159" y="4281243"/>
            <a:ext cx="2115495" cy="6462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416328-B37E-4B08-8973-6F4058A9E56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59471" y="5011474"/>
            <a:ext cx="2121592" cy="6462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B0B3D9-6ECA-4B62-BFFA-F1B15315D2F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54938" y="5729962"/>
            <a:ext cx="2121592" cy="6462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0DD589-2753-48E2-928B-A3693BCBFD6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0724" y="1370485"/>
            <a:ext cx="9845893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3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BB7606D-C61D-4845-A88F-818F6EFD2E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08F88A6-AB44-4E50-BCF1-74E3BF4748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5181" y="1003319"/>
            <a:ext cx="9121638" cy="557176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127E2A-FF8D-4012-A957-2FA6C920EF3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572" y="221315"/>
            <a:ext cx="1151041" cy="320040"/>
          </a:xfrm>
          <a:prstGeom prst="rect">
            <a:avLst/>
          </a:prstGeom>
        </p:spPr>
      </p:pic>
      <p:pic>
        <p:nvPicPr>
          <p:cNvPr id="14" name="Picture 13">
            <a:hlinkClick r:id="rId6" action="ppaction://hlinksldjump"/>
            <a:extLst>
              <a:ext uri="{FF2B5EF4-FFF2-40B4-BE49-F238E27FC236}">
                <a16:creationId xmlns:a16="http://schemas.microsoft.com/office/drawing/2014/main" id="{E64A7383-3D1F-45D2-9286-2515DF44B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hlinkClick r:id="rId8" action="ppaction://hlinksldjump"/>
            <a:extLst>
              <a:ext uri="{FF2B5EF4-FFF2-40B4-BE49-F238E27FC236}">
                <a16:creationId xmlns:a16="http://schemas.microsoft.com/office/drawing/2014/main" id="{F176D06C-D6DA-443F-AD17-435649CFD2B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58"/>
          <a:stretch/>
        </p:blipFill>
        <p:spPr>
          <a:xfrm>
            <a:off x="2871598" y="2254031"/>
            <a:ext cx="5461085" cy="816935"/>
          </a:xfrm>
          <a:prstGeom prst="rect">
            <a:avLst/>
          </a:prstGeom>
        </p:spPr>
      </p:pic>
      <p:pic>
        <p:nvPicPr>
          <p:cNvPr id="18" name="Picture 17">
            <a:hlinkClick r:id="rId10" action="ppaction://hlinksldjump"/>
            <a:extLst>
              <a:ext uri="{FF2B5EF4-FFF2-40B4-BE49-F238E27FC236}">
                <a16:creationId xmlns:a16="http://schemas.microsoft.com/office/drawing/2014/main" id="{789FAEC3-FC4D-423F-BDFA-E2770FE406F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97"/>
          <a:stretch/>
        </p:blipFill>
        <p:spPr>
          <a:xfrm>
            <a:off x="2871598" y="3175513"/>
            <a:ext cx="6997411" cy="816935"/>
          </a:xfrm>
          <a:prstGeom prst="rect">
            <a:avLst/>
          </a:prstGeom>
        </p:spPr>
      </p:pic>
      <p:pic>
        <p:nvPicPr>
          <p:cNvPr id="19" name="Picture 18">
            <a:hlinkClick r:id="rId12" action="ppaction://hlinksldjump"/>
            <a:extLst>
              <a:ext uri="{FF2B5EF4-FFF2-40B4-BE49-F238E27FC236}">
                <a16:creationId xmlns:a16="http://schemas.microsoft.com/office/drawing/2014/main" id="{C95F387E-F4DF-4CFD-8C7B-8348B282284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62"/>
          <a:stretch/>
        </p:blipFill>
        <p:spPr>
          <a:xfrm>
            <a:off x="2871596" y="4995767"/>
            <a:ext cx="6156091" cy="816935"/>
          </a:xfrm>
          <a:prstGeom prst="rect">
            <a:avLst/>
          </a:prstGeom>
        </p:spPr>
      </p:pic>
      <p:pic>
        <p:nvPicPr>
          <p:cNvPr id="20" name="Picture 19">
            <a:hlinkClick r:id="rId14" action="ppaction://hlinksldjump"/>
            <a:extLst>
              <a:ext uri="{FF2B5EF4-FFF2-40B4-BE49-F238E27FC236}">
                <a16:creationId xmlns:a16="http://schemas.microsoft.com/office/drawing/2014/main" id="{28D8F385-B127-4672-830E-637F0E3C0018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97"/>
          <a:stretch/>
        </p:blipFill>
        <p:spPr>
          <a:xfrm>
            <a:off x="2871597" y="4085273"/>
            <a:ext cx="6997411" cy="81693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73FC7FE-AAF2-4FB4-AF1A-D3AA2326DFAE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2279912" y="2319778"/>
            <a:ext cx="659500" cy="68598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BB482C0-0373-4ED7-857B-644E3FFDA655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2279912" y="3234401"/>
            <a:ext cx="659500" cy="68598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67F30E9-A2AB-4A13-9C9D-9FD0233CAE33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2279911" y="4157329"/>
            <a:ext cx="659500" cy="68598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B824433-56FA-47B5-9159-5FC886015924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2279911" y="5054655"/>
            <a:ext cx="659500" cy="68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6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107B568-30C6-4976-BE6D-8CC299AE7C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7072" y="2874992"/>
            <a:ext cx="4090771" cy="401761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D7262D5-9471-443E-B6FB-F7CF47FF30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86" name="Picture 5">
            <a:extLst>
              <a:ext uri="{FF2B5EF4-FFF2-40B4-BE49-F238E27FC236}">
                <a16:creationId xmlns:a16="http://schemas.microsoft.com/office/drawing/2014/main" id="{E0628174-E53A-4558-812A-456E74FE165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8336" y="222151"/>
            <a:ext cx="1150741" cy="319957"/>
          </a:xfrm>
          <a:prstGeom prst="rect">
            <a:avLst/>
          </a:prstGeom>
        </p:spPr>
      </p:pic>
      <p:pic>
        <p:nvPicPr>
          <p:cNvPr id="22" name="13upstreamplus5ex1p18">
            <a:hlinkClick r:id="" action="ppaction://media"/>
            <a:extLst>
              <a:ext uri="{FF2B5EF4-FFF2-40B4-BE49-F238E27FC236}">
                <a16:creationId xmlns:a16="http://schemas.microsoft.com/office/drawing/2014/main" id="{8E2B12FE-D24A-4DF1-AE22-889677D1DB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36" y="1862172"/>
            <a:ext cx="609600" cy="59180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5DE5D1E-11BB-41F8-887E-AED593A2782D}"/>
              </a:ext>
            </a:extLst>
          </p:cNvPr>
          <p:cNvCxnSpPr/>
          <p:nvPr/>
        </p:nvCxnSpPr>
        <p:spPr>
          <a:xfrm>
            <a:off x="3929631" y="3386960"/>
            <a:ext cx="5385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7DD7457-0EAE-4E6B-B59C-E8883490ACA5}"/>
              </a:ext>
            </a:extLst>
          </p:cNvPr>
          <p:cNvCxnSpPr/>
          <p:nvPr/>
        </p:nvCxnSpPr>
        <p:spPr>
          <a:xfrm>
            <a:off x="4812375" y="3386960"/>
            <a:ext cx="5385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CFFB811-80BC-4BE6-91B0-880BBB2F5C80}"/>
              </a:ext>
            </a:extLst>
          </p:cNvPr>
          <p:cNvCxnSpPr>
            <a:cxnSpLocks/>
          </p:cNvCxnSpPr>
          <p:nvPr/>
        </p:nvCxnSpPr>
        <p:spPr>
          <a:xfrm>
            <a:off x="2042863" y="3938753"/>
            <a:ext cx="67931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539F8A5-EEF6-4F29-AEC9-B11A04D51CA9}"/>
              </a:ext>
            </a:extLst>
          </p:cNvPr>
          <p:cNvCxnSpPr>
            <a:cxnSpLocks/>
          </p:cNvCxnSpPr>
          <p:nvPr/>
        </p:nvCxnSpPr>
        <p:spPr>
          <a:xfrm>
            <a:off x="4573734" y="4490546"/>
            <a:ext cx="60786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8B03363-C592-4D1F-8A38-ECBDA44917DA}"/>
              </a:ext>
            </a:extLst>
          </p:cNvPr>
          <p:cNvCxnSpPr>
            <a:cxnSpLocks/>
          </p:cNvCxnSpPr>
          <p:nvPr/>
        </p:nvCxnSpPr>
        <p:spPr>
          <a:xfrm>
            <a:off x="2042863" y="5032582"/>
            <a:ext cx="86850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AD62221-040D-4AB8-9E13-C266BC0D0930}"/>
              </a:ext>
            </a:extLst>
          </p:cNvPr>
          <p:cNvCxnSpPr>
            <a:cxnSpLocks/>
          </p:cNvCxnSpPr>
          <p:nvPr/>
        </p:nvCxnSpPr>
        <p:spPr>
          <a:xfrm>
            <a:off x="1983495" y="5584377"/>
            <a:ext cx="72817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0C3C593-7E2B-427D-A3F3-177CD450F99E}"/>
              </a:ext>
            </a:extLst>
          </p:cNvPr>
          <p:cNvCxnSpPr>
            <a:cxnSpLocks/>
          </p:cNvCxnSpPr>
          <p:nvPr/>
        </p:nvCxnSpPr>
        <p:spPr>
          <a:xfrm>
            <a:off x="3971671" y="5584377"/>
            <a:ext cx="72817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5F237B5-FCA5-442E-9BC2-8D4D2E1A3F4E}"/>
              </a:ext>
            </a:extLst>
          </p:cNvPr>
          <p:cNvCxnSpPr>
            <a:cxnSpLocks/>
          </p:cNvCxnSpPr>
          <p:nvPr/>
        </p:nvCxnSpPr>
        <p:spPr>
          <a:xfrm>
            <a:off x="2850597" y="6112095"/>
            <a:ext cx="3550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18F8E1F-D726-4CC6-B1A6-36061EDA104F}"/>
              </a:ext>
            </a:extLst>
          </p:cNvPr>
          <p:cNvCxnSpPr>
            <a:cxnSpLocks/>
          </p:cNvCxnSpPr>
          <p:nvPr/>
        </p:nvCxnSpPr>
        <p:spPr>
          <a:xfrm>
            <a:off x="2911366" y="6684908"/>
            <a:ext cx="106030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4E430C7-A94E-4D99-9E0F-5814C7D3CE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41027" y="2966489"/>
            <a:ext cx="652329" cy="646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2D6EE4-A5F4-4E7E-B1C6-F98722B2DC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29005" y="3497365"/>
            <a:ext cx="1676545" cy="6889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A14D99-8359-44EB-AB36-B87B9E25C21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41026" y="4058054"/>
            <a:ext cx="652329" cy="6462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8CDBC8-4D92-4344-824F-62BFF74601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29005" y="4599066"/>
            <a:ext cx="1676545" cy="6889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2998E0-CFA0-46EE-818B-7213D5D2915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41110" y="5117079"/>
            <a:ext cx="1652159" cy="6889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5DA893-39FC-4407-B1BE-C7766D0A1DF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22864" y="5707164"/>
            <a:ext cx="1676545" cy="6889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DFF4978-257E-4751-9DA4-492E5667BC1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35056" y="6240949"/>
            <a:ext cx="1652159" cy="688908"/>
          </a:xfrm>
          <a:prstGeom prst="rect">
            <a:avLst/>
          </a:prstGeom>
        </p:spPr>
      </p:pic>
      <p:pic>
        <p:nvPicPr>
          <p:cNvPr id="35" name="Picture 34">
            <a:hlinkClick r:id="rId16" action="ppaction://hlinksldjump"/>
            <a:extLst>
              <a:ext uri="{FF2B5EF4-FFF2-40B4-BE49-F238E27FC236}">
                <a16:creationId xmlns:a16="http://schemas.microsoft.com/office/drawing/2014/main" id="{FFAA5AA5-447B-46C3-A0B4-3E01DEEE9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EEE2716-1A09-4C88-93D9-E92B66964EC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5327" y="1149244"/>
            <a:ext cx="4797968" cy="9144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B9F95E-33AA-4E67-A210-A399DCF993B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77403" y="1853780"/>
            <a:ext cx="8602202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9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3636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31DCF3-F466-4308-AEEB-5647940753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7EFCF305-F65F-4D17-A53B-F7DEA0BE71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8336" y="222151"/>
            <a:ext cx="1150741" cy="319957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B2A5035D-6777-4C76-ACC1-1F6AD0662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B2F4BF-45F1-4201-A690-23524729C7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30" y="1284073"/>
            <a:ext cx="7462151" cy="9144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8949705-0C8D-4B25-85B8-7F472E1751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7837" y="2508198"/>
            <a:ext cx="8736325" cy="25605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211C02C-18CA-44F9-B43F-EE700B52E5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7837" y="3164142"/>
            <a:ext cx="3968840" cy="19021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D30C022-6DED-4F4D-BBC9-3981AAE19B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6864" y="3164141"/>
            <a:ext cx="5072312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7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E04E02D-42E9-40D0-A7AC-7BADA78C61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13370BA6-8E9C-486A-8CCA-5D285A456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8975" y="220663"/>
            <a:ext cx="11509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6B813E-5F00-4338-BD61-CC9D2C6B6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1589" y="2037978"/>
            <a:ext cx="962388" cy="8654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3E3DCB-1D11-4AE5-974E-ADAB7B9FA27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75875">
            <a:off x="5612523" y="2923361"/>
            <a:ext cx="1328609" cy="119566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D87A13F-7F27-426F-91AA-32C3335A4B8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75875">
            <a:off x="5709059" y="4929454"/>
            <a:ext cx="1328609" cy="119566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075587B-8408-48C6-AC8F-D24EC9D222B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4388" y="4116868"/>
            <a:ext cx="962388" cy="8654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E5054E-6334-43F0-BF54-8143E6B059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6011" y="2507168"/>
            <a:ext cx="2139881" cy="7925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3C8EE5-4E9A-43CA-B670-849C1925ED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4629" y="2546792"/>
            <a:ext cx="4688230" cy="6462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B9ED2C-BF95-43E1-808D-465BAC79A0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35075" y="3341861"/>
            <a:ext cx="2371550" cy="6462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127A3F-F7D3-498D-A94A-EAA387B0E5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4797" y="4562559"/>
            <a:ext cx="2517866" cy="7742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8B57D7-21FF-48CB-981A-73E7BE0A6C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85892" y="4618241"/>
            <a:ext cx="6864691" cy="6462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FD2529-3EC6-423C-B6A8-725FA5B2EEB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35075" y="5374886"/>
            <a:ext cx="4163929" cy="646232"/>
          </a:xfrm>
          <a:prstGeom prst="rect">
            <a:avLst/>
          </a:prstGeom>
        </p:spPr>
      </p:pic>
      <p:pic>
        <p:nvPicPr>
          <p:cNvPr id="23" name="Picture 22">
            <a:hlinkClick r:id="rId13" action="ppaction://hlinksldjump"/>
            <a:extLst>
              <a:ext uri="{FF2B5EF4-FFF2-40B4-BE49-F238E27FC236}">
                <a16:creationId xmlns:a16="http://schemas.microsoft.com/office/drawing/2014/main" id="{AF8A315A-83D9-42FB-BEE7-ED05043E0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9395EF-98EB-4B97-8309-889C4FE7389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1316" y="1259663"/>
            <a:ext cx="5968501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2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B5B90F-6922-4682-9C85-17EF4E904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530" y="2051667"/>
            <a:ext cx="10857917" cy="44443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CF8BF6-E9F7-4CEF-B6E4-35E3E16A7A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13370BA6-8E9C-486A-8CCA-5D285A456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8975" y="220663"/>
            <a:ext cx="11509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713240-9C71-47C4-9208-252B942ABB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3158" y="2463448"/>
            <a:ext cx="6011177" cy="646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348672-CD5D-41A8-8219-1D9B98D1F2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2274" y="3554831"/>
            <a:ext cx="5249111" cy="646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2ED29E-3F4C-4869-B761-62CB6E06A6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9987" y="4683843"/>
            <a:ext cx="5133277" cy="646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A65FC3-A1AA-40CC-8CED-07C3F3273F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0063" y="5771026"/>
            <a:ext cx="6511092" cy="646232"/>
          </a:xfrm>
          <a:prstGeom prst="rect">
            <a:avLst/>
          </a:prstGeom>
        </p:spPr>
      </p:pic>
      <p:pic>
        <p:nvPicPr>
          <p:cNvPr id="21" name="Picture 20">
            <a:hlinkClick r:id="rId10" action="ppaction://hlinksldjump"/>
            <a:extLst>
              <a:ext uri="{FF2B5EF4-FFF2-40B4-BE49-F238E27FC236}">
                <a16:creationId xmlns:a16="http://schemas.microsoft.com/office/drawing/2014/main" id="{51DED588-A407-4EE9-8CB5-6CF6CEF46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AC0F28-09CA-40F7-8AF5-F653E3F302B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2429" y="1303595"/>
            <a:ext cx="10656732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E3E4DA-76EA-4D1C-8248-BD7F22B99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616" y="1699256"/>
            <a:ext cx="11266384" cy="44443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B40878-3E35-4B16-9A9B-41FF36FAF1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13370BA6-8E9C-486A-8CCA-5D285A456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8975" y="220663"/>
            <a:ext cx="11509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729866-22BB-4FEF-B201-F9377957E7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1828" y="2149623"/>
            <a:ext cx="7401185" cy="6462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4C5028-57DA-40CB-BB17-C1821ADB77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6890" y="3209939"/>
            <a:ext cx="7059780" cy="646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34CDE9-0DCE-4C6B-B1FE-3171D61BBF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2218" y="4322698"/>
            <a:ext cx="7084166" cy="646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5683E5-A40A-4191-B7EC-F7EF76066F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4597" y="5423175"/>
            <a:ext cx="7309738" cy="646232"/>
          </a:xfrm>
          <a:prstGeom prst="rect">
            <a:avLst/>
          </a:prstGeom>
        </p:spPr>
      </p:pic>
      <p:pic>
        <p:nvPicPr>
          <p:cNvPr id="21" name="Picture 20">
            <a:hlinkClick r:id="rId10" action="ppaction://hlinksldjump"/>
            <a:extLst>
              <a:ext uri="{FF2B5EF4-FFF2-40B4-BE49-F238E27FC236}">
                <a16:creationId xmlns:a16="http://schemas.microsoft.com/office/drawing/2014/main" id="{13475DA5-99E7-469F-9A60-8CAE26418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82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E13B222-BFDD-4E70-B798-6F7C3B3C30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13370BA6-8E9C-486A-8CCA-5D285A456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8975" y="220663"/>
            <a:ext cx="11509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4D6554-764C-46A6-B146-9668DF31AB6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2657" y="2186387"/>
            <a:ext cx="7572641" cy="45004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5EB678-B04C-4499-8829-434A5427994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6925" y="2406506"/>
            <a:ext cx="6705601" cy="4047120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03DF11D6-A27C-4F50-9D2C-D8041258C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A16899-FA15-4D8E-90EA-949585A5A9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4383" y="1248085"/>
            <a:ext cx="7907197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7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55BAB12E-A77C-48C6-B604-218F07FDC6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558412-A377-4D2B-8CBB-A27D5D869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8194" y="871209"/>
            <a:ext cx="5054022" cy="5986791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13370BA6-8E9C-486A-8CCA-5D285A456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8975" y="220663"/>
            <a:ext cx="11509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364D6554-764C-46A6-B146-9668DF31AB6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54" y="2453837"/>
            <a:ext cx="6599942" cy="3922357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E65EB678-B04C-4499-8829-434A5427994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489" y="2628648"/>
            <a:ext cx="5844272" cy="3527271"/>
          </a:xfrm>
          <a:prstGeom prst="rect">
            <a:avLst/>
          </a:prstGeom>
        </p:spPr>
      </p:pic>
      <p:sp>
        <p:nvSpPr>
          <p:cNvPr id="19" name="สี่เหลี่ยมผืนผ้า 18"/>
          <p:cNvSpPr/>
          <p:nvPr/>
        </p:nvSpPr>
        <p:spPr>
          <a:xfrm>
            <a:off x="513357" y="2624287"/>
            <a:ext cx="5801403" cy="354955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6747447" y="1430715"/>
            <a:ext cx="1503923" cy="239397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509959" y="3001013"/>
            <a:ext cx="5575155" cy="1013493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513356" y="4038176"/>
            <a:ext cx="5571757" cy="936596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510362" y="4999452"/>
            <a:ext cx="5574751" cy="650234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509099" y="5675540"/>
            <a:ext cx="4193530" cy="4404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สี่เหลี่ยมผืนผ้า 32"/>
          <p:cNvSpPr/>
          <p:nvPr/>
        </p:nvSpPr>
        <p:spPr>
          <a:xfrm>
            <a:off x="6747448" y="1681492"/>
            <a:ext cx="4638330" cy="1120272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สี่เหลี่ยมผืนผ้า 33"/>
          <p:cNvSpPr/>
          <p:nvPr/>
        </p:nvSpPr>
        <p:spPr>
          <a:xfrm>
            <a:off x="6744633" y="2812650"/>
            <a:ext cx="4641145" cy="2728179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6744633" y="5565795"/>
            <a:ext cx="4641145" cy="550197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สี่เหลี่ยมผืนผ้า 35"/>
          <p:cNvSpPr/>
          <p:nvPr/>
        </p:nvSpPr>
        <p:spPr>
          <a:xfrm>
            <a:off x="6749598" y="6134147"/>
            <a:ext cx="1403802" cy="4746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25" name="Picture 24">
            <a:hlinkClick r:id="rId8" action="ppaction://hlinksldjump"/>
            <a:extLst>
              <a:ext uri="{FF2B5EF4-FFF2-40B4-BE49-F238E27FC236}">
                <a16:creationId xmlns:a16="http://schemas.microsoft.com/office/drawing/2014/main" id="{80A9012D-C132-4809-B321-37B0639CC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8B314B-F826-473A-8821-5E0C49404B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9784" y="1401065"/>
            <a:ext cx="4688230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9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7DD69AC7-9B43-4618-853A-A2C9E23288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7545708A-1E48-46A3-B819-ADC9A10F94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536" y="2147552"/>
            <a:ext cx="3583636" cy="446121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DDC994B-B810-4F97-A5BC-5E52A11611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231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2513" y="2252890"/>
            <a:ext cx="3593303" cy="4541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31035B-C3FF-41E8-9E50-67FC20BBD22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8336" y="222151"/>
            <a:ext cx="1150741" cy="319957"/>
          </a:xfrm>
          <a:prstGeom prst="rect">
            <a:avLst/>
          </a:prstGeom>
        </p:spPr>
      </p:pic>
      <p:pic>
        <p:nvPicPr>
          <p:cNvPr id="16" name="Picture 6">
            <a:hlinkClick r:id="rId8" action="ppaction://hlinksldjump"/>
            <a:extLst>
              <a:ext uri="{FF2B5EF4-FFF2-40B4-BE49-F238E27FC236}">
                <a16:creationId xmlns:a16="http://schemas.microsoft.com/office/drawing/2014/main" id="{D939F75F-0780-4826-929F-91496D457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31575A5D-8C07-463F-B99E-5D2346515030}"/>
              </a:ext>
            </a:extLst>
          </p:cNvPr>
          <p:cNvSpPr txBox="1"/>
          <p:nvPr/>
        </p:nvSpPr>
        <p:spPr>
          <a:xfrm>
            <a:off x="2231231" y="37861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h-TH" dirty="0"/>
          </a:p>
        </p:txBody>
      </p:sp>
      <p:pic>
        <p:nvPicPr>
          <p:cNvPr id="45" name="Picture 74">
            <a:extLst>
              <a:ext uri="{FF2B5EF4-FFF2-40B4-BE49-F238E27FC236}">
                <a16:creationId xmlns:a16="http://schemas.microsoft.com/office/drawing/2014/main" id="{7545708A-1E48-46A3-B819-ADC9A10F94B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9500" y="2190972"/>
            <a:ext cx="3584206" cy="4417791"/>
          </a:xfrm>
          <a:prstGeom prst="rect">
            <a:avLst/>
          </a:prstGeom>
        </p:spPr>
      </p:pic>
      <p:cxnSp>
        <p:nvCxnSpPr>
          <p:cNvPr id="28" name="ตัวเชื่อมต่อตรง 27"/>
          <p:cNvCxnSpPr/>
          <p:nvPr/>
        </p:nvCxnSpPr>
        <p:spPr>
          <a:xfrm>
            <a:off x="7785584" y="3253238"/>
            <a:ext cx="351618" cy="1902773"/>
          </a:xfrm>
          <a:prstGeom prst="line">
            <a:avLst/>
          </a:prstGeom>
          <a:ln w="190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ตัวเชื่อมต่อตรง 28"/>
          <p:cNvCxnSpPr/>
          <p:nvPr/>
        </p:nvCxnSpPr>
        <p:spPr>
          <a:xfrm flipV="1">
            <a:off x="3770699" y="3253238"/>
            <a:ext cx="700059" cy="902282"/>
          </a:xfrm>
          <a:prstGeom prst="line">
            <a:avLst/>
          </a:prstGeom>
          <a:ln w="190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ตัวเชื่อมต่อตรง 30"/>
          <p:cNvCxnSpPr/>
          <p:nvPr/>
        </p:nvCxnSpPr>
        <p:spPr>
          <a:xfrm flipV="1">
            <a:off x="3906953" y="4212959"/>
            <a:ext cx="563805" cy="1903559"/>
          </a:xfrm>
          <a:prstGeom prst="line">
            <a:avLst/>
          </a:prstGeom>
          <a:ln w="190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ตัวเชื่อมต่อตรง 34"/>
          <p:cNvCxnSpPr/>
          <p:nvPr/>
        </p:nvCxnSpPr>
        <p:spPr>
          <a:xfrm>
            <a:off x="3657600" y="3253238"/>
            <a:ext cx="813158" cy="1906974"/>
          </a:xfrm>
          <a:prstGeom prst="line">
            <a:avLst/>
          </a:prstGeom>
          <a:ln w="190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/>
          <p:nvPr/>
        </p:nvCxnSpPr>
        <p:spPr>
          <a:xfrm>
            <a:off x="4064179" y="5246914"/>
            <a:ext cx="406579" cy="900912"/>
          </a:xfrm>
          <a:prstGeom prst="line">
            <a:avLst/>
          </a:prstGeom>
          <a:ln w="190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ตัวเชื่อมต่อตรง 39"/>
          <p:cNvCxnSpPr/>
          <p:nvPr/>
        </p:nvCxnSpPr>
        <p:spPr>
          <a:xfrm flipV="1">
            <a:off x="7785584" y="3253238"/>
            <a:ext cx="339596" cy="995641"/>
          </a:xfrm>
          <a:prstGeom prst="line">
            <a:avLst/>
          </a:prstGeom>
          <a:ln w="190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ตัวเชื่อมต่อตรง 40"/>
          <p:cNvCxnSpPr/>
          <p:nvPr/>
        </p:nvCxnSpPr>
        <p:spPr>
          <a:xfrm>
            <a:off x="7769588" y="5172142"/>
            <a:ext cx="355592" cy="975684"/>
          </a:xfrm>
          <a:prstGeom prst="line">
            <a:avLst/>
          </a:prstGeom>
          <a:ln w="190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ตัวเชื่อมต่อตรง 42"/>
          <p:cNvCxnSpPr/>
          <p:nvPr/>
        </p:nvCxnSpPr>
        <p:spPr>
          <a:xfrm flipV="1">
            <a:off x="7770724" y="4155520"/>
            <a:ext cx="354456" cy="1992306"/>
          </a:xfrm>
          <a:prstGeom prst="line">
            <a:avLst/>
          </a:prstGeom>
          <a:ln w="190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D4DE8AA-143B-433A-82AD-EE74AAA9659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1473" y="1142557"/>
            <a:ext cx="7358510" cy="9144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0D89AC-AB6B-4685-B5F8-F21BCDCAFBE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82225" y="3021637"/>
            <a:ext cx="3145809" cy="548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7BF768-36A8-44DF-AF58-58E039F5A1B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79739" y="3918140"/>
            <a:ext cx="3145809" cy="5425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D0CF43-A29E-4598-8AB3-05B0680FA3A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9739" y="4885868"/>
            <a:ext cx="3145809" cy="5486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FB3C67-54A0-41AE-8550-527D9D6E2BF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79738" y="5872329"/>
            <a:ext cx="3145809" cy="5425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36F7A4-7E26-47A3-9185-C34997CDF41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7614" y="2890928"/>
            <a:ext cx="2987299" cy="8474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83B512-C090-4747-941F-9D7A30FE490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8347" y="3840675"/>
            <a:ext cx="3444539" cy="8474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BCF9329-EEE7-4C33-98A4-56F1DDB6AAC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683" y="4891965"/>
            <a:ext cx="3322608" cy="5425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25C18E9-BA87-4216-9C05-041DB7AF7AE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47614" y="5659984"/>
            <a:ext cx="3109229" cy="8413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C91FC84-93F8-4884-9F2E-2DF3F0A88B9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051387" y="2870730"/>
            <a:ext cx="2639797" cy="84741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5CB55CA-D36A-4CFB-9AA0-23AB6C44842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051387" y="3728058"/>
            <a:ext cx="2188654" cy="84741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9B3C4A5-AF37-4719-B602-00971756821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051387" y="4738661"/>
            <a:ext cx="2615411" cy="84741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89AD5F4-8815-4660-B4E5-A6B41ED2E54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051387" y="5872328"/>
            <a:ext cx="2395936" cy="5425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7EC7C2C-A3D8-4C7E-946B-A18436F7F85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72469" y="1643926"/>
            <a:ext cx="11833362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6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528"/>
          <a:stretch/>
        </p:blipFill>
        <p:spPr>
          <a:xfrm>
            <a:off x="4417458" y="1577671"/>
            <a:ext cx="3357084" cy="349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43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>
            <a:extLst>
              <a:ext uri="{FF2B5EF4-FFF2-40B4-BE49-F238E27FC236}">
                <a16:creationId xmlns:a16="http://schemas.microsoft.com/office/drawing/2014/main" id="{6E4D114C-F5FB-4F49-8702-7BB499D0D3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64DF47-53D1-4582-B006-4F797E263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996" y="2673635"/>
            <a:ext cx="4249280" cy="21764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30DEFE-B2FF-44DF-AD0D-D933592A83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765" y="1962001"/>
            <a:ext cx="3176291" cy="16948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3F2232-374D-49FB-A31F-9C90725C21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2591" y="3878206"/>
            <a:ext cx="3176291" cy="17009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9777BC-6069-4981-AE6C-77DEF35E02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9674" y="2054319"/>
            <a:ext cx="2877561" cy="16948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4B5981-08B5-425E-A1A9-97ECF9446C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10756" y="3870018"/>
            <a:ext cx="2877561" cy="17009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D78945-F487-4C1E-9BC8-74954CB0FC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6305" y="4961176"/>
            <a:ext cx="2871465" cy="1700931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13370BA6-8E9C-486A-8CCA-5D285A456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8975" y="220663"/>
            <a:ext cx="11509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>
            <a:hlinkClick r:id="rId11" action="ppaction://hlinksldjump"/>
            <a:extLst>
              <a:ext uri="{FF2B5EF4-FFF2-40B4-BE49-F238E27FC236}">
                <a16:creationId xmlns:a16="http://schemas.microsoft.com/office/drawing/2014/main" id="{A7A5E3A5-BDD1-46F9-B279-89CFD92FA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8805430-9FF1-40DC-AF13-91134BBDAF57}"/>
              </a:ext>
            </a:extLst>
          </p:cNvPr>
          <p:cNvCxnSpPr>
            <a:cxnSpLocks/>
          </p:cNvCxnSpPr>
          <p:nvPr/>
        </p:nvCxnSpPr>
        <p:spPr>
          <a:xfrm>
            <a:off x="6053311" y="4415621"/>
            <a:ext cx="0" cy="868949"/>
          </a:xfrm>
          <a:prstGeom prst="line">
            <a:avLst/>
          </a:prstGeom>
          <a:ln w="28575" cap="rnd">
            <a:solidFill>
              <a:srgbClr val="0070C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A1EBD35-D220-438C-A03D-D176655483A2}"/>
              </a:ext>
            </a:extLst>
          </p:cNvPr>
          <p:cNvCxnSpPr>
            <a:cxnSpLocks/>
          </p:cNvCxnSpPr>
          <p:nvPr/>
        </p:nvCxnSpPr>
        <p:spPr>
          <a:xfrm flipH="1" flipV="1">
            <a:off x="3553972" y="3006400"/>
            <a:ext cx="943128" cy="403861"/>
          </a:xfrm>
          <a:prstGeom prst="line">
            <a:avLst/>
          </a:prstGeom>
          <a:ln w="28575" cap="rnd">
            <a:solidFill>
              <a:srgbClr val="0070C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B7AEA87-6CD4-47C2-94B1-1C02F55257D7}"/>
              </a:ext>
            </a:extLst>
          </p:cNvPr>
          <p:cNvCxnSpPr>
            <a:cxnSpLocks/>
          </p:cNvCxnSpPr>
          <p:nvPr/>
        </p:nvCxnSpPr>
        <p:spPr>
          <a:xfrm flipV="1">
            <a:off x="7572571" y="3006400"/>
            <a:ext cx="943128" cy="403861"/>
          </a:xfrm>
          <a:prstGeom prst="line">
            <a:avLst/>
          </a:prstGeom>
          <a:ln w="28575" cap="rnd">
            <a:solidFill>
              <a:srgbClr val="0070C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000F2E4-C7B3-4142-875A-ADB26A62E09E}"/>
              </a:ext>
            </a:extLst>
          </p:cNvPr>
          <p:cNvCxnSpPr>
            <a:cxnSpLocks/>
          </p:cNvCxnSpPr>
          <p:nvPr/>
        </p:nvCxnSpPr>
        <p:spPr>
          <a:xfrm>
            <a:off x="7528823" y="4254142"/>
            <a:ext cx="986876" cy="428242"/>
          </a:xfrm>
          <a:prstGeom prst="line">
            <a:avLst/>
          </a:prstGeom>
          <a:ln w="28575" cap="rnd">
            <a:solidFill>
              <a:srgbClr val="0070C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10EE0A5-4A6A-4BB7-9895-7E1680C3798E}"/>
              </a:ext>
            </a:extLst>
          </p:cNvPr>
          <p:cNvCxnSpPr>
            <a:cxnSpLocks/>
          </p:cNvCxnSpPr>
          <p:nvPr/>
        </p:nvCxnSpPr>
        <p:spPr>
          <a:xfrm flipH="1">
            <a:off x="3585184" y="4254142"/>
            <a:ext cx="986876" cy="428242"/>
          </a:xfrm>
          <a:prstGeom prst="line">
            <a:avLst/>
          </a:prstGeom>
          <a:ln w="28575" cap="rnd">
            <a:solidFill>
              <a:srgbClr val="0070C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CAD8330-AB09-4FCD-8D4D-9C242E9625A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1858" y="1258824"/>
            <a:ext cx="7358510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7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EA172F5-8F57-40AE-9A72-C2A7A5CD5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84" y="2324472"/>
            <a:ext cx="9778832" cy="37859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D6F5E64-0BE9-4C08-AFFB-EB54EC53F0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82688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13370BA6-8E9C-486A-8CCA-5D285A456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8975" y="220663"/>
            <a:ext cx="11509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>
            <a:hlinkClick r:id="rId6" action="ppaction://hlinksldjump"/>
            <a:extLst>
              <a:ext uri="{FF2B5EF4-FFF2-40B4-BE49-F238E27FC236}">
                <a16:creationId xmlns:a16="http://schemas.microsoft.com/office/drawing/2014/main" id="{A7A5E3A5-BDD1-46F9-B279-89CFD92FA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AC5AE5-1FE5-4999-AB0F-815482E610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1413" y="2486379"/>
            <a:ext cx="1274174" cy="646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9343AC-F3B5-41BE-839A-2C422F9B16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9126" y="3167366"/>
            <a:ext cx="1560711" cy="646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2CC746-6978-43F3-80BA-26A4929A6A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19346" y="3890373"/>
            <a:ext cx="1194920" cy="646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11AE9A-8105-44C8-9407-CF8673C748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83323" y="4673607"/>
            <a:ext cx="1133954" cy="646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32B5FE-A5F8-45FC-ACF7-739462CE2C1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26966" y="5396039"/>
            <a:ext cx="1268078" cy="6462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FBB57B-068E-429A-8064-4950F2AA495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5658" y="1518688"/>
            <a:ext cx="11528535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85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5178</TotalTime>
  <Words>69</Words>
  <Application>Microsoft Office PowerPoint</Application>
  <PresentationFormat>Widescreen</PresentationFormat>
  <Paragraphs>73</Paragraphs>
  <Slides>70</Slides>
  <Notes>69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6" baseType="lpstr">
      <vt:lpstr>Calibri Light</vt:lpstr>
      <vt:lpstr>Cordia New</vt:lpstr>
      <vt:lpstr>TH Sarabun New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Sarinda Nuntarugi</dc:creator>
  <cp:lastModifiedBy>Patchanok Nitangkorn</cp:lastModifiedBy>
  <cp:revision>560</cp:revision>
  <dcterms:created xsi:type="dcterms:W3CDTF">2022-11-10T04:02:44Z</dcterms:created>
  <dcterms:modified xsi:type="dcterms:W3CDTF">2023-06-20T03:10:57Z</dcterms:modified>
</cp:coreProperties>
</file>