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35" autoAdjust="0"/>
    <p:restoredTop sz="94660"/>
  </p:normalViewPr>
  <p:slideViewPr>
    <p:cSldViewPr snapToGrid="0">
      <p:cViewPr>
        <p:scale>
          <a:sx n="93" d="100"/>
          <a:sy n="93" d="100"/>
        </p:scale>
        <p:origin x="-70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DEF1-1A74-4DCF-BA16-DA4CD082CAEC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24A72-B068-4417-9F16-02FDC0553F8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7930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DEF1-1A74-4DCF-BA16-DA4CD082CAEC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24A72-B068-4417-9F16-02FDC0553F8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1512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DEF1-1A74-4DCF-BA16-DA4CD082CAEC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24A72-B068-4417-9F16-02FDC0553F8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5823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DEF1-1A74-4DCF-BA16-DA4CD082CAEC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24A72-B068-4417-9F16-02FDC0553F8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8984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DEF1-1A74-4DCF-BA16-DA4CD082CAEC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24A72-B068-4417-9F16-02FDC0553F8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9792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DEF1-1A74-4DCF-BA16-DA4CD082CAEC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24A72-B068-4417-9F16-02FDC0553F8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4615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DEF1-1A74-4DCF-BA16-DA4CD082CAEC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24A72-B068-4417-9F16-02FDC0553F8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1749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DEF1-1A74-4DCF-BA16-DA4CD082CAEC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24A72-B068-4417-9F16-02FDC0553F8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79954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DEF1-1A74-4DCF-BA16-DA4CD082CAEC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24A72-B068-4417-9F16-02FDC0553F8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68246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DEF1-1A74-4DCF-BA16-DA4CD082CAEC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24A72-B068-4417-9F16-02FDC0553F8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83696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DEF1-1A74-4DCF-BA16-DA4CD082CAEC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24A72-B068-4417-9F16-02FDC0553F8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25634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ADEF1-1A74-4DCF-BA16-DA4CD082CAEC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24A72-B068-4417-9F16-02FDC0553F8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36241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>
            <a:extLst>
              <a:ext uri="{FF2B5EF4-FFF2-40B4-BE49-F238E27FC236}">
                <a16:creationId xmlns:a16="http://schemas.microsoft.com/office/drawing/2014/main" xmlns="" id="{84992630-1C21-467F-8C88-5AFFCE3139B7}"/>
              </a:ext>
            </a:extLst>
          </p:cNvPr>
          <p:cNvGrpSpPr/>
          <p:nvPr/>
        </p:nvGrpSpPr>
        <p:grpSpPr>
          <a:xfrm>
            <a:off x="358567" y="441000"/>
            <a:ext cx="8426866" cy="5976000"/>
            <a:chOff x="754170" y="778933"/>
            <a:chExt cx="8426866" cy="5976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xmlns="" id="{D95D848E-0CB0-43A0-A5A1-A75917868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4170" y="778933"/>
              <a:ext cx="4253410" cy="5976000"/>
            </a:xfrm>
            <a:prstGeom prst="rect">
              <a:avLst/>
            </a:prstGeom>
          </p:spPr>
        </p:pic>
        <p:pic>
          <p:nvPicPr>
            <p:cNvPr id="6" name="그림 5">
              <a:extLst>
                <a:ext uri="{FF2B5EF4-FFF2-40B4-BE49-F238E27FC236}">
                  <a16:creationId xmlns:a16="http://schemas.microsoft.com/office/drawing/2014/main" xmlns="" id="{BDE4F2E4-E50F-47A9-A127-8681B729F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07580" y="778933"/>
              <a:ext cx="4173456" cy="597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339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70E0890A-C1B9-4AFA-AA29-E736A07C7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9248"/>
            <a:ext cx="9144000" cy="501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63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2B54E22D-B763-493A-B62E-D390B462DB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15897"/>
            <a:ext cx="9144000" cy="5226205"/>
          </a:xfrm>
          <a:prstGeom prst="rect">
            <a:avLst/>
          </a:prstGeom>
        </p:spPr>
      </p:pic>
      <p:pic>
        <p:nvPicPr>
          <p:cNvPr id="3" name="Track 6-04">
            <a:hlinkClick r:id="" action="ppaction://media"/>
            <a:extLst>
              <a:ext uri="{FF2B5EF4-FFF2-40B4-BE49-F238E27FC236}">
                <a16:creationId xmlns:a16="http://schemas.microsoft.com/office/drawing/2014/main" xmlns="" id="{C81A2041-CA54-41A5-B24B-7540657013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38962" y="1332993"/>
            <a:ext cx="282517" cy="282517"/>
          </a:xfrm>
          <a:prstGeom prst="rect">
            <a:avLst/>
          </a:prstGeom>
        </p:spPr>
      </p:pic>
      <p:sp>
        <p:nvSpPr>
          <p:cNvPr id="4" name="타원 3">
            <a:extLst>
              <a:ext uri="{FF2B5EF4-FFF2-40B4-BE49-F238E27FC236}">
                <a16:creationId xmlns:a16="http://schemas.microsoft.com/office/drawing/2014/main" xmlns="" id="{B79841E0-60EA-4498-891C-797ACB360299}"/>
              </a:ext>
            </a:extLst>
          </p:cNvPr>
          <p:cNvSpPr/>
          <p:nvPr/>
        </p:nvSpPr>
        <p:spPr>
          <a:xfrm>
            <a:off x="617571" y="2165977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xmlns="" id="{F5CEB6F7-57D9-48A9-B953-61C44528802D}"/>
              </a:ext>
            </a:extLst>
          </p:cNvPr>
          <p:cNvSpPr/>
          <p:nvPr/>
        </p:nvSpPr>
        <p:spPr>
          <a:xfrm>
            <a:off x="4391406" y="2719133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xmlns="" id="{713F3902-E687-46D2-B01F-A8BE792F84F9}"/>
              </a:ext>
            </a:extLst>
          </p:cNvPr>
          <p:cNvSpPr/>
          <p:nvPr/>
        </p:nvSpPr>
        <p:spPr>
          <a:xfrm>
            <a:off x="605045" y="3524872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B38267AA-89C1-43A5-8300-324FF5B7E860}"/>
              </a:ext>
            </a:extLst>
          </p:cNvPr>
          <p:cNvSpPr/>
          <p:nvPr/>
        </p:nvSpPr>
        <p:spPr>
          <a:xfrm>
            <a:off x="605044" y="5506252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1982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2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95EDE065-B637-4258-A9D1-EF5E8AB3BB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53054"/>
            <a:ext cx="9144000" cy="1951892"/>
          </a:xfrm>
          <a:prstGeom prst="rect">
            <a:avLst/>
          </a:prstGeom>
        </p:spPr>
      </p:pic>
      <p:pic>
        <p:nvPicPr>
          <p:cNvPr id="3" name="Track 6-04">
            <a:hlinkClick r:id="" action="ppaction://media"/>
            <a:extLst>
              <a:ext uri="{FF2B5EF4-FFF2-40B4-BE49-F238E27FC236}">
                <a16:creationId xmlns:a16="http://schemas.microsoft.com/office/drawing/2014/main" xmlns="" id="{D9A526A3-B52A-4F30-98F4-C7BB22AE36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25926" y="2590841"/>
            <a:ext cx="290146" cy="290146"/>
          </a:xfrm>
          <a:prstGeom prst="rect">
            <a:avLst/>
          </a:prstGeom>
        </p:spPr>
      </p:pic>
      <p:sp>
        <p:nvSpPr>
          <p:cNvPr id="6" name="타원 5">
            <a:extLst>
              <a:ext uri="{FF2B5EF4-FFF2-40B4-BE49-F238E27FC236}">
                <a16:creationId xmlns:a16="http://schemas.microsoft.com/office/drawing/2014/main" xmlns="" id="{4492F26C-9542-4FA5-B013-89CE66502861}"/>
              </a:ext>
            </a:extLst>
          </p:cNvPr>
          <p:cNvSpPr/>
          <p:nvPr/>
        </p:nvSpPr>
        <p:spPr>
          <a:xfrm>
            <a:off x="8347636" y="2906550"/>
            <a:ext cx="602866" cy="29960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8A58E582-A665-49A0-9B4B-EB451C439AF5}"/>
              </a:ext>
            </a:extLst>
          </p:cNvPr>
          <p:cNvSpPr/>
          <p:nvPr/>
        </p:nvSpPr>
        <p:spPr>
          <a:xfrm>
            <a:off x="7585139" y="3228731"/>
            <a:ext cx="602866" cy="29960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8B5F4BF4-C1B1-4F6F-A2FB-B751F566B1BF}"/>
              </a:ext>
            </a:extLst>
          </p:cNvPr>
          <p:cNvSpPr/>
          <p:nvPr/>
        </p:nvSpPr>
        <p:spPr>
          <a:xfrm>
            <a:off x="7596428" y="3550912"/>
            <a:ext cx="602866" cy="29960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xmlns="" id="{8A11ABEE-A8E3-4B3E-A264-5A5E4BBE5213}"/>
              </a:ext>
            </a:extLst>
          </p:cNvPr>
          <p:cNvSpPr/>
          <p:nvPr/>
        </p:nvSpPr>
        <p:spPr>
          <a:xfrm>
            <a:off x="8347636" y="3861804"/>
            <a:ext cx="602866" cy="29960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3721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FF4B773D-3141-4D30-83B5-32433E267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2844"/>
            <a:ext cx="9144000" cy="6292312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5B0F51AC-D6BB-409A-AED2-30AA93B89E08}"/>
              </a:ext>
            </a:extLst>
          </p:cNvPr>
          <p:cNvSpPr/>
          <p:nvPr/>
        </p:nvSpPr>
        <p:spPr>
          <a:xfrm>
            <a:off x="601326" y="4228384"/>
            <a:ext cx="723053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This year’s Nobel Prize in literature was won by a Spanish novelist.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1F2A68A6-47D3-40EB-B1D1-31C23FDDA48C}"/>
              </a:ext>
            </a:extLst>
          </p:cNvPr>
          <p:cNvSpPr/>
          <p:nvPr/>
        </p:nvSpPr>
        <p:spPr>
          <a:xfrm>
            <a:off x="613852" y="4888646"/>
            <a:ext cx="384752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The other team could have been beaten.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B10CBE1D-1E00-4075-8E30-D9DB9A46AFE4}"/>
              </a:ext>
            </a:extLst>
          </p:cNvPr>
          <p:cNvSpPr/>
          <p:nvPr/>
        </p:nvSpPr>
        <p:spPr>
          <a:xfrm>
            <a:off x="601326" y="5536273"/>
            <a:ext cx="641773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The project might be finished before tomorrow’s deadline.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67738018-9DDA-4585-92FF-EE590BB38313}"/>
              </a:ext>
            </a:extLst>
          </p:cNvPr>
          <p:cNvSpPr/>
          <p:nvPr/>
        </p:nvSpPr>
        <p:spPr>
          <a:xfrm>
            <a:off x="601325" y="6208952"/>
            <a:ext cx="734342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The script should have been written by Jay Reid.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3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73B42BF5-6CFB-4F66-B950-DD6690C00E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09"/>
          <a:stretch/>
        </p:blipFill>
        <p:spPr>
          <a:xfrm>
            <a:off x="101600" y="845283"/>
            <a:ext cx="8940800" cy="5167434"/>
          </a:xfrm>
          <a:prstGeom prst="rect">
            <a:avLst/>
          </a:prstGeom>
        </p:spPr>
      </p:pic>
      <p:pic>
        <p:nvPicPr>
          <p:cNvPr id="3" name="Track 6-05">
            <a:hlinkClick r:id="" action="ppaction://media"/>
            <a:extLst>
              <a:ext uri="{FF2B5EF4-FFF2-40B4-BE49-F238E27FC236}">
                <a16:creationId xmlns:a16="http://schemas.microsoft.com/office/drawing/2014/main" xmlns="" id="{543311F9-B8B4-467E-A539-056641E8D6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65859" y="2785549"/>
            <a:ext cx="291950" cy="29195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514253F3-1553-4950-BBA4-B9DB940DA146}"/>
              </a:ext>
            </a:extLst>
          </p:cNvPr>
          <p:cNvSpPr/>
          <p:nvPr/>
        </p:nvSpPr>
        <p:spPr>
          <a:xfrm>
            <a:off x="1023654" y="4135364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C1EAB513-221F-4234-AE32-2F73F91EAF73}"/>
              </a:ext>
            </a:extLst>
          </p:cNvPr>
          <p:cNvSpPr/>
          <p:nvPr/>
        </p:nvSpPr>
        <p:spPr>
          <a:xfrm>
            <a:off x="2950919" y="4135364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7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B7FF06F3-4808-4C5E-AC1F-AF514747C47F}"/>
              </a:ext>
            </a:extLst>
          </p:cNvPr>
          <p:cNvSpPr/>
          <p:nvPr/>
        </p:nvSpPr>
        <p:spPr>
          <a:xfrm>
            <a:off x="4899576" y="4135365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7C52A83E-D9E0-430C-8585-9A6FE818102C}"/>
              </a:ext>
            </a:extLst>
          </p:cNvPr>
          <p:cNvSpPr/>
          <p:nvPr/>
        </p:nvSpPr>
        <p:spPr>
          <a:xfrm>
            <a:off x="6813517" y="4135366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821C903D-CF27-4164-AAA5-98CF56841C11}"/>
              </a:ext>
            </a:extLst>
          </p:cNvPr>
          <p:cNvSpPr/>
          <p:nvPr/>
        </p:nvSpPr>
        <p:spPr>
          <a:xfrm>
            <a:off x="1023654" y="5542524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7AABD947-C2A0-4D85-BEE4-06710A1D4E40}"/>
              </a:ext>
            </a:extLst>
          </p:cNvPr>
          <p:cNvSpPr/>
          <p:nvPr/>
        </p:nvSpPr>
        <p:spPr>
          <a:xfrm>
            <a:off x="2950919" y="5553813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AEF2A1F5-2A9D-43BE-A598-573DC72CD7B8}"/>
              </a:ext>
            </a:extLst>
          </p:cNvPr>
          <p:cNvSpPr/>
          <p:nvPr/>
        </p:nvSpPr>
        <p:spPr>
          <a:xfrm>
            <a:off x="4899576" y="5542523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6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95B46D73-BBBD-4183-8F16-9CB2E656CE84}"/>
              </a:ext>
            </a:extLst>
          </p:cNvPr>
          <p:cNvSpPr/>
          <p:nvPr/>
        </p:nvSpPr>
        <p:spPr>
          <a:xfrm>
            <a:off x="6813517" y="5542522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8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50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718756DC-81CE-4E96-9D7B-32475A2F8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7227"/>
            <a:ext cx="9144000" cy="3083545"/>
          </a:xfrm>
          <a:prstGeom prst="rect">
            <a:avLst/>
          </a:prstGeom>
        </p:spPr>
      </p:pic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xmlns="" id="{DFF880D0-0212-4BD6-823C-E0B158AA0ECC}"/>
              </a:ext>
            </a:extLst>
          </p:cNvPr>
          <p:cNvCxnSpPr>
            <a:cxnSpLocks/>
          </p:cNvCxnSpPr>
          <p:nvPr/>
        </p:nvCxnSpPr>
        <p:spPr>
          <a:xfrm>
            <a:off x="2201185" y="2514594"/>
            <a:ext cx="1795082" cy="30762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A280F465-B0E5-42D7-A34E-B10FECE55091}"/>
              </a:ext>
            </a:extLst>
          </p:cNvPr>
          <p:cNvCxnSpPr>
            <a:cxnSpLocks/>
          </p:cNvCxnSpPr>
          <p:nvPr/>
        </p:nvCxnSpPr>
        <p:spPr>
          <a:xfrm>
            <a:off x="2201185" y="2822222"/>
            <a:ext cx="1795082" cy="94303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xmlns="" id="{0CD4944C-A445-441A-95E7-2CEA2C4CDD7B}"/>
              </a:ext>
            </a:extLst>
          </p:cNvPr>
          <p:cNvCxnSpPr>
            <a:cxnSpLocks/>
          </p:cNvCxnSpPr>
          <p:nvPr/>
        </p:nvCxnSpPr>
        <p:spPr>
          <a:xfrm>
            <a:off x="2201185" y="3155237"/>
            <a:ext cx="1795082" cy="30762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xmlns="" id="{8DB1C7AF-0B59-466F-BBCB-418C1FA4F4BB}"/>
              </a:ext>
            </a:extLst>
          </p:cNvPr>
          <p:cNvCxnSpPr>
            <a:cxnSpLocks/>
          </p:cNvCxnSpPr>
          <p:nvPr/>
        </p:nvCxnSpPr>
        <p:spPr>
          <a:xfrm>
            <a:off x="2178607" y="3465674"/>
            <a:ext cx="1817660" cy="63260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xmlns="" id="{6A463936-3F57-4EAA-868C-F7A3D59A04F2}"/>
              </a:ext>
            </a:extLst>
          </p:cNvPr>
          <p:cNvCxnSpPr>
            <a:cxnSpLocks/>
          </p:cNvCxnSpPr>
          <p:nvPr/>
        </p:nvCxnSpPr>
        <p:spPr>
          <a:xfrm>
            <a:off x="2178607" y="3798689"/>
            <a:ext cx="1817660" cy="61002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xmlns="" id="{7BB5D706-9798-4AF7-BC0A-C9B72213CDC8}"/>
              </a:ext>
            </a:extLst>
          </p:cNvPr>
          <p:cNvCxnSpPr>
            <a:cxnSpLocks/>
          </p:cNvCxnSpPr>
          <p:nvPr/>
        </p:nvCxnSpPr>
        <p:spPr>
          <a:xfrm>
            <a:off x="2178607" y="4134951"/>
            <a:ext cx="1817660" cy="60677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xmlns="" id="{85068ADC-E32A-4BF6-BF96-D8F948B71ADF}"/>
              </a:ext>
            </a:extLst>
          </p:cNvPr>
          <p:cNvCxnSpPr>
            <a:cxnSpLocks/>
          </p:cNvCxnSpPr>
          <p:nvPr/>
        </p:nvCxnSpPr>
        <p:spPr>
          <a:xfrm flipV="1">
            <a:off x="2150311" y="2477919"/>
            <a:ext cx="1845956" cy="195075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xmlns="" id="{EB2C1228-B59F-4D70-B8B8-2D91B6C9420E}"/>
              </a:ext>
            </a:extLst>
          </p:cNvPr>
          <p:cNvCxnSpPr>
            <a:cxnSpLocks/>
          </p:cNvCxnSpPr>
          <p:nvPr/>
        </p:nvCxnSpPr>
        <p:spPr>
          <a:xfrm flipV="1">
            <a:off x="2175748" y="3152428"/>
            <a:ext cx="1820519" cy="157501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368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39879621-3C92-4E41-AC03-1BB9F90FC0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68986"/>
            <a:ext cx="9144000" cy="5120027"/>
          </a:xfrm>
          <a:prstGeom prst="rect">
            <a:avLst/>
          </a:prstGeom>
        </p:spPr>
      </p:pic>
      <p:pic>
        <p:nvPicPr>
          <p:cNvPr id="3" name="Track 6-06">
            <a:hlinkClick r:id="" action="ppaction://media"/>
            <a:extLst>
              <a:ext uri="{FF2B5EF4-FFF2-40B4-BE49-F238E27FC236}">
                <a16:creationId xmlns:a16="http://schemas.microsoft.com/office/drawing/2014/main" xmlns="" id="{F7E76723-F74D-4F4F-9665-BB90F5F095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47873" y="1349385"/>
            <a:ext cx="323165" cy="323165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DD7B2B4C-725F-42CE-820B-01A88AED7876}"/>
              </a:ext>
            </a:extLst>
          </p:cNvPr>
          <p:cNvSpPr/>
          <p:nvPr/>
        </p:nvSpPr>
        <p:spPr>
          <a:xfrm>
            <a:off x="4952902" y="2421483"/>
            <a:ext cx="86914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bizarre 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82886C81-5D80-4D46-B853-18B3C6D0B479}"/>
              </a:ext>
            </a:extLst>
          </p:cNvPr>
          <p:cNvSpPr/>
          <p:nvPr/>
        </p:nvSpPr>
        <p:spPr>
          <a:xfrm>
            <a:off x="6343546" y="2423957"/>
            <a:ext cx="88998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rhythm 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EC0292B9-D303-42FF-B853-F24161E7F08B}"/>
              </a:ext>
            </a:extLst>
          </p:cNvPr>
          <p:cNvSpPr/>
          <p:nvPr/>
        </p:nvSpPr>
        <p:spPr>
          <a:xfrm>
            <a:off x="3892888" y="2675556"/>
            <a:ext cx="74090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lyrics 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F90AAC82-A1AF-449D-9739-BE72B4E93092}"/>
              </a:ext>
            </a:extLst>
          </p:cNvPr>
          <p:cNvSpPr/>
          <p:nvPr/>
        </p:nvSpPr>
        <p:spPr>
          <a:xfrm>
            <a:off x="3678791" y="3165764"/>
            <a:ext cx="96372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feelings 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B725BBF3-7775-4E01-8994-9E05C57A89B5}"/>
              </a:ext>
            </a:extLst>
          </p:cNvPr>
          <p:cNvSpPr/>
          <p:nvPr/>
        </p:nvSpPr>
        <p:spPr>
          <a:xfrm>
            <a:off x="5237900" y="3185883"/>
            <a:ext cx="116410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b="1" dirty="0">
                <a:solidFill>
                  <a:srgbClr val="FF0000"/>
                </a:solidFill>
                <a:latin typeface="Arial" panose="020B0604020202020204" pitchFamily="34" charset="0"/>
              </a:rPr>
              <a:t>contemporary </a:t>
            </a:r>
            <a:endParaRPr lang="ko-KR" altLang="en-US" sz="11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3EB45657-33E9-41F3-ABEF-E26CFCF98994}"/>
              </a:ext>
            </a:extLst>
          </p:cNvPr>
          <p:cNvSpPr/>
          <p:nvPr/>
        </p:nvSpPr>
        <p:spPr>
          <a:xfrm>
            <a:off x="3930789" y="5165815"/>
            <a:ext cx="59022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tone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2CADE3F8-67A1-4D3C-90D2-E058DBAD5FC4}"/>
              </a:ext>
            </a:extLst>
          </p:cNvPr>
          <p:cNvSpPr/>
          <p:nvPr/>
        </p:nvSpPr>
        <p:spPr>
          <a:xfrm>
            <a:off x="3169981" y="5421198"/>
            <a:ext cx="86914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context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36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907838BE-5C64-4C47-B109-66335BD7D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25232"/>
            <a:ext cx="9144000" cy="1807535"/>
          </a:xfrm>
          <a:prstGeom prst="rect">
            <a:avLst/>
          </a:prstGeom>
        </p:spPr>
      </p:pic>
      <p:pic>
        <p:nvPicPr>
          <p:cNvPr id="3" name="Track 6-06">
            <a:hlinkClick r:id="" action="ppaction://media"/>
            <a:extLst>
              <a:ext uri="{FF2B5EF4-FFF2-40B4-BE49-F238E27FC236}">
                <a16:creationId xmlns:a16="http://schemas.microsoft.com/office/drawing/2014/main" xmlns="" id="{48C260DD-CDAA-4C59-8759-D14782E532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74192" y="2653947"/>
            <a:ext cx="487363" cy="487363"/>
          </a:xfrm>
          <a:prstGeom prst="rect">
            <a:avLst/>
          </a:prstGeom>
        </p:spPr>
      </p:pic>
      <p:sp>
        <p:nvSpPr>
          <p:cNvPr id="4" name="타원 3">
            <a:extLst>
              <a:ext uri="{FF2B5EF4-FFF2-40B4-BE49-F238E27FC236}">
                <a16:creationId xmlns:a16="http://schemas.microsoft.com/office/drawing/2014/main" xmlns="" id="{C2B7E22C-9461-4CFF-957A-3750C099776C}"/>
              </a:ext>
            </a:extLst>
          </p:cNvPr>
          <p:cNvSpPr/>
          <p:nvPr/>
        </p:nvSpPr>
        <p:spPr>
          <a:xfrm>
            <a:off x="8420517" y="2991508"/>
            <a:ext cx="602866" cy="29960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xmlns="" id="{5F2D9127-6F78-4B58-B3D2-ADF140582096}"/>
              </a:ext>
            </a:extLst>
          </p:cNvPr>
          <p:cNvSpPr/>
          <p:nvPr/>
        </p:nvSpPr>
        <p:spPr>
          <a:xfrm>
            <a:off x="7663167" y="3256619"/>
            <a:ext cx="602866" cy="29960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xmlns="" id="{6A7A663A-C61A-4595-921D-B2C7860AA318}"/>
              </a:ext>
            </a:extLst>
          </p:cNvPr>
          <p:cNvSpPr/>
          <p:nvPr/>
        </p:nvSpPr>
        <p:spPr>
          <a:xfrm>
            <a:off x="7663167" y="3544933"/>
            <a:ext cx="602866" cy="29960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9034C74C-BC69-491A-B089-0E6E2A233EB9}"/>
              </a:ext>
            </a:extLst>
          </p:cNvPr>
          <p:cNvSpPr/>
          <p:nvPr/>
        </p:nvSpPr>
        <p:spPr>
          <a:xfrm>
            <a:off x="8420517" y="3799380"/>
            <a:ext cx="602866" cy="29960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564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xmlns="" id="{87A806B0-0342-4527-BAA8-ABAB7426667C}"/>
              </a:ext>
            </a:extLst>
          </p:cNvPr>
          <p:cNvGrpSpPr/>
          <p:nvPr/>
        </p:nvGrpSpPr>
        <p:grpSpPr>
          <a:xfrm>
            <a:off x="169334" y="214489"/>
            <a:ext cx="8805333" cy="6282923"/>
            <a:chOff x="169334" y="214489"/>
            <a:chExt cx="8805333" cy="6282923"/>
          </a:xfrm>
        </p:grpSpPr>
        <p:pic>
          <p:nvPicPr>
            <p:cNvPr id="2" name="그림 1">
              <a:extLst>
                <a:ext uri="{FF2B5EF4-FFF2-40B4-BE49-F238E27FC236}">
                  <a16:creationId xmlns:a16="http://schemas.microsoft.com/office/drawing/2014/main" xmlns="" id="{E96E18D0-F65B-409B-A9EC-10E0C95B7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9334" y="360588"/>
              <a:ext cx="8805333" cy="6136824"/>
            </a:xfrm>
            <a:prstGeom prst="rect">
              <a:avLst/>
            </a:prstGeom>
          </p:spPr>
        </p:pic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xmlns="" id="{8CC26228-7B83-4B20-94E0-410344EA2CCF}"/>
                </a:ext>
              </a:extLst>
            </p:cNvPr>
            <p:cNvSpPr/>
            <p:nvPr/>
          </p:nvSpPr>
          <p:spPr>
            <a:xfrm>
              <a:off x="4165600" y="214489"/>
              <a:ext cx="857956" cy="3612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D4606529-5C65-4EB8-AD6C-AB68D7226527}"/>
              </a:ext>
            </a:extLst>
          </p:cNvPr>
          <p:cNvSpPr/>
          <p:nvPr/>
        </p:nvSpPr>
        <p:spPr>
          <a:xfrm>
            <a:off x="833376" y="4173735"/>
            <a:ext cx="352942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Is that a new dress? It’s very unique.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CFD70607-D247-49B8-AE63-A8740BD73040}"/>
              </a:ext>
            </a:extLst>
          </p:cNvPr>
          <p:cNvSpPr/>
          <p:nvPr/>
        </p:nvSpPr>
        <p:spPr>
          <a:xfrm>
            <a:off x="820849" y="4840457"/>
            <a:ext cx="786664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This is your essay? If you make it a bit longer, you’ll get a better grade on it.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DD30E4D5-6DEC-43A8-B966-38AFDE63A2E2}"/>
              </a:ext>
            </a:extLst>
          </p:cNvPr>
          <p:cNvSpPr/>
          <p:nvPr/>
        </p:nvSpPr>
        <p:spPr>
          <a:xfrm>
            <a:off x="820848" y="5494653"/>
            <a:ext cx="786664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Your picture is very unique, but abstract paintings aren’t my cup of tea.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63A1240A-2FBF-477D-AAFA-2E2E42317877}"/>
              </a:ext>
            </a:extLst>
          </p:cNvPr>
          <p:cNvSpPr/>
          <p:nvPr/>
        </p:nvSpPr>
        <p:spPr>
          <a:xfrm>
            <a:off x="820847" y="6148849"/>
            <a:ext cx="786664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That’s an interesting point, but I think the best artists are living in Mexico these days.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08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D7DFDEDA-142C-4FCB-9367-BBA18377B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6085"/>
            <a:ext cx="9144000" cy="544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7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0FD91BF8-98BB-4CDA-AA10-D6C7E4EB10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22" y="820295"/>
            <a:ext cx="8985956" cy="5217410"/>
          </a:xfrm>
          <a:prstGeom prst="rect">
            <a:avLst/>
          </a:prstGeom>
        </p:spPr>
      </p:pic>
      <p:pic>
        <p:nvPicPr>
          <p:cNvPr id="3" name="Track 6-01">
            <a:hlinkClick r:id="" action="ppaction://media"/>
            <a:extLst>
              <a:ext uri="{FF2B5EF4-FFF2-40B4-BE49-F238E27FC236}">
                <a16:creationId xmlns:a16="http://schemas.microsoft.com/office/drawing/2014/main" xmlns="" id="{3E99D3D5-FC4C-476A-8C2B-7CA0E6EB34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01836" y="2677607"/>
            <a:ext cx="293342" cy="293342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FC8B7CBE-613E-48CE-9C22-7D4A90504834}"/>
              </a:ext>
            </a:extLst>
          </p:cNvPr>
          <p:cNvSpPr/>
          <p:nvPr/>
        </p:nvSpPr>
        <p:spPr>
          <a:xfrm>
            <a:off x="995435" y="3973785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EAAFA658-0DEF-4D87-B498-6EB74A507B80}"/>
              </a:ext>
            </a:extLst>
          </p:cNvPr>
          <p:cNvSpPr/>
          <p:nvPr/>
        </p:nvSpPr>
        <p:spPr>
          <a:xfrm>
            <a:off x="2898087" y="3973785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87CA06B1-8233-46AC-9D57-619C0F54A585}"/>
              </a:ext>
            </a:extLst>
          </p:cNvPr>
          <p:cNvSpPr/>
          <p:nvPr/>
        </p:nvSpPr>
        <p:spPr>
          <a:xfrm>
            <a:off x="4820257" y="3973785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7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C6E049C3-6765-47EA-B67C-972B2C25E6F4}"/>
              </a:ext>
            </a:extLst>
          </p:cNvPr>
          <p:cNvSpPr/>
          <p:nvPr/>
        </p:nvSpPr>
        <p:spPr>
          <a:xfrm>
            <a:off x="6721596" y="3973785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6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311C5E2B-957B-4CCC-AE8A-D0978DFA8B48}"/>
              </a:ext>
            </a:extLst>
          </p:cNvPr>
          <p:cNvSpPr/>
          <p:nvPr/>
        </p:nvSpPr>
        <p:spPr>
          <a:xfrm>
            <a:off x="984146" y="5456430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692B4329-B776-4B92-81D7-872EF7C1F347}"/>
              </a:ext>
            </a:extLst>
          </p:cNvPr>
          <p:cNvSpPr/>
          <p:nvPr/>
        </p:nvSpPr>
        <p:spPr>
          <a:xfrm>
            <a:off x="2907337" y="5456430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8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CEF78440-D009-40E7-9AC3-53095131A887}"/>
              </a:ext>
            </a:extLst>
          </p:cNvPr>
          <p:cNvSpPr/>
          <p:nvPr/>
        </p:nvSpPr>
        <p:spPr>
          <a:xfrm>
            <a:off x="4807424" y="5448677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729362CC-6717-47A9-A796-47FCE00973DF}"/>
              </a:ext>
            </a:extLst>
          </p:cNvPr>
          <p:cNvSpPr/>
          <p:nvPr/>
        </p:nvSpPr>
        <p:spPr>
          <a:xfrm>
            <a:off x="6711916" y="5448677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32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FD443AF5-AE61-4800-889E-EF44DA45B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55" y="992079"/>
            <a:ext cx="8952089" cy="4873841"/>
          </a:xfrm>
          <a:prstGeom prst="rect">
            <a:avLst/>
          </a:prstGeom>
        </p:spPr>
      </p:pic>
      <p:pic>
        <p:nvPicPr>
          <p:cNvPr id="3" name="Track 6-07">
            <a:hlinkClick r:id="" action="ppaction://media"/>
            <a:extLst>
              <a:ext uri="{FF2B5EF4-FFF2-40B4-BE49-F238E27FC236}">
                <a16:creationId xmlns:a16="http://schemas.microsoft.com/office/drawing/2014/main" xmlns="" id="{90FF4C1A-F235-4E31-94BC-FF141DF58D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14363" y="2890860"/>
            <a:ext cx="268290" cy="26829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D65E6425-DD7D-427D-9EF8-F206128B9DA8}"/>
              </a:ext>
            </a:extLst>
          </p:cNvPr>
          <p:cNvSpPr/>
          <p:nvPr/>
        </p:nvSpPr>
        <p:spPr>
          <a:xfrm>
            <a:off x="978498" y="4045052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A0D337F3-E3B6-4557-93D6-C4A0711831C5}"/>
              </a:ext>
            </a:extLst>
          </p:cNvPr>
          <p:cNvSpPr/>
          <p:nvPr/>
        </p:nvSpPr>
        <p:spPr>
          <a:xfrm>
            <a:off x="2917052" y="4033763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C0EABECB-EE68-4C28-8F0D-7E677CB4CC6F}"/>
              </a:ext>
            </a:extLst>
          </p:cNvPr>
          <p:cNvSpPr/>
          <p:nvPr/>
        </p:nvSpPr>
        <p:spPr>
          <a:xfrm>
            <a:off x="4843131" y="4033764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CCF75B77-C870-4DA6-8365-A9C1C8BF1331}"/>
              </a:ext>
            </a:extLst>
          </p:cNvPr>
          <p:cNvSpPr/>
          <p:nvPr/>
        </p:nvSpPr>
        <p:spPr>
          <a:xfrm>
            <a:off x="6779650" y="4033765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5FC8F1C5-54B2-408B-8E41-B2383D8E343B}"/>
              </a:ext>
            </a:extLst>
          </p:cNvPr>
          <p:cNvSpPr/>
          <p:nvPr/>
        </p:nvSpPr>
        <p:spPr>
          <a:xfrm>
            <a:off x="978498" y="5339322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8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4FBC6865-36AA-4182-AC2E-B78626FC2D69}"/>
              </a:ext>
            </a:extLst>
          </p:cNvPr>
          <p:cNvSpPr/>
          <p:nvPr/>
        </p:nvSpPr>
        <p:spPr>
          <a:xfrm>
            <a:off x="2928341" y="5339322"/>
            <a:ext cx="29206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7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8D3FEB41-79BC-4572-82FC-91AEC9B5F28F}"/>
              </a:ext>
            </a:extLst>
          </p:cNvPr>
          <p:cNvSpPr/>
          <p:nvPr/>
        </p:nvSpPr>
        <p:spPr>
          <a:xfrm>
            <a:off x="4843131" y="5350610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9A1FD5BB-11EF-450C-A564-595E3BE36C93}"/>
              </a:ext>
            </a:extLst>
          </p:cNvPr>
          <p:cNvSpPr/>
          <p:nvPr/>
        </p:nvSpPr>
        <p:spPr>
          <a:xfrm>
            <a:off x="6779650" y="5350609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6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61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EA386EEE-BC91-4EDE-8331-67D5FAC6E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8910"/>
            <a:ext cx="9144000" cy="316018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16ABC788-EE05-4686-837B-8C8205CA2642}"/>
              </a:ext>
            </a:extLst>
          </p:cNvPr>
          <p:cNvSpPr/>
          <p:nvPr/>
        </p:nvSpPr>
        <p:spPr>
          <a:xfrm>
            <a:off x="4133840" y="2324831"/>
            <a:ext cx="57900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soul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A20BD0A8-5FDD-4865-BA4A-2F0514FB77C9}"/>
              </a:ext>
            </a:extLst>
          </p:cNvPr>
          <p:cNvSpPr/>
          <p:nvPr/>
        </p:nvSpPr>
        <p:spPr>
          <a:xfrm>
            <a:off x="2971213" y="2659200"/>
            <a:ext cx="132921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compromise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43B7237B-5246-4FCC-A40C-0FD806525BB2}"/>
              </a:ext>
            </a:extLst>
          </p:cNvPr>
          <p:cNvSpPr/>
          <p:nvPr/>
        </p:nvSpPr>
        <p:spPr>
          <a:xfrm>
            <a:off x="2742504" y="2994524"/>
            <a:ext cx="51648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tale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61AF8BA9-A647-4403-A6C6-5AF2F8156B10}"/>
              </a:ext>
            </a:extLst>
          </p:cNvPr>
          <p:cNvSpPr/>
          <p:nvPr/>
        </p:nvSpPr>
        <p:spPr>
          <a:xfrm>
            <a:off x="1706801" y="3317604"/>
            <a:ext cx="79380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glance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6100DB6A-C805-452F-872A-F55FB2C22326}"/>
              </a:ext>
            </a:extLst>
          </p:cNvPr>
          <p:cNvSpPr/>
          <p:nvPr/>
        </p:nvSpPr>
        <p:spPr>
          <a:xfrm>
            <a:off x="5867618" y="3654165"/>
            <a:ext cx="105028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absorbed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BF0EC546-7374-4B7B-A6C7-9754ED602915}"/>
              </a:ext>
            </a:extLst>
          </p:cNvPr>
          <p:cNvSpPr/>
          <p:nvPr/>
        </p:nvSpPr>
        <p:spPr>
          <a:xfrm>
            <a:off x="4206522" y="3990405"/>
            <a:ext cx="101822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terrifying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3F73A8EA-1271-4F6F-A09B-A630535A5131}"/>
              </a:ext>
            </a:extLst>
          </p:cNvPr>
          <p:cNvSpPr/>
          <p:nvPr/>
        </p:nvSpPr>
        <p:spPr>
          <a:xfrm>
            <a:off x="6051714" y="4322812"/>
            <a:ext cx="57900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solo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4A1EE5DC-6BB3-491A-9B51-1A5ECA8D83B6}"/>
              </a:ext>
            </a:extLst>
          </p:cNvPr>
          <p:cNvSpPr/>
          <p:nvPr/>
        </p:nvSpPr>
        <p:spPr>
          <a:xfrm>
            <a:off x="2704770" y="4655995"/>
            <a:ext cx="88838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colorful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20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E5EBBC7E-6108-44D4-8214-03AE098E0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7427"/>
            <a:ext cx="9144000" cy="5043146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45E12F65-BD38-42E8-AEB2-AC459C8FDFEA}"/>
              </a:ext>
            </a:extLst>
          </p:cNvPr>
          <p:cNvSpPr/>
          <p:nvPr/>
        </p:nvSpPr>
        <p:spPr>
          <a:xfrm>
            <a:off x="8522896" y="4773283"/>
            <a:ext cx="23756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I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00AA9802-E52F-4034-BAE3-521038A41768}"/>
              </a:ext>
            </a:extLst>
          </p:cNvPr>
          <p:cNvSpPr/>
          <p:nvPr/>
        </p:nvSpPr>
        <p:spPr>
          <a:xfrm>
            <a:off x="8503064" y="5055226"/>
            <a:ext cx="31290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P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C4F845D9-E649-4185-9D97-933FA59D39E4}"/>
              </a:ext>
            </a:extLst>
          </p:cNvPr>
          <p:cNvSpPr/>
          <p:nvPr/>
        </p:nvSpPr>
        <p:spPr>
          <a:xfrm>
            <a:off x="8498059" y="5324496"/>
            <a:ext cx="31290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P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B6BC0B47-4230-4BE7-B3BA-97DDAC8347C8}"/>
              </a:ext>
            </a:extLst>
          </p:cNvPr>
          <p:cNvSpPr/>
          <p:nvPr/>
        </p:nvSpPr>
        <p:spPr>
          <a:xfrm>
            <a:off x="8522896" y="5600855"/>
            <a:ext cx="23756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I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39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486DAA98-9B2F-4DEF-AE7D-7ECCA274C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7639"/>
            <a:ext cx="9144000" cy="310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08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ABDCB204-B503-47FB-8F31-06FF5782A1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00790"/>
            <a:ext cx="9144000" cy="5456420"/>
          </a:xfrm>
          <a:prstGeom prst="rect">
            <a:avLst/>
          </a:prstGeom>
        </p:spPr>
      </p:pic>
      <p:pic>
        <p:nvPicPr>
          <p:cNvPr id="3" name="Track 6-08">
            <a:hlinkClick r:id="" action="ppaction://media"/>
            <a:extLst>
              <a:ext uri="{FF2B5EF4-FFF2-40B4-BE49-F238E27FC236}">
                <a16:creationId xmlns:a16="http://schemas.microsoft.com/office/drawing/2014/main" xmlns="" id="{F0532D63-B3F4-4C0B-9A4A-619DBE18A7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27704" y="1101030"/>
            <a:ext cx="278960" cy="27896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A5997BCE-C9AB-45EF-9811-7F64EEA02CAD}"/>
              </a:ext>
            </a:extLst>
          </p:cNvPr>
          <p:cNvSpPr/>
          <p:nvPr/>
        </p:nvSpPr>
        <p:spPr>
          <a:xfrm>
            <a:off x="7567764" y="1756674"/>
            <a:ext cx="125066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conclusion 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1A74261B-68AD-4628-A93B-D0BD046429A9}"/>
              </a:ext>
            </a:extLst>
          </p:cNvPr>
          <p:cNvSpPr/>
          <p:nvPr/>
        </p:nvSpPr>
        <p:spPr>
          <a:xfrm>
            <a:off x="7542712" y="2683601"/>
            <a:ext cx="127310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description 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61B3C7E6-5A3B-4FB6-AE9B-D0C25393079F}"/>
              </a:ext>
            </a:extLst>
          </p:cNvPr>
          <p:cNvSpPr/>
          <p:nvPr/>
        </p:nvSpPr>
        <p:spPr>
          <a:xfrm>
            <a:off x="7342901" y="3620580"/>
            <a:ext cx="16353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counter critiques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C1D6F82C-E007-4AA2-BFB3-15DA13BFBEBC}"/>
              </a:ext>
            </a:extLst>
          </p:cNvPr>
          <p:cNvSpPr/>
          <p:nvPr/>
        </p:nvSpPr>
        <p:spPr>
          <a:xfrm>
            <a:off x="7567764" y="4440627"/>
            <a:ext cx="118814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evaluation 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3BAB0269-84BB-487B-9F01-85A327622E85}"/>
              </a:ext>
            </a:extLst>
          </p:cNvPr>
          <p:cNvSpPr/>
          <p:nvPr/>
        </p:nvSpPr>
        <p:spPr>
          <a:xfrm>
            <a:off x="6923402" y="1769200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DA650325-D234-4B5F-9AE2-AAB3CAAB3D85}"/>
              </a:ext>
            </a:extLst>
          </p:cNvPr>
          <p:cNvSpPr/>
          <p:nvPr/>
        </p:nvSpPr>
        <p:spPr>
          <a:xfrm>
            <a:off x="6935928" y="2646023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408B2827-624C-4765-891D-58C20BFCCCC1}"/>
              </a:ext>
            </a:extLst>
          </p:cNvPr>
          <p:cNvSpPr/>
          <p:nvPr/>
        </p:nvSpPr>
        <p:spPr>
          <a:xfrm>
            <a:off x="6935928" y="3583002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xmlns="" id="{996BDDCC-8F08-416D-BAD1-B978A42C40D9}"/>
              </a:ext>
            </a:extLst>
          </p:cNvPr>
          <p:cNvSpPr/>
          <p:nvPr/>
        </p:nvSpPr>
        <p:spPr>
          <a:xfrm>
            <a:off x="6935928" y="4403049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36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8D551A0B-6781-4CE5-8BC1-5AB06F347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78" y="1005537"/>
            <a:ext cx="8997244" cy="484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16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A9A56667-E6DC-4DB1-99C0-AF4AF8E76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11" y="458731"/>
            <a:ext cx="8963378" cy="5940538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464D7DCC-93CA-4BE1-A7BA-026DF9DE56B3}"/>
              </a:ext>
            </a:extLst>
          </p:cNvPr>
          <p:cNvSpPr/>
          <p:nvPr/>
        </p:nvSpPr>
        <p:spPr>
          <a:xfrm>
            <a:off x="7483300" y="5148466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ko-KR" sz="2400" b="1" dirty="0">
                <a:solidFill>
                  <a:srgbClr val="FF0000"/>
                </a:solidFill>
                <a:ea typeface="Arial" panose="020B0604020202020204" pitchFamily="34" charset="0"/>
              </a:rPr>
              <a:t>2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E01B4D33-7D7D-42A5-99F9-9A3D13690CFD}"/>
              </a:ext>
            </a:extLst>
          </p:cNvPr>
          <p:cNvSpPr/>
          <p:nvPr/>
        </p:nvSpPr>
        <p:spPr>
          <a:xfrm>
            <a:off x="5217590" y="5148466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  <a:ea typeface="Arial" panose="020B0604020202020204" pitchFamily="34" charset="0"/>
              </a:rPr>
              <a:t>3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DFB2F6EF-DE64-499C-9E8E-65627F53B33B}"/>
              </a:ext>
            </a:extLst>
          </p:cNvPr>
          <p:cNvSpPr/>
          <p:nvPr/>
        </p:nvSpPr>
        <p:spPr>
          <a:xfrm>
            <a:off x="2939523" y="5148465"/>
            <a:ext cx="3401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  <a:ea typeface="Arial" panose="020B0604020202020204" pitchFamily="34" charset="0"/>
              </a:rPr>
              <a:t>1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28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3502A320-0306-4315-8EA1-20EED82A1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" y="1123950"/>
            <a:ext cx="8829675" cy="4610100"/>
          </a:xfrm>
          <a:prstGeom prst="rect">
            <a:avLst/>
          </a:prstGeom>
        </p:spPr>
      </p:pic>
      <p:sp>
        <p:nvSpPr>
          <p:cNvPr id="3" name="타원 2">
            <a:extLst>
              <a:ext uri="{FF2B5EF4-FFF2-40B4-BE49-F238E27FC236}">
                <a16:creationId xmlns:a16="http://schemas.microsoft.com/office/drawing/2014/main" xmlns="" id="{89252F1F-6356-4E3A-84B5-BF6C92FE4809}"/>
              </a:ext>
            </a:extLst>
          </p:cNvPr>
          <p:cNvSpPr/>
          <p:nvPr/>
        </p:nvSpPr>
        <p:spPr>
          <a:xfrm>
            <a:off x="3418544" y="1574575"/>
            <a:ext cx="602866" cy="29960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xmlns="" id="{9DA2FA7F-F5C0-4D43-A222-B3256D9A7DC3}"/>
              </a:ext>
            </a:extLst>
          </p:cNvPr>
          <p:cNvSpPr/>
          <p:nvPr/>
        </p:nvSpPr>
        <p:spPr>
          <a:xfrm>
            <a:off x="5077436" y="1574574"/>
            <a:ext cx="602866" cy="29960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xmlns="" id="{D7830FBE-A145-41A7-B417-E1E72B1AA219}"/>
              </a:ext>
            </a:extLst>
          </p:cNvPr>
          <p:cNvSpPr/>
          <p:nvPr/>
        </p:nvSpPr>
        <p:spPr>
          <a:xfrm>
            <a:off x="1486420" y="1874177"/>
            <a:ext cx="1155180" cy="29960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xmlns="" id="{56F0F7C8-199A-464F-B624-D2E9F1E0CE50}"/>
              </a:ext>
            </a:extLst>
          </p:cNvPr>
          <p:cNvSpPr/>
          <p:nvPr/>
        </p:nvSpPr>
        <p:spPr>
          <a:xfrm>
            <a:off x="6944389" y="1868755"/>
            <a:ext cx="602866" cy="29960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70607257-E255-4E0E-AE90-6EE4BF0AA69A}"/>
              </a:ext>
            </a:extLst>
          </p:cNvPr>
          <p:cNvSpPr/>
          <p:nvPr/>
        </p:nvSpPr>
        <p:spPr>
          <a:xfrm>
            <a:off x="4251357" y="3067851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9A98954B-6CC1-4F12-936C-4866A177612F}"/>
              </a:ext>
            </a:extLst>
          </p:cNvPr>
          <p:cNvSpPr/>
          <p:nvPr/>
        </p:nvSpPr>
        <p:spPr>
          <a:xfrm>
            <a:off x="4257642" y="3587849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xmlns="" id="{FACB7AFA-2830-40C7-BBCE-CAA8A18055BE}"/>
              </a:ext>
            </a:extLst>
          </p:cNvPr>
          <p:cNvSpPr/>
          <p:nvPr/>
        </p:nvSpPr>
        <p:spPr>
          <a:xfrm>
            <a:off x="4262646" y="4627082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xmlns="" id="{6C88646C-33E4-4F0D-82BE-9949DE8701D0}"/>
              </a:ext>
            </a:extLst>
          </p:cNvPr>
          <p:cNvSpPr/>
          <p:nvPr/>
        </p:nvSpPr>
        <p:spPr>
          <a:xfrm>
            <a:off x="802601" y="5432873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460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F58F763E-8B7E-492F-B300-F411140C9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2314575"/>
            <a:ext cx="8877300" cy="222885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A3E051B3-A629-4FC9-83AE-F90656853F20}"/>
              </a:ext>
            </a:extLst>
          </p:cNvPr>
          <p:cNvSpPr/>
          <p:nvPr/>
        </p:nvSpPr>
        <p:spPr>
          <a:xfrm>
            <a:off x="3408659" y="2864788"/>
            <a:ext cx="163057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classic abstract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70230F49-E939-4A5A-9A72-BF276D8BFC76}"/>
              </a:ext>
            </a:extLst>
          </p:cNvPr>
          <p:cNvSpPr/>
          <p:nvPr/>
        </p:nvSpPr>
        <p:spPr>
          <a:xfrm>
            <a:off x="3558407" y="3160531"/>
            <a:ext cx="134844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what you eat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5FF8FEB4-E63E-498D-A09E-126F4F6A67BD}"/>
              </a:ext>
            </a:extLst>
          </p:cNvPr>
          <p:cNvSpPr/>
          <p:nvPr/>
        </p:nvSpPr>
        <p:spPr>
          <a:xfrm>
            <a:off x="4097272" y="3454052"/>
            <a:ext cx="16802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his possessions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CAE27BC4-9357-402A-8CE7-0BD217C1F4EE}"/>
              </a:ext>
            </a:extLst>
          </p:cNvPr>
          <p:cNvSpPr/>
          <p:nvPr/>
        </p:nvSpPr>
        <p:spPr>
          <a:xfrm>
            <a:off x="6409361" y="3454052"/>
            <a:ext cx="176843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contemporary art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3996D884-B959-40A1-8EB3-DFD6AA53C56F}"/>
              </a:ext>
            </a:extLst>
          </p:cNvPr>
          <p:cNvSpPr/>
          <p:nvPr/>
        </p:nvSpPr>
        <p:spPr>
          <a:xfrm>
            <a:off x="3911583" y="3753645"/>
            <a:ext cx="65594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favor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18EB4C14-DB7D-4B43-A52D-18A302B7C1E1}"/>
              </a:ext>
            </a:extLst>
          </p:cNvPr>
          <p:cNvSpPr/>
          <p:nvPr/>
        </p:nvSpPr>
        <p:spPr>
          <a:xfrm>
            <a:off x="6712081" y="3753645"/>
            <a:ext cx="112562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can guess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FBF6B263-EAFC-45DA-BB22-DF79F6949154}"/>
              </a:ext>
            </a:extLst>
          </p:cNvPr>
          <p:cNvSpPr/>
          <p:nvPr/>
        </p:nvSpPr>
        <p:spPr>
          <a:xfrm>
            <a:off x="3381353" y="4035487"/>
            <a:ext cx="74090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to say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95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E2059018-BE43-4F9C-BBC6-78325432E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190625"/>
            <a:ext cx="8763000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9E2CA0D8-E865-4631-BACD-863E7C45F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5671"/>
            <a:ext cx="9144000" cy="3086658"/>
          </a:xfrm>
          <a:prstGeom prst="rect">
            <a:avLst/>
          </a:prstGeom>
        </p:spPr>
      </p:pic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xmlns="" id="{1A83613A-0E60-4147-8E28-6DD8089FB329}"/>
              </a:ext>
            </a:extLst>
          </p:cNvPr>
          <p:cNvCxnSpPr>
            <a:cxnSpLocks/>
          </p:cNvCxnSpPr>
          <p:nvPr/>
        </p:nvCxnSpPr>
        <p:spPr>
          <a:xfrm>
            <a:off x="1783496" y="2480728"/>
            <a:ext cx="1749926" cy="126718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4F2195A1-3956-4F94-A3E1-76C75DCD12B2}"/>
              </a:ext>
            </a:extLst>
          </p:cNvPr>
          <p:cNvCxnSpPr>
            <a:cxnSpLocks/>
          </p:cNvCxnSpPr>
          <p:nvPr/>
        </p:nvCxnSpPr>
        <p:spPr>
          <a:xfrm>
            <a:off x="1783496" y="2788356"/>
            <a:ext cx="1749926" cy="158304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xmlns="" id="{9E1DA535-24AB-44F5-9779-0D131BBC9D11}"/>
              </a:ext>
            </a:extLst>
          </p:cNvPr>
          <p:cNvCxnSpPr>
            <a:cxnSpLocks/>
          </p:cNvCxnSpPr>
          <p:nvPr/>
        </p:nvCxnSpPr>
        <p:spPr>
          <a:xfrm flipV="1">
            <a:off x="1783496" y="2788356"/>
            <a:ext cx="1749926" cy="32596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xmlns="" id="{FD8CC164-0043-40C8-97F0-ACFB2A816221}"/>
              </a:ext>
            </a:extLst>
          </p:cNvPr>
          <p:cNvCxnSpPr>
            <a:cxnSpLocks/>
          </p:cNvCxnSpPr>
          <p:nvPr/>
        </p:nvCxnSpPr>
        <p:spPr>
          <a:xfrm flipV="1">
            <a:off x="1783496" y="3114319"/>
            <a:ext cx="1749926" cy="31468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xmlns="" id="{544B9F91-5265-4227-8E77-E824FE33771E}"/>
              </a:ext>
            </a:extLst>
          </p:cNvPr>
          <p:cNvCxnSpPr>
            <a:cxnSpLocks/>
          </p:cNvCxnSpPr>
          <p:nvPr/>
        </p:nvCxnSpPr>
        <p:spPr>
          <a:xfrm flipV="1">
            <a:off x="1783496" y="3440282"/>
            <a:ext cx="1749926" cy="30762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xmlns="" id="{C71D1AC4-A775-4896-9A93-E70E179EF3AF}"/>
              </a:ext>
            </a:extLst>
          </p:cNvPr>
          <p:cNvCxnSpPr>
            <a:cxnSpLocks/>
          </p:cNvCxnSpPr>
          <p:nvPr/>
        </p:nvCxnSpPr>
        <p:spPr>
          <a:xfrm>
            <a:off x="1783496" y="4083044"/>
            <a:ext cx="1749926" cy="62349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xmlns="" id="{F5E6C6AF-E405-4697-B2CD-AFA4D182786C}"/>
              </a:ext>
            </a:extLst>
          </p:cNvPr>
          <p:cNvCxnSpPr>
            <a:cxnSpLocks/>
          </p:cNvCxnSpPr>
          <p:nvPr/>
        </p:nvCxnSpPr>
        <p:spPr>
          <a:xfrm flipV="1">
            <a:off x="1783496" y="4083044"/>
            <a:ext cx="1749926" cy="28835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xmlns="" id="{E057586D-7564-4CBF-8A1F-05352549DAD4}"/>
              </a:ext>
            </a:extLst>
          </p:cNvPr>
          <p:cNvCxnSpPr>
            <a:cxnSpLocks/>
          </p:cNvCxnSpPr>
          <p:nvPr/>
        </p:nvCxnSpPr>
        <p:spPr>
          <a:xfrm flipV="1">
            <a:off x="1783496" y="2502110"/>
            <a:ext cx="1749926" cy="220442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43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CCBF391B-4D8A-4692-ADBC-BE570A865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039" y="0"/>
            <a:ext cx="75119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8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105C9A61-4F72-4E94-A879-D43B80888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16" y="1244027"/>
            <a:ext cx="9013568" cy="4369947"/>
          </a:xfrm>
          <a:prstGeom prst="rect">
            <a:avLst/>
          </a:prstGeom>
        </p:spPr>
      </p:pic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xmlns="" id="{BF194E06-1B83-4727-A57B-2933DA138260}"/>
              </a:ext>
            </a:extLst>
          </p:cNvPr>
          <p:cNvCxnSpPr>
            <a:cxnSpLocks/>
          </p:cNvCxnSpPr>
          <p:nvPr/>
        </p:nvCxnSpPr>
        <p:spPr>
          <a:xfrm>
            <a:off x="1399673" y="2809520"/>
            <a:ext cx="2190194" cy="99483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BBC7DDBC-825B-4A0E-9594-2ADC3FF6959A}"/>
              </a:ext>
            </a:extLst>
          </p:cNvPr>
          <p:cNvCxnSpPr>
            <a:cxnSpLocks/>
          </p:cNvCxnSpPr>
          <p:nvPr/>
        </p:nvCxnSpPr>
        <p:spPr>
          <a:xfrm>
            <a:off x="3589867" y="2809521"/>
            <a:ext cx="2144889" cy="99483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xmlns="" id="{8988ECF8-1C03-4D75-AE75-C7409101458D}"/>
              </a:ext>
            </a:extLst>
          </p:cNvPr>
          <p:cNvCxnSpPr>
            <a:cxnSpLocks/>
          </p:cNvCxnSpPr>
          <p:nvPr/>
        </p:nvCxnSpPr>
        <p:spPr>
          <a:xfrm flipH="1" flipV="1">
            <a:off x="5734756" y="2809521"/>
            <a:ext cx="2099733" cy="99483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xmlns="" id="{6715B4E3-ABF0-43EA-8C2B-AC3D5F7E5A91}"/>
              </a:ext>
            </a:extLst>
          </p:cNvPr>
          <p:cNvCxnSpPr>
            <a:cxnSpLocks/>
          </p:cNvCxnSpPr>
          <p:nvPr/>
        </p:nvCxnSpPr>
        <p:spPr>
          <a:xfrm flipV="1">
            <a:off x="1399673" y="2809522"/>
            <a:ext cx="6434816" cy="99483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145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>
            <a:extLst>
              <a:ext uri="{FF2B5EF4-FFF2-40B4-BE49-F238E27FC236}">
                <a16:creationId xmlns:a16="http://schemas.microsoft.com/office/drawing/2014/main" xmlns="" id="{70784B08-C608-47C6-B200-1CB4419A44B2}"/>
              </a:ext>
            </a:extLst>
          </p:cNvPr>
          <p:cNvGrpSpPr/>
          <p:nvPr/>
        </p:nvGrpSpPr>
        <p:grpSpPr>
          <a:xfrm>
            <a:off x="69455" y="0"/>
            <a:ext cx="9005089" cy="6858000"/>
            <a:chOff x="69455" y="0"/>
            <a:chExt cx="9005089" cy="6858000"/>
          </a:xfrm>
        </p:grpSpPr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xmlns="" id="{A21EA98C-A093-45D5-97D5-0F77588CA4D2}"/>
                </a:ext>
              </a:extLst>
            </p:cNvPr>
            <p:cNvGrpSpPr/>
            <p:nvPr/>
          </p:nvGrpSpPr>
          <p:grpSpPr>
            <a:xfrm>
              <a:off x="69455" y="0"/>
              <a:ext cx="9005089" cy="6858000"/>
              <a:chOff x="69455" y="0"/>
              <a:chExt cx="9005089" cy="6858000"/>
            </a:xfrm>
          </p:grpSpPr>
          <p:pic>
            <p:nvPicPr>
              <p:cNvPr id="2" name="그림 1">
                <a:extLst>
                  <a:ext uri="{FF2B5EF4-FFF2-40B4-BE49-F238E27FC236}">
                    <a16:creationId xmlns:a16="http://schemas.microsoft.com/office/drawing/2014/main" xmlns="" id="{2710B9E3-462C-4947-931A-9C8BC85E38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455" y="0"/>
                <a:ext cx="9005089" cy="6858000"/>
              </a:xfrm>
              <a:prstGeom prst="rect">
                <a:avLst/>
              </a:prstGeom>
            </p:spPr>
          </p:pic>
          <p:pic>
            <p:nvPicPr>
              <p:cNvPr id="3" name="그림 2">
                <a:extLst>
                  <a:ext uri="{FF2B5EF4-FFF2-40B4-BE49-F238E27FC236}">
                    <a16:creationId xmlns:a16="http://schemas.microsoft.com/office/drawing/2014/main" xmlns="" id="{4D755369-21B9-4781-84FE-CC137CAFE3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3486" t="95555" r="51693" b="659"/>
              <a:stretch/>
            </p:blipFill>
            <p:spPr>
              <a:xfrm>
                <a:off x="182343" y="6547556"/>
                <a:ext cx="3463967" cy="310444"/>
              </a:xfrm>
              <a:prstGeom prst="rect">
                <a:avLst/>
              </a:prstGeom>
            </p:spPr>
          </p:pic>
        </p:grpSp>
        <p:pic>
          <p:nvPicPr>
            <p:cNvPr id="5" name="그림 4">
              <a:extLst>
                <a:ext uri="{FF2B5EF4-FFF2-40B4-BE49-F238E27FC236}">
                  <a16:creationId xmlns:a16="http://schemas.microsoft.com/office/drawing/2014/main" xmlns="" id="{9DE4D7CF-B018-486F-8EC1-A8C574AC6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63999" y="6226794"/>
              <a:ext cx="4592855" cy="631206"/>
            </a:xfrm>
            <a:prstGeom prst="rect">
              <a:avLst/>
            </a:prstGeom>
          </p:spPr>
        </p:pic>
      </p:grpSp>
      <p:pic>
        <p:nvPicPr>
          <p:cNvPr id="7" name="Track 6-02">
            <a:hlinkClick r:id="" action="ppaction://media"/>
            <a:extLst>
              <a:ext uri="{FF2B5EF4-FFF2-40B4-BE49-F238E27FC236}">
                <a16:creationId xmlns:a16="http://schemas.microsoft.com/office/drawing/2014/main" xmlns="" id="{72058219-1366-4870-B0F7-010F9833B4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66111" y="154000"/>
            <a:ext cx="309460" cy="309460"/>
          </a:xfrm>
          <a:prstGeom prst="rect">
            <a:avLst/>
          </a:prstGeom>
        </p:spPr>
      </p:pic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xmlns="" id="{1F689198-568E-4341-AB21-87360AF0911B}"/>
              </a:ext>
            </a:extLst>
          </p:cNvPr>
          <p:cNvCxnSpPr>
            <a:cxnSpLocks/>
          </p:cNvCxnSpPr>
          <p:nvPr/>
        </p:nvCxnSpPr>
        <p:spPr>
          <a:xfrm>
            <a:off x="3612445" y="2111022"/>
            <a:ext cx="72248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xmlns="" id="{70EAA24E-7BFC-46D5-9287-D4EF6F665D75}"/>
              </a:ext>
            </a:extLst>
          </p:cNvPr>
          <p:cNvCxnSpPr>
            <a:cxnSpLocks/>
          </p:cNvCxnSpPr>
          <p:nvPr/>
        </p:nvCxnSpPr>
        <p:spPr>
          <a:xfrm>
            <a:off x="2613378" y="2319866"/>
            <a:ext cx="183444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xmlns="" id="{841E9B9B-983E-47F6-A328-BD2593DDA896}"/>
              </a:ext>
            </a:extLst>
          </p:cNvPr>
          <p:cNvCxnSpPr>
            <a:cxnSpLocks/>
          </p:cNvCxnSpPr>
          <p:nvPr/>
        </p:nvCxnSpPr>
        <p:spPr>
          <a:xfrm>
            <a:off x="6886399" y="2517421"/>
            <a:ext cx="134708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xmlns="" id="{DAB641A7-EBFE-4D17-90F7-CBE00C7A9ACF}"/>
              </a:ext>
            </a:extLst>
          </p:cNvPr>
          <p:cNvCxnSpPr>
            <a:cxnSpLocks/>
          </p:cNvCxnSpPr>
          <p:nvPr/>
        </p:nvCxnSpPr>
        <p:spPr>
          <a:xfrm>
            <a:off x="592667" y="2726267"/>
            <a:ext cx="72248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xmlns="" id="{08115FF5-44C3-400C-BA5D-C35A1452942C}"/>
              </a:ext>
            </a:extLst>
          </p:cNvPr>
          <p:cNvCxnSpPr>
            <a:cxnSpLocks/>
          </p:cNvCxnSpPr>
          <p:nvPr/>
        </p:nvCxnSpPr>
        <p:spPr>
          <a:xfrm>
            <a:off x="5655734" y="2935110"/>
            <a:ext cx="107244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xmlns="" id="{9B020FA9-15CE-4BB9-BE28-1BB0EE4CFE68}"/>
              </a:ext>
            </a:extLst>
          </p:cNvPr>
          <p:cNvCxnSpPr>
            <a:cxnSpLocks/>
          </p:cNvCxnSpPr>
          <p:nvPr/>
        </p:nvCxnSpPr>
        <p:spPr>
          <a:xfrm>
            <a:off x="7247466" y="4549422"/>
            <a:ext cx="92956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xmlns="" id="{272FA18A-B074-4277-BF07-20C6778FE9ED}"/>
              </a:ext>
            </a:extLst>
          </p:cNvPr>
          <p:cNvCxnSpPr>
            <a:cxnSpLocks/>
          </p:cNvCxnSpPr>
          <p:nvPr/>
        </p:nvCxnSpPr>
        <p:spPr>
          <a:xfrm>
            <a:off x="592667" y="4972755"/>
            <a:ext cx="47977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xmlns="" id="{6BA601A8-B63B-4C86-A7F4-426F8C122EC2}"/>
              </a:ext>
            </a:extLst>
          </p:cNvPr>
          <p:cNvCxnSpPr>
            <a:cxnSpLocks/>
          </p:cNvCxnSpPr>
          <p:nvPr/>
        </p:nvCxnSpPr>
        <p:spPr>
          <a:xfrm>
            <a:off x="8154457" y="4752621"/>
            <a:ext cx="2398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xmlns="" id="{8429AA5B-A20F-4108-983D-D04476F98BDD}"/>
              </a:ext>
            </a:extLst>
          </p:cNvPr>
          <p:cNvCxnSpPr>
            <a:cxnSpLocks/>
          </p:cNvCxnSpPr>
          <p:nvPr/>
        </p:nvCxnSpPr>
        <p:spPr>
          <a:xfrm>
            <a:off x="7936089" y="5175954"/>
            <a:ext cx="63782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xmlns="" id="{E7BABF7A-0182-46FB-BF31-CA4AF74925AD}"/>
              </a:ext>
            </a:extLst>
          </p:cNvPr>
          <p:cNvCxnSpPr>
            <a:cxnSpLocks/>
          </p:cNvCxnSpPr>
          <p:nvPr/>
        </p:nvCxnSpPr>
        <p:spPr>
          <a:xfrm>
            <a:off x="603956" y="5373510"/>
            <a:ext cx="7112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xmlns="" id="{CAED8995-F5DB-4AF3-83A9-A9A95024A250}"/>
              </a:ext>
            </a:extLst>
          </p:cNvPr>
          <p:cNvCxnSpPr>
            <a:cxnSpLocks/>
          </p:cNvCxnSpPr>
          <p:nvPr/>
        </p:nvCxnSpPr>
        <p:spPr>
          <a:xfrm>
            <a:off x="6152621" y="6175992"/>
            <a:ext cx="141093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648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3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F026DCBB-9EB9-4713-9B86-FB9236943C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6" b="-1"/>
          <a:stretch/>
        </p:blipFill>
        <p:spPr>
          <a:xfrm>
            <a:off x="0" y="733778"/>
            <a:ext cx="9144000" cy="5432339"/>
          </a:xfrm>
          <a:prstGeom prst="rect">
            <a:avLst/>
          </a:prstGeom>
        </p:spPr>
      </p:pic>
      <p:sp>
        <p:nvSpPr>
          <p:cNvPr id="3" name="타원 2">
            <a:extLst>
              <a:ext uri="{FF2B5EF4-FFF2-40B4-BE49-F238E27FC236}">
                <a16:creationId xmlns:a16="http://schemas.microsoft.com/office/drawing/2014/main" xmlns="" id="{DAB23E3B-E0D6-4C7A-B5A3-78731C0787A7}"/>
              </a:ext>
            </a:extLst>
          </p:cNvPr>
          <p:cNvSpPr/>
          <p:nvPr/>
        </p:nvSpPr>
        <p:spPr>
          <a:xfrm>
            <a:off x="5126245" y="1639807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xmlns="" id="{99F58DD7-02ED-4D47-A4A9-E8E761D734A4}"/>
              </a:ext>
            </a:extLst>
          </p:cNvPr>
          <p:cNvSpPr/>
          <p:nvPr/>
        </p:nvSpPr>
        <p:spPr>
          <a:xfrm>
            <a:off x="593756" y="2593718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xmlns="" id="{4638EE23-8D90-43BD-A660-626E0E77708B}"/>
              </a:ext>
            </a:extLst>
          </p:cNvPr>
          <p:cNvSpPr/>
          <p:nvPr/>
        </p:nvSpPr>
        <p:spPr>
          <a:xfrm>
            <a:off x="5126244" y="3293982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xmlns="" id="{1242FD19-34DD-4449-8BC3-366B7650987E}"/>
              </a:ext>
            </a:extLst>
          </p:cNvPr>
          <p:cNvSpPr/>
          <p:nvPr/>
        </p:nvSpPr>
        <p:spPr>
          <a:xfrm>
            <a:off x="593756" y="3790341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FCD2782F-E2E8-43FA-BB4B-A647CCE1991A}"/>
              </a:ext>
            </a:extLst>
          </p:cNvPr>
          <p:cNvSpPr/>
          <p:nvPr/>
        </p:nvSpPr>
        <p:spPr>
          <a:xfrm>
            <a:off x="3653045" y="5178874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01276EA9-371D-429D-A33C-B13396A45BF3}"/>
              </a:ext>
            </a:extLst>
          </p:cNvPr>
          <p:cNvSpPr/>
          <p:nvPr/>
        </p:nvSpPr>
        <p:spPr>
          <a:xfrm>
            <a:off x="593756" y="5664296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294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4909472D-3A7B-4CB6-BFCA-CBDE3375F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475" y="2652712"/>
            <a:ext cx="6877050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9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D7326302-11E1-4AB1-A884-5D43D29249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11" y="1006014"/>
            <a:ext cx="8963378" cy="4845972"/>
          </a:xfrm>
          <a:prstGeom prst="rect">
            <a:avLst/>
          </a:prstGeom>
        </p:spPr>
      </p:pic>
      <p:pic>
        <p:nvPicPr>
          <p:cNvPr id="3" name="Track 6-03">
            <a:hlinkClick r:id="" action="ppaction://media"/>
            <a:extLst>
              <a:ext uri="{FF2B5EF4-FFF2-40B4-BE49-F238E27FC236}">
                <a16:creationId xmlns:a16="http://schemas.microsoft.com/office/drawing/2014/main" xmlns="" id="{247ADCE8-CC14-4A50-8174-ED95EDA376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13125" y="2855756"/>
            <a:ext cx="307105" cy="307105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129A1FC4-B039-4156-A4B9-A2ADF3718850}"/>
              </a:ext>
            </a:extLst>
          </p:cNvPr>
          <p:cNvSpPr/>
          <p:nvPr/>
        </p:nvSpPr>
        <p:spPr>
          <a:xfrm>
            <a:off x="1018013" y="4007651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8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FB06A2F7-29BF-4EF7-BA13-31487EFE9320}"/>
              </a:ext>
            </a:extLst>
          </p:cNvPr>
          <p:cNvSpPr/>
          <p:nvPr/>
        </p:nvSpPr>
        <p:spPr>
          <a:xfrm>
            <a:off x="2931954" y="4007652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1293E39A-2FC8-4D8D-A7BE-FA28FAC94D1D}"/>
              </a:ext>
            </a:extLst>
          </p:cNvPr>
          <p:cNvSpPr/>
          <p:nvPr/>
        </p:nvSpPr>
        <p:spPr>
          <a:xfrm>
            <a:off x="4865709" y="3996362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B2893C69-FD37-49BD-9A13-259058CA05B9}"/>
              </a:ext>
            </a:extLst>
          </p:cNvPr>
          <p:cNvSpPr/>
          <p:nvPr/>
        </p:nvSpPr>
        <p:spPr>
          <a:xfrm>
            <a:off x="6779650" y="4007651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0BB4F24B-8C2A-4CA2-A184-CC379B8816AF}"/>
              </a:ext>
            </a:extLst>
          </p:cNvPr>
          <p:cNvSpPr/>
          <p:nvPr/>
        </p:nvSpPr>
        <p:spPr>
          <a:xfrm>
            <a:off x="1002845" y="5340003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521CC649-B4BB-4F0C-AB49-FE19D6D837A2}"/>
              </a:ext>
            </a:extLst>
          </p:cNvPr>
          <p:cNvSpPr/>
          <p:nvPr/>
        </p:nvSpPr>
        <p:spPr>
          <a:xfrm>
            <a:off x="2927712" y="5335787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6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F210FFA3-7237-4FF9-8749-973D04778F05}"/>
              </a:ext>
            </a:extLst>
          </p:cNvPr>
          <p:cNvSpPr/>
          <p:nvPr/>
        </p:nvSpPr>
        <p:spPr>
          <a:xfrm>
            <a:off x="4852580" y="5335787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C4408433-533D-4AC0-83B0-166CC4B0BBF5}"/>
              </a:ext>
            </a:extLst>
          </p:cNvPr>
          <p:cNvSpPr/>
          <p:nvPr/>
        </p:nvSpPr>
        <p:spPr>
          <a:xfrm>
            <a:off x="6779650" y="5335786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7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11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1B18089C-C362-421D-8F3C-ACF5B9274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4641"/>
            <a:ext cx="9144000" cy="3148717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DC5B5817-AD7F-42E9-900F-889111A85548}"/>
              </a:ext>
            </a:extLst>
          </p:cNvPr>
          <p:cNvSpPr/>
          <p:nvPr/>
        </p:nvSpPr>
        <p:spPr>
          <a:xfrm>
            <a:off x="5329636" y="2234520"/>
            <a:ext cx="125547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commercial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A389480D-90B8-49AB-8F47-15B21D76D421}"/>
              </a:ext>
            </a:extLst>
          </p:cNvPr>
          <p:cNvSpPr/>
          <p:nvPr/>
        </p:nvSpPr>
        <p:spPr>
          <a:xfrm>
            <a:off x="2859800" y="2568748"/>
            <a:ext cx="127470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observation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658B1817-6381-4ED6-9879-1E995D5E5F24}"/>
              </a:ext>
            </a:extLst>
          </p:cNvPr>
          <p:cNvSpPr/>
          <p:nvPr/>
        </p:nvSpPr>
        <p:spPr>
          <a:xfrm>
            <a:off x="4969532" y="2907338"/>
            <a:ext cx="80342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violent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172CADD6-2B95-4393-B74D-392026331A87}"/>
              </a:ext>
            </a:extLst>
          </p:cNvPr>
          <p:cNvSpPr/>
          <p:nvPr/>
        </p:nvSpPr>
        <p:spPr>
          <a:xfrm>
            <a:off x="6271001" y="3255870"/>
            <a:ext cx="91082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novelist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5286F21D-1A00-4114-95CF-2CC1E7B2700B}"/>
              </a:ext>
            </a:extLst>
          </p:cNvPr>
          <p:cNvSpPr/>
          <p:nvPr/>
        </p:nvSpPr>
        <p:spPr>
          <a:xfrm>
            <a:off x="2023906" y="3602624"/>
            <a:ext cx="70884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script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AF5D19F1-1DCA-4348-B2C4-5A1F5DCFBD6D}"/>
              </a:ext>
            </a:extLst>
          </p:cNvPr>
          <p:cNvSpPr/>
          <p:nvPr/>
        </p:nvSpPr>
        <p:spPr>
          <a:xfrm>
            <a:off x="2810109" y="3942396"/>
            <a:ext cx="84991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release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CD97C97E-265B-4F21-9F15-9FF84153D890}"/>
              </a:ext>
            </a:extLst>
          </p:cNvPr>
          <p:cNvSpPr/>
          <p:nvPr/>
        </p:nvSpPr>
        <p:spPr>
          <a:xfrm>
            <a:off x="3989181" y="4286965"/>
            <a:ext cx="93487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abstract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25373417-D074-4A3C-9F89-4A291FA076B1}"/>
              </a:ext>
            </a:extLst>
          </p:cNvPr>
          <p:cNvSpPr/>
          <p:nvPr/>
        </p:nvSpPr>
        <p:spPr>
          <a:xfrm>
            <a:off x="3422656" y="4627685"/>
            <a:ext cx="97334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dialogue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93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268</TotalTime>
  <Words>189</Words>
  <Application>Microsoft Office PowerPoint</Application>
  <PresentationFormat>นำเสนอทางหน้าจอ (4:3)</PresentationFormat>
  <Paragraphs>85</Paragraphs>
  <Slides>30</Slides>
  <Notes>0</Notes>
  <HiddenSlides>0</HiddenSlides>
  <MMClips>10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30</vt:i4>
      </vt:variant>
    </vt:vector>
  </HeadingPairs>
  <TitlesOfParts>
    <vt:vector size="31" baseType="lpstr">
      <vt:lpstr>Office 테마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Kim Sehyang</dc:creator>
  <cp:lastModifiedBy>Ekkarat</cp:lastModifiedBy>
  <cp:revision>73</cp:revision>
  <dcterms:created xsi:type="dcterms:W3CDTF">2020-06-04T12:01:19Z</dcterms:created>
  <dcterms:modified xsi:type="dcterms:W3CDTF">2021-03-26T03:21:38Z</dcterms:modified>
</cp:coreProperties>
</file>