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5"/>
  </p:notesMasterIdLst>
  <p:sldIdLst>
    <p:sldId id="256" r:id="rId2"/>
    <p:sldId id="358" r:id="rId3"/>
    <p:sldId id="359" r:id="rId4"/>
    <p:sldId id="264" r:id="rId5"/>
    <p:sldId id="263" r:id="rId6"/>
    <p:sldId id="363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64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397" r:id="rId31"/>
    <p:sldId id="395" r:id="rId32"/>
    <p:sldId id="396" r:id="rId33"/>
    <p:sldId id="398" r:id="rId34"/>
    <p:sldId id="399" r:id="rId35"/>
    <p:sldId id="400" r:id="rId36"/>
    <p:sldId id="401" r:id="rId37"/>
    <p:sldId id="402" r:id="rId38"/>
    <p:sldId id="362" r:id="rId39"/>
    <p:sldId id="452" r:id="rId40"/>
    <p:sldId id="453" r:id="rId41"/>
    <p:sldId id="454" r:id="rId42"/>
    <p:sldId id="455" r:id="rId43"/>
    <p:sldId id="456" r:id="rId44"/>
    <p:sldId id="457" r:id="rId45"/>
    <p:sldId id="368" r:id="rId46"/>
    <p:sldId id="302" r:id="rId47"/>
    <p:sldId id="403" r:id="rId48"/>
    <p:sldId id="303" r:id="rId49"/>
    <p:sldId id="404" r:id="rId50"/>
    <p:sldId id="405" r:id="rId51"/>
    <p:sldId id="406" r:id="rId52"/>
    <p:sldId id="304" r:id="rId53"/>
    <p:sldId id="407" r:id="rId54"/>
    <p:sldId id="408" r:id="rId55"/>
    <p:sldId id="409" r:id="rId56"/>
    <p:sldId id="410" r:id="rId57"/>
    <p:sldId id="411" r:id="rId58"/>
    <p:sldId id="412" r:id="rId59"/>
    <p:sldId id="414" r:id="rId60"/>
    <p:sldId id="413" r:id="rId61"/>
    <p:sldId id="415" r:id="rId62"/>
    <p:sldId id="416" r:id="rId63"/>
    <p:sldId id="417" r:id="rId64"/>
    <p:sldId id="418" r:id="rId65"/>
    <p:sldId id="419" r:id="rId66"/>
    <p:sldId id="420" r:id="rId67"/>
    <p:sldId id="312" r:id="rId68"/>
    <p:sldId id="313" r:id="rId69"/>
    <p:sldId id="421" r:id="rId70"/>
    <p:sldId id="321" r:id="rId71"/>
    <p:sldId id="422" r:id="rId72"/>
    <p:sldId id="425" r:id="rId73"/>
    <p:sldId id="423" r:id="rId74"/>
    <p:sldId id="424" r:id="rId75"/>
    <p:sldId id="427" r:id="rId76"/>
    <p:sldId id="426" r:id="rId77"/>
    <p:sldId id="428" r:id="rId78"/>
    <p:sldId id="429" r:id="rId79"/>
    <p:sldId id="430" r:id="rId80"/>
    <p:sldId id="431" r:id="rId81"/>
    <p:sldId id="432" r:id="rId82"/>
    <p:sldId id="433" r:id="rId83"/>
    <p:sldId id="434" r:id="rId84"/>
    <p:sldId id="435" r:id="rId85"/>
    <p:sldId id="436" r:id="rId86"/>
    <p:sldId id="437" r:id="rId87"/>
    <p:sldId id="438" r:id="rId88"/>
    <p:sldId id="439" r:id="rId89"/>
    <p:sldId id="440" r:id="rId90"/>
    <p:sldId id="441" r:id="rId91"/>
    <p:sldId id="442" r:id="rId92"/>
    <p:sldId id="443" r:id="rId93"/>
    <p:sldId id="445" r:id="rId94"/>
    <p:sldId id="446" r:id="rId95"/>
    <p:sldId id="447" r:id="rId96"/>
    <p:sldId id="448" r:id="rId97"/>
    <p:sldId id="450" r:id="rId98"/>
    <p:sldId id="451" r:id="rId99"/>
    <p:sldId id="329" r:id="rId100"/>
    <p:sldId id="332" r:id="rId101"/>
    <p:sldId id="369" r:id="rId102"/>
    <p:sldId id="339" r:id="rId103"/>
    <p:sldId id="370" r:id="rId104"/>
    <p:sldId id="276" r:id="rId105"/>
    <p:sldId id="365" r:id="rId106"/>
    <p:sldId id="459" r:id="rId107"/>
    <p:sldId id="460" r:id="rId108"/>
    <p:sldId id="461" r:id="rId109"/>
    <p:sldId id="462" r:id="rId110"/>
    <p:sldId id="366" r:id="rId111"/>
    <p:sldId id="355" r:id="rId112"/>
    <p:sldId id="458" r:id="rId113"/>
    <p:sldId id="357" r:id="rId114"/>
  </p:sldIdLst>
  <p:sldSz cx="12192000" cy="6858000"/>
  <p:notesSz cx="6858000" cy="9144000"/>
  <p:embeddedFontLst>
    <p:embeddedFont>
      <p:font typeface="Calibri" panose="020F0502020204030204" pitchFamily="34" charset="0"/>
      <p:regular r:id="rId116"/>
      <p:bold r:id="rId117"/>
      <p:italic r:id="rId118"/>
      <p:boldItalic r:id="rId119"/>
    </p:embeddedFont>
    <p:embeddedFont>
      <p:font typeface="Calibri Light" panose="020F0302020204030204" pitchFamily="34" charset="0"/>
      <p:regular r:id="rId120"/>
      <p:italic r:id="rId121"/>
    </p:embeddedFont>
    <p:embeddedFont>
      <p:font typeface="Cordia New" panose="020B0304020202020204" pitchFamily="34" charset="-34"/>
      <p:regular r:id="rId122"/>
      <p:bold r:id="rId123"/>
      <p:italic r:id="rId124"/>
      <p:boldItalic r:id="rId125"/>
    </p:embeddedFont>
    <p:embeddedFont>
      <p:font typeface="TH Sarabun New" panose="020B0500040200020003" pitchFamily="34" charset="-34"/>
      <p:regular r:id="rId126"/>
      <p:bold r:id="rId127"/>
      <p:italic r:id="rId128"/>
      <p:boldItalic r:id="rId1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4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1434" userDrawn="1">
          <p15:clr>
            <a:srgbClr val="A4A3A4"/>
          </p15:clr>
        </p15:guide>
        <p15:guide id="4" orient="horz" pos="936" userDrawn="1">
          <p15:clr>
            <a:srgbClr val="A4A3A4"/>
          </p15:clr>
        </p15:guide>
        <p15:guide id="5" orient="horz" pos="456" userDrawn="1">
          <p15:clr>
            <a:srgbClr val="A4A3A4"/>
          </p15:clr>
        </p15:guide>
        <p15:guide id="6" orient="horz" pos="2424" userDrawn="1">
          <p15:clr>
            <a:srgbClr val="A4A3A4"/>
          </p15:clr>
        </p15:guide>
        <p15:guide id="7" orient="horz" pos="2880" userDrawn="1">
          <p15:clr>
            <a:srgbClr val="A4A3A4"/>
          </p15:clr>
        </p15:guide>
        <p15:guide id="9" orient="horz" pos="3838" userDrawn="1">
          <p15:clr>
            <a:srgbClr val="A4A3A4"/>
          </p15:clr>
        </p15:guide>
        <p15:guide id="10" pos="4339" userDrawn="1">
          <p15:clr>
            <a:srgbClr val="A4A3A4"/>
          </p15:clr>
        </p15:guide>
        <p15:guide id="11" pos="4824" userDrawn="1">
          <p15:clr>
            <a:srgbClr val="A4A3A4"/>
          </p15:clr>
        </p15:guide>
        <p15:guide id="12" pos="5280" userDrawn="1">
          <p15:clr>
            <a:srgbClr val="A4A3A4"/>
          </p15:clr>
        </p15:guide>
        <p15:guide id="13" pos="5745" userDrawn="1">
          <p15:clr>
            <a:srgbClr val="A4A3A4"/>
          </p15:clr>
        </p15:guide>
        <p15:guide id="14" pos="6240" userDrawn="1">
          <p15:clr>
            <a:srgbClr val="A4A3A4"/>
          </p15:clr>
        </p15:guide>
        <p15:guide id="15" pos="6720" userDrawn="1">
          <p15:clr>
            <a:srgbClr val="A4A3A4"/>
          </p15:clr>
        </p15:guide>
        <p15:guide id="16" pos="7200" userDrawn="1">
          <p15:clr>
            <a:srgbClr val="A4A3A4"/>
          </p15:clr>
        </p15:guide>
        <p15:guide id="17" pos="3341" userDrawn="1">
          <p15:clr>
            <a:srgbClr val="A4A3A4"/>
          </p15:clr>
        </p15:guide>
        <p15:guide id="18" pos="2887" userDrawn="1">
          <p15:clr>
            <a:srgbClr val="A4A3A4"/>
          </p15:clr>
        </p15:guide>
        <p15:guide id="19" pos="2424" userDrawn="1">
          <p15:clr>
            <a:srgbClr val="A4A3A4"/>
          </p15:clr>
        </p15:guide>
        <p15:guide id="20" pos="1944" userDrawn="1">
          <p15:clr>
            <a:srgbClr val="A4A3A4"/>
          </p15:clr>
        </p15:guide>
        <p15:guide id="21" pos="1440" userDrawn="1">
          <p15:clr>
            <a:srgbClr val="A4A3A4"/>
          </p15:clr>
        </p15:guide>
        <p15:guide id="22" pos="1005" userDrawn="1">
          <p15:clr>
            <a:srgbClr val="A4A3A4"/>
          </p15:clr>
        </p15:guide>
        <p15:guide id="23" pos="480" userDrawn="1">
          <p15:clr>
            <a:srgbClr val="A4A3A4"/>
          </p15:clr>
        </p15:guide>
        <p15:guide id="25" pos="7560" userDrawn="1">
          <p15:clr>
            <a:srgbClr val="A4A3A4"/>
          </p15:clr>
        </p15:guide>
        <p15:guide id="26" orient="horz" pos="720" userDrawn="1">
          <p15:clr>
            <a:srgbClr val="A4A3A4"/>
          </p15:clr>
        </p15:guide>
        <p15:guide id="27" orient="horz" pos="34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tiyakorn Korkong" initials="R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  <a:srgbClr val="0173C5"/>
    <a:srgbClr val="00B050"/>
    <a:srgbClr val="FB8833"/>
    <a:srgbClr val="F48539"/>
    <a:srgbClr val="EE8238"/>
    <a:srgbClr val="E6E6E6"/>
    <a:srgbClr val="92D050"/>
    <a:srgbClr val="00B552"/>
    <a:srgbClr val="007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64" autoAdjust="0"/>
    <p:restoredTop sz="82885" autoAdjust="0"/>
  </p:normalViewPr>
  <p:slideViewPr>
    <p:cSldViewPr snapToGrid="0" showGuides="1">
      <p:cViewPr varScale="1">
        <p:scale>
          <a:sx n="95" d="100"/>
          <a:sy n="95" d="100"/>
        </p:scale>
        <p:origin x="876" y="84"/>
      </p:cViewPr>
      <p:guideLst>
        <p:guide orient="horz" pos="1944"/>
        <p:guide pos="3817"/>
        <p:guide orient="horz" pos="1434"/>
        <p:guide orient="horz" pos="936"/>
        <p:guide orient="horz" pos="456"/>
        <p:guide orient="horz" pos="2424"/>
        <p:guide orient="horz" pos="2880"/>
        <p:guide orient="horz" pos="3838"/>
        <p:guide pos="4339"/>
        <p:guide pos="4824"/>
        <p:guide pos="5280"/>
        <p:guide pos="5745"/>
        <p:guide pos="6240"/>
        <p:guide pos="6720"/>
        <p:guide pos="7200"/>
        <p:guide pos="3341"/>
        <p:guide pos="2887"/>
        <p:guide pos="2424"/>
        <p:guide pos="1944"/>
        <p:guide pos="1440"/>
        <p:guide pos="1005"/>
        <p:guide pos="480"/>
        <p:guide pos="7560"/>
        <p:guide orient="horz" pos="720"/>
        <p:guide orient="horz" pos="3407"/>
      </p:guideLst>
    </p:cSldViewPr>
  </p:slideViewPr>
  <p:outlineViewPr>
    <p:cViewPr>
      <p:scale>
        <a:sx n="33" d="100"/>
        <a:sy n="33" d="100"/>
      </p:scale>
      <p:origin x="0" y="-123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5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2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8.fntdata"/><Relationship Id="rId128" Type="http://schemas.openxmlformats.org/officeDocument/2006/relationships/font" Target="fonts/font13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3.fntdata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9.fntdata"/><Relationship Id="rId129" Type="http://schemas.openxmlformats.org/officeDocument/2006/relationships/font" Target="fonts/font14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4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5.fntdata"/><Relationship Id="rId125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161B9-4940-4F52-8553-139A32FED65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96E54-E630-48D4-B3EC-8E78DC13B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9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15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6798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8467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3427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0846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950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9041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8467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381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3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6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78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17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4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38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453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38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846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465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235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284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209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222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466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284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408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059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26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943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922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16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57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479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530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079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078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455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574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70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390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829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67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463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536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511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60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61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227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7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622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211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197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304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940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001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638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72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7139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6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6651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7194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1041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0993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4143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530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566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8313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864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8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97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7685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027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526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4151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445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1872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6139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0908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0781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39D81-E141-4135-9CEC-8F5151C9049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9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8811-8FD3-4DB1-9443-CB32CAA4D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4330C-3C13-456B-B54B-3E62C54AF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FDAF5-C58F-4612-8B21-CBC8DC39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E01F9-172E-4EBD-8C8A-EFA4A8B1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34EFA-6904-41BF-AFF7-B882756F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0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1E10-DEEA-4174-B247-90D24D66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2ED9B-8385-498F-AE34-A03D41E78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C91C-2693-42E0-9C76-7F608370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00AF9-614A-470A-9CF4-EFAEEA1E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D3BE-C993-4908-AE1E-302AC4A8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8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0FD2B-45F8-49D9-AB02-FC3633CB2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FF44DA-B456-4665-90CC-E0D434BE9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AA6B9-353C-4A03-824F-71188C1A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B2EA-DC92-451A-A9F2-58950D7C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BBB4C-D453-471F-BF1F-1D71E7C4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1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5325-064F-4421-8D61-C49F6904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7CCE1-EA1E-4156-A39A-ECD8B861C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205AA-2FED-4126-8240-DD42D10C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23756-7FDC-4FE9-8ECA-3EDD4A63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30BED-A26D-4BE9-8E0D-C191C167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4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77F9-6515-4F30-965B-4D233521B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A85E8-EF96-420A-A971-EE4E7B570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0C249-2B6C-4A67-B79B-8081C33D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431E0-A0EA-490C-A5A7-B5AE8976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A0709-805C-4114-A10A-B8F9DB17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6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6614-B994-43B8-A793-45C63CC2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9C9A6-D199-45F1-B580-86A5C1492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B9559-AC9B-4097-AF11-F6393ABB0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2819B-E4DE-4584-8CD1-6734B2937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B80B3-A9B7-457A-82BD-E5427210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3A226-6B16-48AC-9CF8-2973347C5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9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049F-10B8-4671-B87F-1319AF13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005BB-CDF8-4CAD-BC7C-BD48932BB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943BA-F290-4C0F-96E7-B0650475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2449C7-198D-4791-A7A9-6E41179F2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F8978-B9AF-4EA1-9EC1-22AAC2EC66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E1D59A-1966-45A5-A863-9AA7FF34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1A806-C129-4CB5-8436-C36E272B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03576-84B9-4C06-9AC5-BBC7121A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1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94C73-322D-4522-B30E-C68A7441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D3517-A5F6-4084-96F2-5B8453CF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68418-CEC9-4F67-A179-1C5AE8EB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ABBDE-C64F-49AE-AF27-2E3B5232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8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B29294-9D81-4359-BDA1-178358E26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65D694-1F42-49B7-8DAF-A5BE8F78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D830-9FE7-4606-A878-84A9FD4A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7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1C332-A2A3-4268-AEAF-A0BB0C43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C4EC4-4E0B-409D-A5E9-ACEF5EB4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BADC-A50D-4D66-85FA-9708DECFE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F89B2-C99A-48A2-A91E-88958A83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64C84-8F9D-4DD3-8A08-103C7322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BC7D0-16B0-4B72-8CCC-4398C4EAC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1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5877-AC75-4DAD-BC06-3979CF49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47A8D-CF67-417F-AB5F-6A810AF77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23E8D-7DF4-4573-9DFA-106AC6FA3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D8AB9-A9DD-492D-8567-417BD296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10FE8-43CC-4861-8869-00287E35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1F095-CDD6-4B54-B027-1B0D679D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4E210E-9D09-46F0-92D0-FACAEB46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86C35-3B5C-420D-867F-79C07E20B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48511-8326-4765-880B-D331C2035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8CA39-64C6-4AF3-9295-04E002817D6D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36E8F-58DB-4096-A61E-7D563CD3A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B4603-D2F4-4BDA-A275-5CC41E326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DFAFD-6D26-4DBB-91FB-7BFF19D93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1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13" Type="http://schemas.openxmlformats.org/officeDocument/2006/relationships/image" Target="../media/image417.png"/><Relationship Id="rId3" Type="http://schemas.openxmlformats.org/officeDocument/2006/relationships/image" Target="../media/image13.png"/><Relationship Id="rId7" Type="http://schemas.openxmlformats.org/officeDocument/2006/relationships/image" Target="../media/image411.png"/><Relationship Id="rId12" Type="http://schemas.openxmlformats.org/officeDocument/2006/relationships/image" Target="../media/image41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415.png"/><Relationship Id="rId5" Type="http://schemas.openxmlformats.org/officeDocument/2006/relationships/image" Target="../media/image409.png"/><Relationship Id="rId15" Type="http://schemas.openxmlformats.org/officeDocument/2006/relationships/image" Target="../media/image11.png"/><Relationship Id="rId10" Type="http://schemas.openxmlformats.org/officeDocument/2006/relationships/image" Target="../media/image414.png"/><Relationship Id="rId4" Type="http://schemas.openxmlformats.org/officeDocument/2006/relationships/image" Target="../media/image5.png"/><Relationship Id="rId9" Type="http://schemas.openxmlformats.org/officeDocument/2006/relationships/image" Target="../media/image413.png"/><Relationship Id="rId14" Type="http://schemas.openxmlformats.org/officeDocument/2006/relationships/slide" Target="slide1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image" Target="../media/image11.png"/><Relationship Id="rId3" Type="http://schemas.openxmlformats.org/officeDocument/2006/relationships/image" Target="../media/image418.png"/><Relationship Id="rId7" Type="http://schemas.openxmlformats.org/officeDocument/2006/relationships/image" Target="../media/image420.png"/><Relationship Id="rId12" Type="http://schemas.openxmlformats.org/officeDocument/2006/relationships/slide" Target="slide1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9.png"/><Relationship Id="rId11" Type="http://schemas.openxmlformats.org/officeDocument/2006/relationships/image" Target="../media/image424.png"/><Relationship Id="rId5" Type="http://schemas.openxmlformats.org/officeDocument/2006/relationships/image" Target="../media/image5.png"/><Relationship Id="rId10" Type="http://schemas.openxmlformats.org/officeDocument/2006/relationships/image" Target="../media/image423.png"/><Relationship Id="rId4" Type="http://schemas.openxmlformats.org/officeDocument/2006/relationships/image" Target="../media/image13.png"/><Relationship Id="rId9" Type="http://schemas.openxmlformats.org/officeDocument/2006/relationships/image" Target="../media/image422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png"/><Relationship Id="rId13" Type="http://schemas.openxmlformats.org/officeDocument/2006/relationships/image" Target="../media/image4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5.png"/><Relationship Id="rId12" Type="http://schemas.openxmlformats.org/officeDocument/2006/relationships/image" Target="../media/image430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429.png"/><Relationship Id="rId5" Type="http://schemas.openxmlformats.org/officeDocument/2006/relationships/image" Target="../media/image13.png"/><Relationship Id="rId15" Type="http://schemas.openxmlformats.org/officeDocument/2006/relationships/slide" Target="slide1.xml"/><Relationship Id="rId10" Type="http://schemas.openxmlformats.org/officeDocument/2006/relationships/image" Target="../media/image428.png"/><Relationship Id="rId4" Type="http://schemas.openxmlformats.org/officeDocument/2006/relationships/notesSlide" Target="../notesSlides/notesSlide99.xml"/><Relationship Id="rId9" Type="http://schemas.openxmlformats.org/officeDocument/2006/relationships/image" Target="../media/image427.png"/><Relationship Id="rId14" Type="http://schemas.openxmlformats.org/officeDocument/2006/relationships/image" Target="../media/image432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105.xml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434.png"/><Relationship Id="rId12" Type="http://schemas.openxmlformats.org/officeDocument/2006/relationships/slide" Target="slide1.xm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4.xml"/><Relationship Id="rId11" Type="http://schemas.openxmlformats.org/officeDocument/2006/relationships/image" Target="../media/image436.png"/><Relationship Id="rId5" Type="http://schemas.openxmlformats.org/officeDocument/2006/relationships/image" Target="../media/image5.png"/><Relationship Id="rId10" Type="http://schemas.openxmlformats.org/officeDocument/2006/relationships/slide" Target="slide111.xml"/><Relationship Id="rId4" Type="http://schemas.openxmlformats.org/officeDocument/2006/relationships/image" Target="../media/image433.png"/><Relationship Id="rId9" Type="http://schemas.openxmlformats.org/officeDocument/2006/relationships/image" Target="../media/image435.png"/><Relationship Id="rId14" Type="http://schemas.openxmlformats.org/officeDocument/2006/relationships/image" Target="../media/image12.gif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8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37.png"/><Relationship Id="rId4" Type="http://schemas.openxmlformats.org/officeDocument/2006/relationships/image" Target="../media/image5.png"/><Relationship Id="rId9" Type="http://schemas.openxmlformats.org/officeDocument/2006/relationships/image" Target="../media/image439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44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5" Type="http://schemas.openxmlformats.org/officeDocument/2006/relationships/image" Target="../media/image440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png"/><Relationship Id="rId3" Type="http://schemas.openxmlformats.org/officeDocument/2006/relationships/image" Target="../media/image13.png"/><Relationship Id="rId7" Type="http://schemas.openxmlformats.org/officeDocument/2006/relationships/image" Target="../media/image445.sv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4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43.png"/><Relationship Id="rId9" Type="http://schemas.openxmlformats.org/officeDocument/2006/relationships/slide" Target="slide1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47.png"/><Relationship Id="rId7" Type="http://schemas.openxmlformats.org/officeDocument/2006/relationships/image" Target="../media/image449.sv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8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452.sv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5" Type="http://schemas.openxmlformats.org/officeDocument/2006/relationships/image" Target="../media/image5.png"/><Relationship Id="rId4" Type="http://schemas.openxmlformats.org/officeDocument/2006/relationships/image" Target="../media/image450.png"/><Relationship Id="rId9" Type="http://schemas.openxmlformats.org/officeDocument/2006/relationships/image" Target="../media/image11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53.png"/><Relationship Id="rId7" Type="http://schemas.openxmlformats.org/officeDocument/2006/relationships/image" Target="../media/image455.sv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png"/><Relationship Id="rId3" Type="http://schemas.openxmlformats.org/officeDocument/2006/relationships/image" Target="../media/image13.png"/><Relationship Id="rId7" Type="http://schemas.openxmlformats.org/officeDocument/2006/relationships/image" Target="../media/image45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9.png"/><Relationship Id="rId5" Type="http://schemas.openxmlformats.org/officeDocument/2006/relationships/image" Target="../media/image458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3.png"/><Relationship Id="rId3" Type="http://schemas.openxmlformats.org/officeDocument/2006/relationships/image" Target="../media/image13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62.png"/><Relationship Id="rId10" Type="http://schemas.openxmlformats.org/officeDocument/2006/relationships/slide" Target="slide1.xml"/><Relationship Id="rId4" Type="http://schemas.openxmlformats.org/officeDocument/2006/relationships/image" Target="../media/image461.png"/><Relationship Id="rId9" Type="http://schemas.openxmlformats.org/officeDocument/2006/relationships/image" Target="../media/image46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slide" Target="slide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3.png"/><Relationship Id="rId7" Type="http://schemas.openxmlformats.org/officeDocument/2006/relationships/image" Target="../media/image6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slide" Target="slide1.xml"/><Relationship Id="rId5" Type="http://schemas.openxmlformats.org/officeDocument/2006/relationships/image" Target="../media/image33.jpeg"/><Relationship Id="rId10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37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9.jpe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1.xm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2.gif"/><Relationship Id="rId10" Type="http://schemas.openxmlformats.org/officeDocument/2006/relationships/slide" Target="slide103.xml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41.jpe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11.png"/><Relationship Id="rId5" Type="http://schemas.openxmlformats.org/officeDocument/2006/relationships/image" Target="../media/image43.jpe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45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3.png"/><Relationship Id="rId7" Type="http://schemas.openxmlformats.org/officeDocument/2006/relationships/image" Target="../media/image79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slide" Target="slide1.xml"/><Relationship Id="rId5" Type="http://schemas.openxmlformats.org/officeDocument/2006/relationships/image" Target="../media/image47.jpeg"/><Relationship Id="rId10" Type="http://schemas.openxmlformats.org/officeDocument/2006/relationships/image" Target="../media/image82.png"/><Relationship Id="rId4" Type="http://schemas.openxmlformats.org/officeDocument/2006/relationships/image" Target="../media/image5.png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11.png"/><Relationship Id="rId5" Type="http://schemas.openxmlformats.org/officeDocument/2006/relationships/image" Target="../media/image49.jpe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3.png"/><Relationship Id="rId7" Type="http://schemas.openxmlformats.org/officeDocument/2006/relationships/image" Target="../media/image8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slide" Target="slide1.xml"/><Relationship Id="rId5" Type="http://schemas.openxmlformats.org/officeDocument/2006/relationships/image" Target="../media/image51.jpeg"/><Relationship Id="rId10" Type="http://schemas.openxmlformats.org/officeDocument/2006/relationships/image" Target="../media/image91.png"/><Relationship Id="rId4" Type="http://schemas.openxmlformats.org/officeDocument/2006/relationships/image" Target="../media/image5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3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slide" Target="slide3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slide" Target="slide37.xml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41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3.png"/><Relationship Id="rId7" Type="http://schemas.openxmlformats.org/officeDocument/2006/relationships/slide" Target="slide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47.jpe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5.pn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Relationship Id="rId1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3.png"/><Relationship Id="rId7" Type="http://schemas.openxmlformats.org/officeDocument/2006/relationships/image" Target="../media/image122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1.png"/><Relationship Id="rId5" Type="http://schemas.openxmlformats.org/officeDocument/2006/relationships/image" Target="../media/image120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3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0.png"/><Relationship Id="rId5" Type="http://schemas.openxmlformats.org/officeDocument/2006/relationships/image" Target="../media/image12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1.png"/><Relationship Id="rId5" Type="http://schemas.openxmlformats.org/officeDocument/2006/relationships/image" Target="../media/image131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1.png"/><Relationship Id="rId5" Type="http://schemas.openxmlformats.org/officeDocument/2006/relationships/image" Target="../media/image136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1.png"/><Relationship Id="rId5" Type="http://schemas.openxmlformats.org/officeDocument/2006/relationships/image" Target="../media/image141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6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slide" Target="slide1.xml"/><Relationship Id="rId4" Type="http://schemas.openxmlformats.org/officeDocument/2006/relationships/image" Target="../media/image13.png"/><Relationship Id="rId9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100.xml"/><Relationship Id="rId13" Type="http://schemas.openxmlformats.org/officeDocument/2006/relationships/image" Target="../media/image154.png"/><Relationship Id="rId3" Type="http://schemas.openxmlformats.org/officeDocument/2006/relationships/image" Target="../media/image13.png"/><Relationship Id="rId7" Type="http://schemas.openxmlformats.org/officeDocument/2006/relationships/image" Target="../media/image152.png"/><Relationship Id="rId12" Type="http://schemas.openxmlformats.org/officeDocument/2006/relationships/slide" Target="slide69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slide" Target="slide1.xml"/><Relationship Id="rId4" Type="http://schemas.openxmlformats.org/officeDocument/2006/relationships/image" Target="../media/image151.png"/><Relationship Id="rId9" Type="http://schemas.openxmlformats.org/officeDocument/2006/relationships/image" Target="../media/image153.png"/><Relationship Id="rId14" Type="http://schemas.openxmlformats.org/officeDocument/2006/relationships/image" Target="../media/image12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3.png"/><Relationship Id="rId7" Type="http://schemas.openxmlformats.org/officeDocument/2006/relationships/image" Target="../media/image15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slide" Target="slide1.xml"/><Relationship Id="rId5" Type="http://schemas.openxmlformats.org/officeDocument/2006/relationships/image" Target="../media/image5.png"/><Relationship Id="rId10" Type="http://schemas.openxmlformats.org/officeDocument/2006/relationships/image" Target="../media/image160.png"/><Relationship Id="rId4" Type="http://schemas.openxmlformats.org/officeDocument/2006/relationships/image" Target="../media/image155.png"/><Relationship Id="rId9" Type="http://schemas.openxmlformats.org/officeDocument/2006/relationships/image" Target="../media/image15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3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1.png"/><Relationship Id="rId5" Type="http://schemas.openxmlformats.org/officeDocument/2006/relationships/image" Target="../media/image161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16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3.png"/><Relationship Id="rId7" Type="http://schemas.openxmlformats.org/officeDocument/2006/relationships/image" Target="../media/image16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slide" Target="slide1.xml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5.png"/><Relationship Id="rId9" Type="http://schemas.openxmlformats.org/officeDocument/2006/relationships/image" Target="../media/image1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3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3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180.png"/><Relationship Id="rId5" Type="http://schemas.openxmlformats.org/officeDocument/2006/relationships/image" Target="../media/image17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3.png"/><Relationship Id="rId7" Type="http://schemas.openxmlformats.org/officeDocument/2006/relationships/image" Target="../media/image183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slide" Target="slide1.xml"/><Relationship Id="rId5" Type="http://schemas.openxmlformats.org/officeDocument/2006/relationships/image" Target="../media/image181.png"/><Relationship Id="rId10" Type="http://schemas.openxmlformats.org/officeDocument/2006/relationships/image" Target="../media/image185.png"/><Relationship Id="rId4" Type="http://schemas.openxmlformats.org/officeDocument/2006/relationships/image" Target="../media/image5.png"/><Relationship Id="rId9" Type="http://schemas.openxmlformats.org/officeDocument/2006/relationships/image" Target="../media/image17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3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11.png"/><Relationship Id="rId5" Type="http://schemas.openxmlformats.org/officeDocument/2006/relationships/image" Target="../media/image186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19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93.png"/><Relationship Id="rId12" Type="http://schemas.openxmlformats.org/officeDocument/2006/relationships/slide" Target="slide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5.png"/><Relationship Id="rId9" Type="http://schemas.openxmlformats.org/officeDocument/2006/relationships/image" Target="../media/image19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3.png"/><Relationship Id="rId7" Type="http://schemas.openxmlformats.org/officeDocument/2006/relationships/image" Target="../media/image20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slide" Target="slide1.xml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5.png"/><Relationship Id="rId9" Type="http://schemas.openxmlformats.org/officeDocument/2006/relationships/image" Target="../media/image20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3.png"/><Relationship Id="rId7" Type="http://schemas.openxmlformats.org/officeDocument/2006/relationships/image" Target="../media/image20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image" Target="../media/image11.png"/><Relationship Id="rId5" Type="http://schemas.openxmlformats.org/officeDocument/2006/relationships/image" Target="../media/image204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20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210.png"/><Relationship Id="rId12" Type="http://schemas.openxmlformats.org/officeDocument/2006/relationships/slide" Target="slide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8.png"/><Relationship Id="rId10" Type="http://schemas.openxmlformats.org/officeDocument/2006/relationships/image" Target="../media/image213.png"/><Relationship Id="rId4" Type="http://schemas.openxmlformats.org/officeDocument/2006/relationships/image" Target="../media/image5.png"/><Relationship Id="rId9" Type="http://schemas.openxmlformats.org/officeDocument/2006/relationships/image" Target="../media/image21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13.png"/><Relationship Id="rId7" Type="http://schemas.openxmlformats.org/officeDocument/2006/relationships/image" Target="../media/image21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slide" Target="slide1.xml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5.png"/><Relationship Id="rId9" Type="http://schemas.openxmlformats.org/officeDocument/2006/relationships/image" Target="../media/image21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13.png"/><Relationship Id="rId7" Type="http://schemas.openxmlformats.org/officeDocument/2006/relationships/image" Target="../media/image223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11" Type="http://schemas.openxmlformats.org/officeDocument/2006/relationships/slide" Target="slide1.xml"/><Relationship Id="rId5" Type="http://schemas.openxmlformats.org/officeDocument/2006/relationships/image" Target="../media/image221.png"/><Relationship Id="rId10" Type="http://schemas.openxmlformats.org/officeDocument/2006/relationships/image" Target="../media/image226.png"/><Relationship Id="rId4" Type="http://schemas.openxmlformats.org/officeDocument/2006/relationships/image" Target="../media/image5.png"/><Relationship Id="rId9" Type="http://schemas.openxmlformats.org/officeDocument/2006/relationships/image" Target="../media/image22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3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11.png"/><Relationship Id="rId5" Type="http://schemas.openxmlformats.org/officeDocument/2006/relationships/image" Target="../media/image227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2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13.png"/><Relationship Id="rId7" Type="http://schemas.openxmlformats.org/officeDocument/2006/relationships/image" Target="../media/image23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11" Type="http://schemas.openxmlformats.org/officeDocument/2006/relationships/slide" Target="slide1.xml"/><Relationship Id="rId5" Type="http://schemas.openxmlformats.org/officeDocument/2006/relationships/image" Target="../media/image232.png"/><Relationship Id="rId10" Type="http://schemas.openxmlformats.org/officeDocument/2006/relationships/image" Target="../media/image222.png"/><Relationship Id="rId4" Type="http://schemas.openxmlformats.org/officeDocument/2006/relationships/image" Target="../media/image5.png"/><Relationship Id="rId9" Type="http://schemas.openxmlformats.org/officeDocument/2006/relationships/image" Target="../media/image23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239.png"/><Relationship Id="rId12" Type="http://schemas.openxmlformats.org/officeDocument/2006/relationships/slide" Target="slide1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11" Type="http://schemas.openxmlformats.org/officeDocument/2006/relationships/image" Target="../media/image243.png"/><Relationship Id="rId5" Type="http://schemas.openxmlformats.org/officeDocument/2006/relationships/image" Target="../media/image237.png"/><Relationship Id="rId10" Type="http://schemas.openxmlformats.org/officeDocument/2006/relationships/image" Target="../media/image242.png"/><Relationship Id="rId4" Type="http://schemas.openxmlformats.org/officeDocument/2006/relationships/image" Target="../media/image5.png"/><Relationship Id="rId9" Type="http://schemas.openxmlformats.org/officeDocument/2006/relationships/image" Target="../media/image24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13.png"/><Relationship Id="rId7" Type="http://schemas.openxmlformats.org/officeDocument/2006/relationships/image" Target="../media/image24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slide" Target="slide1.xml"/><Relationship Id="rId5" Type="http://schemas.openxmlformats.org/officeDocument/2006/relationships/image" Target="../media/image240.png"/><Relationship Id="rId10" Type="http://schemas.openxmlformats.org/officeDocument/2006/relationships/image" Target="../media/image247.png"/><Relationship Id="rId4" Type="http://schemas.openxmlformats.org/officeDocument/2006/relationships/image" Target="../media/image5.png"/><Relationship Id="rId9" Type="http://schemas.openxmlformats.org/officeDocument/2006/relationships/image" Target="../media/image22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13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13.png"/><Relationship Id="rId7" Type="http://schemas.openxmlformats.org/officeDocument/2006/relationships/image" Target="../media/image25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11.png"/><Relationship Id="rId5" Type="http://schemas.openxmlformats.org/officeDocument/2006/relationships/image" Target="../media/image252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25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13.png"/><Relationship Id="rId7" Type="http://schemas.openxmlformats.org/officeDocument/2006/relationships/image" Target="../media/image2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11" Type="http://schemas.openxmlformats.org/officeDocument/2006/relationships/image" Target="../media/image11.png"/><Relationship Id="rId5" Type="http://schemas.openxmlformats.org/officeDocument/2006/relationships/image" Target="../media/image256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25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13.png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11" Type="http://schemas.openxmlformats.org/officeDocument/2006/relationships/image" Target="../media/image11.png"/><Relationship Id="rId5" Type="http://schemas.openxmlformats.org/officeDocument/2006/relationships/image" Target="../media/image260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25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266.png"/><Relationship Id="rId12" Type="http://schemas.openxmlformats.org/officeDocument/2006/relationships/slide" Target="slide1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11" Type="http://schemas.openxmlformats.org/officeDocument/2006/relationships/image" Target="../media/image270.png"/><Relationship Id="rId5" Type="http://schemas.openxmlformats.org/officeDocument/2006/relationships/image" Target="../media/image264.png"/><Relationship Id="rId10" Type="http://schemas.openxmlformats.org/officeDocument/2006/relationships/image" Target="../media/image269.png"/><Relationship Id="rId4" Type="http://schemas.openxmlformats.org/officeDocument/2006/relationships/image" Target="../media/image5.png"/><Relationship Id="rId9" Type="http://schemas.openxmlformats.org/officeDocument/2006/relationships/image" Target="../media/image26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3" Type="http://schemas.openxmlformats.org/officeDocument/2006/relationships/image" Target="../media/image13.png"/><Relationship Id="rId7" Type="http://schemas.openxmlformats.org/officeDocument/2006/relationships/image" Target="../media/image27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png"/><Relationship Id="rId11" Type="http://schemas.openxmlformats.org/officeDocument/2006/relationships/image" Target="../media/image11.png"/><Relationship Id="rId5" Type="http://schemas.openxmlformats.org/officeDocument/2006/relationships/image" Target="../media/image273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2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13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5" Type="http://schemas.openxmlformats.org/officeDocument/2006/relationships/image" Target="../media/image27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image" Target="../media/image13.png"/><Relationship Id="rId7" Type="http://schemas.openxmlformats.org/officeDocument/2006/relationships/image" Target="../media/image28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3.png"/><Relationship Id="rId11" Type="http://schemas.openxmlformats.org/officeDocument/2006/relationships/image" Target="../media/image11.png"/><Relationship Id="rId5" Type="http://schemas.openxmlformats.org/officeDocument/2006/relationships/image" Target="../media/image282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28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3.png"/><Relationship Id="rId7" Type="http://schemas.openxmlformats.org/officeDocument/2006/relationships/image" Target="../media/image2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image" Target="../media/image291.png"/><Relationship Id="rId7" Type="http://schemas.openxmlformats.org/officeDocument/2006/relationships/image" Target="../media/image29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slide" Target="slide1.xml"/><Relationship Id="rId4" Type="http://schemas.openxmlformats.org/officeDocument/2006/relationships/image" Target="../media/image292.png"/><Relationship Id="rId9" Type="http://schemas.openxmlformats.org/officeDocument/2006/relationships/image" Target="../media/image29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13.png"/><Relationship Id="rId7" Type="http://schemas.openxmlformats.org/officeDocument/2006/relationships/image" Target="../media/image29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13.png"/><Relationship Id="rId7" Type="http://schemas.openxmlformats.org/officeDocument/2006/relationships/image" Target="../media/image301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11" Type="http://schemas.openxmlformats.org/officeDocument/2006/relationships/slide" Target="slide1.xml"/><Relationship Id="rId5" Type="http://schemas.openxmlformats.org/officeDocument/2006/relationships/image" Target="../media/image222.png"/><Relationship Id="rId10" Type="http://schemas.openxmlformats.org/officeDocument/2006/relationships/image" Target="../media/image304.png"/><Relationship Id="rId4" Type="http://schemas.openxmlformats.org/officeDocument/2006/relationships/image" Target="../media/image5.png"/><Relationship Id="rId9" Type="http://schemas.openxmlformats.org/officeDocument/2006/relationships/image" Target="../media/image30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30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310.png"/><Relationship Id="rId12" Type="http://schemas.openxmlformats.org/officeDocument/2006/relationships/slide" Target="slide1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11" Type="http://schemas.openxmlformats.org/officeDocument/2006/relationships/image" Target="../media/image314.png"/><Relationship Id="rId5" Type="http://schemas.openxmlformats.org/officeDocument/2006/relationships/image" Target="../media/image308.png"/><Relationship Id="rId10" Type="http://schemas.openxmlformats.org/officeDocument/2006/relationships/image" Target="../media/image313.png"/><Relationship Id="rId4" Type="http://schemas.openxmlformats.org/officeDocument/2006/relationships/image" Target="../media/image5.png"/><Relationship Id="rId9" Type="http://schemas.openxmlformats.org/officeDocument/2006/relationships/image" Target="../media/image31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317.png"/><Relationship Id="rId12" Type="http://schemas.openxmlformats.org/officeDocument/2006/relationships/slide" Target="slide1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11" Type="http://schemas.openxmlformats.org/officeDocument/2006/relationships/image" Target="../media/image321.png"/><Relationship Id="rId5" Type="http://schemas.openxmlformats.org/officeDocument/2006/relationships/image" Target="../media/image315.png"/><Relationship Id="rId10" Type="http://schemas.openxmlformats.org/officeDocument/2006/relationships/image" Target="../media/image320.png"/><Relationship Id="rId4" Type="http://schemas.openxmlformats.org/officeDocument/2006/relationships/image" Target="../media/image5.png"/><Relationship Id="rId9" Type="http://schemas.openxmlformats.org/officeDocument/2006/relationships/image" Target="../media/image31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3" Type="http://schemas.openxmlformats.org/officeDocument/2006/relationships/image" Target="../media/image13.png"/><Relationship Id="rId7" Type="http://schemas.openxmlformats.org/officeDocument/2006/relationships/image" Target="../media/image323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11" Type="http://schemas.openxmlformats.org/officeDocument/2006/relationships/slide" Target="slide1.xml"/><Relationship Id="rId5" Type="http://schemas.openxmlformats.org/officeDocument/2006/relationships/image" Target="../media/image322.png"/><Relationship Id="rId10" Type="http://schemas.openxmlformats.org/officeDocument/2006/relationships/image" Target="../media/image326.png"/><Relationship Id="rId4" Type="http://schemas.openxmlformats.org/officeDocument/2006/relationships/image" Target="../media/image5.png"/><Relationship Id="rId9" Type="http://schemas.openxmlformats.org/officeDocument/2006/relationships/image" Target="../media/image3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3" Type="http://schemas.openxmlformats.org/officeDocument/2006/relationships/image" Target="../media/image13.png"/><Relationship Id="rId7" Type="http://schemas.openxmlformats.org/officeDocument/2006/relationships/image" Target="../media/image32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7.png"/><Relationship Id="rId11" Type="http://schemas.openxmlformats.org/officeDocument/2006/relationships/image" Target="../media/image11.png"/><Relationship Id="rId5" Type="http://schemas.openxmlformats.org/officeDocument/2006/relationships/image" Target="../media/image325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33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3" Type="http://schemas.openxmlformats.org/officeDocument/2006/relationships/image" Target="../media/image13.png"/><Relationship Id="rId7" Type="http://schemas.openxmlformats.org/officeDocument/2006/relationships/image" Target="../media/image33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11" Type="http://schemas.openxmlformats.org/officeDocument/2006/relationships/image" Target="../media/image11.png"/><Relationship Id="rId5" Type="http://schemas.openxmlformats.org/officeDocument/2006/relationships/image" Target="../media/image325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33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3" Type="http://schemas.openxmlformats.org/officeDocument/2006/relationships/image" Target="../media/image13.png"/><Relationship Id="rId7" Type="http://schemas.openxmlformats.org/officeDocument/2006/relationships/image" Target="../media/image33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image" Target="../media/image11.png"/><Relationship Id="rId5" Type="http://schemas.openxmlformats.org/officeDocument/2006/relationships/image" Target="../media/image325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33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13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png"/><Relationship Id="rId11" Type="http://schemas.openxmlformats.org/officeDocument/2006/relationships/image" Target="../media/image11.png"/><Relationship Id="rId5" Type="http://schemas.openxmlformats.org/officeDocument/2006/relationships/image" Target="../media/image325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34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3" Type="http://schemas.openxmlformats.org/officeDocument/2006/relationships/image" Target="../media/image13.png"/><Relationship Id="rId7" Type="http://schemas.openxmlformats.org/officeDocument/2006/relationships/image" Target="../media/image34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343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3" Type="http://schemas.openxmlformats.org/officeDocument/2006/relationships/image" Target="../media/image13.png"/><Relationship Id="rId7" Type="http://schemas.openxmlformats.org/officeDocument/2006/relationships/image" Target="../media/image34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png"/><Relationship Id="rId5" Type="http://schemas.openxmlformats.org/officeDocument/2006/relationships/image" Target="../media/image34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13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png"/><Relationship Id="rId5" Type="http://schemas.openxmlformats.org/officeDocument/2006/relationships/image" Target="../media/image34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358.png"/><Relationship Id="rId3" Type="http://schemas.openxmlformats.org/officeDocument/2006/relationships/image" Target="../media/image13.png"/><Relationship Id="rId7" Type="http://schemas.openxmlformats.org/officeDocument/2006/relationships/image" Target="../media/image352.png"/><Relationship Id="rId12" Type="http://schemas.openxmlformats.org/officeDocument/2006/relationships/image" Target="../media/image35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87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png"/><Relationship Id="rId11" Type="http://schemas.openxmlformats.org/officeDocument/2006/relationships/image" Target="../media/image356.png"/><Relationship Id="rId5" Type="http://schemas.openxmlformats.org/officeDocument/2006/relationships/image" Target="../media/image346.png"/><Relationship Id="rId15" Type="http://schemas.openxmlformats.org/officeDocument/2006/relationships/image" Target="../media/image360.png"/><Relationship Id="rId10" Type="http://schemas.openxmlformats.org/officeDocument/2006/relationships/image" Target="../media/image355.png"/><Relationship Id="rId4" Type="http://schemas.openxmlformats.org/officeDocument/2006/relationships/image" Target="../media/image5.png"/><Relationship Id="rId9" Type="http://schemas.openxmlformats.org/officeDocument/2006/relationships/image" Target="../media/image354.png"/><Relationship Id="rId14" Type="http://schemas.openxmlformats.org/officeDocument/2006/relationships/image" Target="../media/image35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3" Type="http://schemas.openxmlformats.org/officeDocument/2006/relationships/image" Target="../media/image361.png"/><Relationship Id="rId7" Type="http://schemas.openxmlformats.org/officeDocument/2006/relationships/image" Target="../media/image34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slide" Target="slide1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63.png"/><Relationship Id="rId7" Type="http://schemas.openxmlformats.org/officeDocument/2006/relationships/image" Target="../media/image36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36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5.png"/><Relationship Id="rId5" Type="http://schemas.openxmlformats.org/officeDocument/2006/relationships/image" Target="../media/image34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3.png"/><Relationship Id="rId7" Type="http://schemas.openxmlformats.org/officeDocument/2006/relationships/image" Target="../media/image36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png"/><Relationship Id="rId5" Type="http://schemas.openxmlformats.org/officeDocument/2006/relationships/image" Target="../media/image34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13" Type="http://schemas.openxmlformats.org/officeDocument/2006/relationships/slide" Target="slide1.xml"/><Relationship Id="rId3" Type="http://schemas.openxmlformats.org/officeDocument/2006/relationships/image" Target="../media/image369.png"/><Relationship Id="rId7" Type="http://schemas.openxmlformats.org/officeDocument/2006/relationships/image" Target="../media/image347.png"/><Relationship Id="rId12" Type="http://schemas.openxmlformats.org/officeDocument/2006/relationships/image" Target="../media/image37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374.png"/><Relationship Id="rId5" Type="http://schemas.openxmlformats.org/officeDocument/2006/relationships/image" Target="../media/image5.png"/><Relationship Id="rId10" Type="http://schemas.openxmlformats.org/officeDocument/2006/relationships/image" Target="../media/image373.png"/><Relationship Id="rId4" Type="http://schemas.openxmlformats.org/officeDocument/2006/relationships/image" Target="../media/image13.png"/><Relationship Id="rId9" Type="http://schemas.openxmlformats.org/officeDocument/2006/relationships/image" Target="../media/image372.png"/><Relationship Id="rId14" Type="http://schemas.openxmlformats.org/officeDocument/2006/relationships/image" Target="../media/image1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3" Type="http://schemas.openxmlformats.org/officeDocument/2006/relationships/image" Target="../media/image13.png"/><Relationship Id="rId7" Type="http://schemas.openxmlformats.org/officeDocument/2006/relationships/image" Target="../media/image37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6.png"/><Relationship Id="rId11" Type="http://schemas.openxmlformats.org/officeDocument/2006/relationships/image" Target="../media/image11.png"/><Relationship Id="rId5" Type="http://schemas.openxmlformats.org/officeDocument/2006/relationships/image" Target="../media/image347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379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3" Type="http://schemas.openxmlformats.org/officeDocument/2006/relationships/image" Target="../media/image13.png"/><Relationship Id="rId7" Type="http://schemas.openxmlformats.org/officeDocument/2006/relationships/image" Target="../media/image38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4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slide" Target="slide1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png"/><Relationship Id="rId3" Type="http://schemas.openxmlformats.org/officeDocument/2006/relationships/image" Target="../media/image5.png"/><Relationship Id="rId7" Type="http://schemas.openxmlformats.org/officeDocument/2006/relationships/image" Target="../media/image385.png"/><Relationship Id="rId12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.png"/><Relationship Id="rId11" Type="http://schemas.openxmlformats.org/officeDocument/2006/relationships/slide" Target="slide1.xml"/><Relationship Id="rId5" Type="http://schemas.openxmlformats.org/officeDocument/2006/relationships/image" Target="../media/image383.png"/><Relationship Id="rId10" Type="http://schemas.openxmlformats.org/officeDocument/2006/relationships/image" Target="../media/image388.png"/><Relationship Id="rId4" Type="http://schemas.openxmlformats.org/officeDocument/2006/relationships/image" Target="../media/image347.png"/><Relationship Id="rId9" Type="http://schemas.openxmlformats.org/officeDocument/2006/relationships/image" Target="../media/image38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.png"/><Relationship Id="rId7" Type="http://schemas.openxmlformats.org/officeDocument/2006/relationships/image" Target="../media/image39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png"/><Relationship Id="rId5" Type="http://schemas.openxmlformats.org/officeDocument/2006/relationships/image" Target="../media/image390.png"/><Relationship Id="rId4" Type="http://schemas.openxmlformats.org/officeDocument/2006/relationships/image" Target="../media/image389.png"/><Relationship Id="rId9" Type="http://schemas.openxmlformats.org/officeDocument/2006/relationships/image" Target="../media/image1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.png"/><Relationship Id="rId7" Type="http://schemas.openxmlformats.org/officeDocument/2006/relationships/image" Target="../media/image39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3.png"/><Relationship Id="rId5" Type="http://schemas.openxmlformats.org/officeDocument/2006/relationships/image" Target="../media/image294.png"/><Relationship Id="rId4" Type="http://schemas.openxmlformats.org/officeDocument/2006/relationships/image" Target="../media/image383.png"/><Relationship Id="rId9" Type="http://schemas.openxmlformats.org/officeDocument/2006/relationships/image" Target="../media/image1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png"/><Relationship Id="rId3" Type="http://schemas.openxmlformats.org/officeDocument/2006/relationships/image" Target="../media/image13.png"/><Relationship Id="rId7" Type="http://schemas.openxmlformats.org/officeDocument/2006/relationships/image" Target="../media/image39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5.png"/><Relationship Id="rId11" Type="http://schemas.openxmlformats.org/officeDocument/2006/relationships/image" Target="../media/image11.png"/><Relationship Id="rId5" Type="http://schemas.openxmlformats.org/officeDocument/2006/relationships/image" Target="../media/image294.png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397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13" Type="http://schemas.openxmlformats.org/officeDocument/2006/relationships/image" Target="../media/image406.png"/><Relationship Id="rId3" Type="http://schemas.openxmlformats.org/officeDocument/2006/relationships/image" Target="../media/image13.png"/><Relationship Id="rId7" Type="http://schemas.openxmlformats.org/officeDocument/2006/relationships/image" Target="../media/image400.png"/><Relationship Id="rId12" Type="http://schemas.openxmlformats.org/officeDocument/2006/relationships/image" Target="../media/image40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96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11" Type="http://schemas.openxmlformats.org/officeDocument/2006/relationships/image" Target="../media/image404.png"/><Relationship Id="rId5" Type="http://schemas.openxmlformats.org/officeDocument/2006/relationships/image" Target="../media/image5.png"/><Relationship Id="rId15" Type="http://schemas.openxmlformats.org/officeDocument/2006/relationships/image" Target="../media/image408.png"/><Relationship Id="rId10" Type="http://schemas.openxmlformats.org/officeDocument/2006/relationships/image" Target="../media/image403.png"/><Relationship Id="rId4" Type="http://schemas.openxmlformats.org/officeDocument/2006/relationships/image" Target="../media/image398.png"/><Relationship Id="rId9" Type="http://schemas.openxmlformats.org/officeDocument/2006/relationships/image" Target="../media/image402.png"/><Relationship Id="rId14" Type="http://schemas.openxmlformats.org/officeDocument/2006/relationships/image" Target="../media/image4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1079D-E640-4DA5-B0AC-62C08309B6CC}"/>
              </a:ext>
            </a:extLst>
          </p:cNvPr>
          <p:cNvSpPr/>
          <p:nvPr/>
        </p:nvSpPr>
        <p:spPr>
          <a:xfrm>
            <a:off x="0" y="1785474"/>
            <a:ext cx="370390" cy="5072526"/>
          </a:xfrm>
          <a:prstGeom prst="rect">
            <a:avLst/>
          </a:prstGeom>
          <a:solidFill>
            <a:srgbClr val="FE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8C2AB2-881C-44B0-A6B2-85ADBA548826}"/>
              </a:ext>
            </a:extLst>
          </p:cNvPr>
          <p:cNvGrpSpPr/>
          <p:nvPr/>
        </p:nvGrpSpPr>
        <p:grpSpPr>
          <a:xfrm>
            <a:off x="98564" y="196930"/>
            <a:ext cx="3048515" cy="2949997"/>
            <a:chOff x="98564" y="237122"/>
            <a:chExt cx="3048515" cy="294999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732659B-DB06-4F93-A16D-1E2BBAFA27D5}"/>
                </a:ext>
              </a:extLst>
            </p:cNvPr>
            <p:cNvCxnSpPr/>
            <p:nvPr/>
          </p:nvCxnSpPr>
          <p:spPr>
            <a:xfrm>
              <a:off x="162045" y="237122"/>
              <a:ext cx="0" cy="2949997"/>
            </a:xfrm>
            <a:prstGeom prst="line">
              <a:avLst/>
            </a:prstGeom>
            <a:ln w="127000">
              <a:solidFill>
                <a:srgbClr val="292F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ED12A0B-353B-41DB-AA92-A55C51282D3B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948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D7D5C6-E853-480C-82C2-4518A30D8185}"/>
              </a:ext>
            </a:extLst>
          </p:cNvPr>
          <p:cNvCxnSpPr/>
          <p:nvPr/>
        </p:nvCxnSpPr>
        <p:spPr>
          <a:xfrm>
            <a:off x="7064274" y="3913019"/>
            <a:ext cx="0" cy="2949997"/>
          </a:xfrm>
          <a:prstGeom prst="line">
            <a:avLst/>
          </a:prstGeom>
          <a:ln w="127000">
            <a:solidFill>
              <a:srgbClr val="292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มนมุมสี่เหลี่ยมผืนผ้าด้านทแยงมุม 14">
            <a:extLst>
              <a:ext uri="{FF2B5EF4-FFF2-40B4-BE49-F238E27FC236}">
                <a16:creationId xmlns:a16="http://schemas.microsoft.com/office/drawing/2014/main" id="{6FD77CC6-5CFE-4D13-BBF9-F9B1E3D697E8}"/>
              </a:ext>
            </a:extLst>
          </p:cNvPr>
          <p:cNvSpPr/>
          <p:nvPr/>
        </p:nvSpPr>
        <p:spPr>
          <a:xfrm>
            <a:off x="-282315" y="-39505"/>
            <a:ext cx="3571615" cy="8235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vert="horz" wrap="square" lIns="118799" tIns="59399" rIns="118799" bIns="59399" anchor="ctr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3100" b="1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3B02E77-BE8D-49FC-9583-70C660E011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47" y="49945"/>
            <a:ext cx="1910657" cy="55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682978-5D59-4949-8F9E-3C223B68B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854" y="0"/>
            <a:ext cx="5161004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8D6809-DBFB-4D3C-BC84-1D0A496F95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" y="333"/>
            <a:ext cx="12190813" cy="68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2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F9E397-A78D-460D-B434-C176DC2F7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060" y="1621940"/>
            <a:ext cx="6240777" cy="4160520"/>
          </a:xfrm>
          <a:prstGeom prst="roundRect">
            <a:avLst>
              <a:gd name="adj" fmla="val 578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BE31F-2ADB-4BAC-B2C4-A978C2485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66" y="5864623"/>
            <a:ext cx="5852667" cy="75597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C42DA207-8526-41F0-BBD5-1A3CC5DA80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76934D5-C2BF-4C35-9C18-2EC69A792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B4CAC-9A5C-49E2-A637-4507110252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EB1C3CEF-71E9-49D2-BBE0-8AF468C37BCA}"/>
              </a:ext>
            </a:extLst>
          </p:cNvPr>
          <p:cNvGrpSpPr/>
          <p:nvPr/>
        </p:nvGrpSpPr>
        <p:grpSpPr>
          <a:xfrm>
            <a:off x="6451617" y="4671456"/>
            <a:ext cx="364736" cy="1384314"/>
            <a:chOff x="6344410" y="4527078"/>
            <a:chExt cx="447900" cy="1418346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F423CF4-2D4A-4712-9196-981E6C843E57}"/>
                </a:ext>
              </a:extLst>
            </p:cNvPr>
            <p:cNvCxnSpPr>
              <a:cxnSpLocks/>
            </p:cNvCxnSpPr>
            <p:nvPr/>
          </p:nvCxnSpPr>
          <p:spPr>
            <a:xfrm>
              <a:off x="6344410" y="4527078"/>
              <a:ext cx="0" cy="1418346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F7CB86D-3CEF-46FE-BBEC-069044FBA1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55" y="5943237"/>
              <a:ext cx="44515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E739670-4446-49D6-8043-ECC8C24DCBE8}"/>
              </a:ext>
            </a:extLst>
          </p:cNvPr>
          <p:cNvGrpSpPr/>
          <p:nvPr/>
        </p:nvGrpSpPr>
        <p:grpSpPr>
          <a:xfrm flipH="1">
            <a:off x="5241135" y="4661289"/>
            <a:ext cx="364736" cy="1418346"/>
            <a:chOff x="6344410" y="4527078"/>
            <a:chExt cx="447900" cy="1418346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D8E26224-80AD-477B-8148-075FE07996D9}"/>
                </a:ext>
              </a:extLst>
            </p:cNvPr>
            <p:cNvCxnSpPr>
              <a:cxnSpLocks/>
            </p:cNvCxnSpPr>
            <p:nvPr/>
          </p:nvCxnSpPr>
          <p:spPr>
            <a:xfrm>
              <a:off x="6344410" y="4527078"/>
              <a:ext cx="0" cy="1418346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7C21EA7-99A3-4A8E-B50E-E792E5150E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55" y="5943237"/>
              <a:ext cx="445155" cy="0"/>
            </a:xfrm>
            <a:prstGeom prst="line">
              <a:avLst/>
            </a:prstGeom>
            <a:ln w="28575" cap="rnd">
              <a:solidFill>
                <a:srgbClr val="0070C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56915BD-6F4E-41AD-9B4E-A6CF26554CF5}"/>
              </a:ext>
            </a:extLst>
          </p:cNvPr>
          <p:cNvCxnSpPr>
            <a:cxnSpLocks/>
          </p:cNvCxnSpPr>
          <p:nvPr/>
        </p:nvCxnSpPr>
        <p:spPr>
          <a:xfrm flipV="1">
            <a:off x="7518111" y="3108086"/>
            <a:ext cx="1141506" cy="750683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D9C7B71-57AE-4242-9AAC-BA462CA43F6C}"/>
              </a:ext>
            </a:extLst>
          </p:cNvPr>
          <p:cNvCxnSpPr>
            <a:cxnSpLocks/>
          </p:cNvCxnSpPr>
          <p:nvPr/>
        </p:nvCxnSpPr>
        <p:spPr>
          <a:xfrm flipH="1" flipV="1">
            <a:off x="3790705" y="3147290"/>
            <a:ext cx="760834" cy="636072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805F57FC-4F11-4B75-9963-4C8549322AA1}"/>
              </a:ext>
            </a:extLst>
          </p:cNvPr>
          <p:cNvCxnSpPr>
            <a:cxnSpLocks/>
          </p:cNvCxnSpPr>
          <p:nvPr/>
        </p:nvCxnSpPr>
        <p:spPr>
          <a:xfrm flipV="1">
            <a:off x="5992078" y="3010268"/>
            <a:ext cx="0" cy="672998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4275C9A-A5C9-4FCC-AD42-C8E2E254F561}"/>
              </a:ext>
            </a:extLst>
          </p:cNvPr>
          <p:cNvCxnSpPr>
            <a:cxnSpLocks/>
          </p:cNvCxnSpPr>
          <p:nvPr/>
        </p:nvCxnSpPr>
        <p:spPr>
          <a:xfrm flipH="1">
            <a:off x="3547835" y="4363400"/>
            <a:ext cx="954208" cy="354745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2D9B6C34-2F95-4367-A6A8-A57B144275F3}"/>
              </a:ext>
            </a:extLst>
          </p:cNvPr>
          <p:cNvCxnSpPr>
            <a:cxnSpLocks/>
          </p:cNvCxnSpPr>
          <p:nvPr/>
        </p:nvCxnSpPr>
        <p:spPr>
          <a:xfrm>
            <a:off x="7520213" y="4434603"/>
            <a:ext cx="1275514" cy="406745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B7B8923-817A-4F13-B786-4FFBA5197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518" y="3067191"/>
            <a:ext cx="3974937" cy="203624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C6AC6D1B-1275-4E87-888F-54672208C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574" y="1517814"/>
            <a:ext cx="2871465" cy="1694835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EB4A5D7-956D-4AA4-BC8B-48F15C275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562" y="2102672"/>
            <a:ext cx="2871465" cy="169483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D12C426D-ABE7-4CA9-A407-BF72ED416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77" y="2162393"/>
            <a:ext cx="3249450" cy="169483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8ED19B94-8F35-48BA-B15A-ED4A7553C7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5" y="3949946"/>
            <a:ext cx="2871465" cy="1700931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DA936C3C-2372-46B4-839D-A8A331396D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538" y="5115618"/>
            <a:ext cx="2877561" cy="1694835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CD048127-B251-4537-973D-060D065ED2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38" y="5155599"/>
            <a:ext cx="2877561" cy="1694835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80CB38FC-6F1B-4212-95DA-8B9FC61B3F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94" y="3852800"/>
            <a:ext cx="2877561" cy="1694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79B6B-483C-48D5-9BC7-5D4E6AC950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74" y="1338390"/>
            <a:ext cx="7547502" cy="859611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0790DC7C-0749-4E3F-82FA-4F665DE7AC3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3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6E936-8B7C-452C-9B87-B55EAA121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59" y="2766749"/>
            <a:ext cx="9108213" cy="3054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B319E2-796D-4E10-85EA-CA3B0D978B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B4CAC-9A5C-49E2-A637-4507110252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592797-051B-4E39-BAF0-340F11D9F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416" y="1632965"/>
            <a:ext cx="7297544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043BDA-EC44-490F-B2FE-73CFBEC70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039" y="2698238"/>
            <a:ext cx="1316850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D22FAF-7541-4C52-A7E7-C89BB248D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577" y="3331770"/>
            <a:ext cx="841321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6270B7-1915-4B85-B291-E6CB70F4AA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0006" y="3347248"/>
            <a:ext cx="1481456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C68B19-C102-49EC-920E-27FC6A6B3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7591" y="4008504"/>
            <a:ext cx="1280271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CD98F7-D368-47CE-B785-59774CDB9F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4709" y="4689274"/>
            <a:ext cx="1396105" cy="646232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EFE30EAC-13F4-4690-A724-1C599D75FC8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37B83A7-369D-4223-8AC1-68C0AD8578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F9999-F48B-4AB6-A6B4-845BA4BA06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5FF9BA-2B4A-4C6B-91D7-E07E86389C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7"/>
          <a:stretch/>
        </p:blipFill>
        <p:spPr>
          <a:xfrm>
            <a:off x="867101" y="1670349"/>
            <a:ext cx="10153003" cy="1072989"/>
          </a:xfrm>
          <a:prstGeom prst="rect">
            <a:avLst/>
          </a:prstGeom>
        </p:spPr>
      </p:pic>
      <p:pic>
        <p:nvPicPr>
          <p:cNvPr id="11" name="15upstreamplusm4ex3p18">
            <a:hlinkClick r:id="" action="ppaction://media"/>
            <a:extLst>
              <a:ext uri="{FF2B5EF4-FFF2-40B4-BE49-F238E27FC236}">
                <a16:creationId xmlns:a16="http://schemas.microsoft.com/office/drawing/2014/main" id="{903AEEEE-4C84-4EA8-84FC-299F06A3D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9" y="173533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D72060-6DA4-4786-AEFC-923B72227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9694" y="2642530"/>
            <a:ext cx="6255038" cy="2920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CBE33F-42B6-4EF9-904A-BA3209B197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1065" y="2656807"/>
            <a:ext cx="542591" cy="725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3C43B3-38A7-466D-9082-11AB960629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9355" y="3198042"/>
            <a:ext cx="524301" cy="7254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CCB0B3-3624-40AD-849D-50DC47BA8C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0209" y="3785117"/>
            <a:ext cx="542591" cy="725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75788C-2503-49E2-8975-762A5313C3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9353" y="4319010"/>
            <a:ext cx="524301" cy="725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44E514-700F-494B-A542-D453DD28A3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2655" y="4843115"/>
            <a:ext cx="506012" cy="725487"/>
          </a:xfrm>
          <a:prstGeom prst="rect">
            <a:avLst/>
          </a:prstGeom>
        </p:spPr>
      </p:pic>
      <p:cxnSp>
        <p:nvCxnSpPr>
          <p:cNvPr id="3" name="ตัวเชื่อมต่อตรง 2"/>
          <p:cNvCxnSpPr/>
          <p:nvPr/>
        </p:nvCxnSpPr>
        <p:spPr>
          <a:xfrm>
            <a:off x="3173654" y="3147242"/>
            <a:ext cx="2356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>
            <a:off x="6970954" y="4803939"/>
            <a:ext cx="2356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3187925" y="3705694"/>
            <a:ext cx="3483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>
            <a:off x="7193876" y="5382268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>
            <a:cxnSpLocks/>
          </p:cNvCxnSpPr>
          <p:nvPr/>
        </p:nvCxnSpPr>
        <p:spPr>
          <a:xfrm>
            <a:off x="3724228" y="4236760"/>
            <a:ext cx="419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>
            <a:off x="6722632" y="3728267"/>
            <a:ext cx="366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>
            <a:off x="3166149" y="4791239"/>
            <a:ext cx="3483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/>
          <p:nvPr/>
        </p:nvCxnSpPr>
        <p:spPr>
          <a:xfrm>
            <a:off x="6709932" y="3147242"/>
            <a:ext cx="6236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ตัวเชื่อมต่อตรง 41"/>
          <p:cNvCxnSpPr/>
          <p:nvPr/>
        </p:nvCxnSpPr>
        <p:spPr>
          <a:xfrm>
            <a:off x="6689798" y="4236760"/>
            <a:ext cx="2811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ตัวเชื่อมต่อตรง 43"/>
          <p:cNvCxnSpPr/>
          <p:nvPr/>
        </p:nvCxnSpPr>
        <p:spPr>
          <a:xfrm>
            <a:off x="3175225" y="5331642"/>
            <a:ext cx="223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65B046A7-9F4E-41C7-90CB-EF30DB8D653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2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45FB34-C70F-4529-B85D-7B2E312E02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DF8B8A-EAF7-4925-9C88-617DC6953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12" y="982247"/>
            <a:ext cx="9838359" cy="60095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127E2A-FF8D-4012-A957-2FA6C920EF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A8C8F2D8-9DF5-4833-8535-2FB370631F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8"/>
          <a:stretch/>
        </p:blipFill>
        <p:spPr>
          <a:xfrm>
            <a:off x="2575249" y="2582247"/>
            <a:ext cx="5456156" cy="701101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4A963B5-9B16-4D3C-ABB2-2D0E608AA4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9" t="16624"/>
          <a:stretch/>
        </p:blipFill>
        <p:spPr>
          <a:xfrm>
            <a:off x="2575249" y="3574653"/>
            <a:ext cx="6499417" cy="584551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8C499003-A357-4D8B-88BF-81382ED016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25" t="9116"/>
          <a:stretch/>
        </p:blipFill>
        <p:spPr>
          <a:xfrm>
            <a:off x="2575249" y="4403288"/>
            <a:ext cx="6237266" cy="637186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84831949-C393-4CCE-8B41-94A5C68E54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1DC4CA81-7D75-4330-98A1-5D837626233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20410" y="2592254"/>
            <a:ext cx="659500" cy="685989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41C4BDE2-4E74-42D5-9637-3170BB03044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20410" y="3473672"/>
            <a:ext cx="659500" cy="685989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FD469380-58C6-4B56-8E68-007FFBC9FFC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20410" y="4349380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534A90-347C-4022-A814-25A2DB9CCE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44E0B-EB6F-43A9-8A40-A4AF353D5E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3AC96C-C90C-42D5-B960-4958BBEC4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61" y="1324164"/>
            <a:ext cx="6297714" cy="914479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22383E7A-C428-437C-BC07-D9FC787FA9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B9B94B-9539-4690-BC00-2D2AC603A8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912" y="2636941"/>
            <a:ext cx="8579097" cy="3090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BB6A6-852D-48BA-AF26-9965F6AC99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8491" y="2422386"/>
            <a:ext cx="5035518" cy="31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15E9EE-8E76-4FCE-A64B-3EC7DD99A9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BE6E0-0758-4C21-8A0C-F0166A42F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6F56F0-00A0-487B-855C-47E2A7CA6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54" y="1401936"/>
            <a:ext cx="7736495" cy="914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F292E-B5DD-4B23-ACB4-0EE053B40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691" y="2710444"/>
            <a:ext cx="2767824" cy="2755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76CAD7-FD89-4890-A937-B2C7AFC8F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650" y="2689510"/>
            <a:ext cx="3572566" cy="275563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C3583F65-1AA3-4CB2-92C7-FBB1621601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999648-D33F-43E9-9460-0F47C14B1D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35AFBD-AAFB-4E76-B983-922D06EE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061" y="2642147"/>
            <a:ext cx="6437934" cy="3456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BE6E0-0758-4C21-8A0C-F0166A42F5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sp>
        <p:nvSpPr>
          <p:cNvPr id="10" name="วงรี 9"/>
          <p:cNvSpPr/>
          <p:nvPr/>
        </p:nvSpPr>
        <p:spPr>
          <a:xfrm>
            <a:off x="6395650" y="4182249"/>
            <a:ext cx="475100" cy="4785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A971E55-4C74-459C-8376-1F1C8D5FC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431" y="2804254"/>
            <a:ext cx="5180788" cy="3020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9FB8F3-A36D-474F-98DA-03654DA5A6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526" y="1449703"/>
            <a:ext cx="8894835" cy="816935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D0A3EC3C-82F2-4FB8-AE2C-4F9199E15AB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4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0D3F0-B819-4D38-80E4-1ACD41A78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80" y="2009238"/>
            <a:ext cx="6029467" cy="3462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1C93B-10FE-4C12-B9BD-47C8F999F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BE6E0-0758-4C21-8A0C-F0166A42F5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sp>
        <p:nvSpPr>
          <p:cNvPr id="10" name="วงรี 9"/>
          <p:cNvSpPr/>
          <p:nvPr/>
        </p:nvSpPr>
        <p:spPr>
          <a:xfrm>
            <a:off x="6358967" y="4206310"/>
            <a:ext cx="463307" cy="4428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BAF3074-772D-4F4D-B88B-C53E7BFE1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2049" y="1919158"/>
            <a:ext cx="4012771" cy="3717597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0D80A0F-CAD4-4CE8-B4D6-D1A148FCAE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908797-1571-4820-92F6-A2629ECFD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4E1B33-2F94-46AC-9D8C-2AFA3723E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866" y="1986801"/>
            <a:ext cx="5998984" cy="3462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BE6E0-0758-4C21-8A0C-F0166A42F5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sp>
        <p:nvSpPr>
          <p:cNvPr id="10" name="วงรี 9"/>
          <p:cNvSpPr/>
          <p:nvPr/>
        </p:nvSpPr>
        <p:spPr>
          <a:xfrm>
            <a:off x="6391274" y="4783208"/>
            <a:ext cx="463249" cy="4650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75C2D93-21BA-40D0-A545-D0141F7A2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01500" y="2053476"/>
            <a:ext cx="3209925" cy="3695700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2C9F037D-4E4E-43D8-94B7-7205B40AD51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9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373B35-8522-4279-B1D9-850AC7B2D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581" y="1984039"/>
            <a:ext cx="5870957" cy="3889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A0BAFC-6B7B-46A1-A79F-90358B0A6F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BE6E0-0758-4C21-8A0C-F0166A42F5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sp>
        <p:nvSpPr>
          <p:cNvPr id="10" name="วงรี 9"/>
          <p:cNvSpPr/>
          <p:nvPr/>
        </p:nvSpPr>
        <p:spPr>
          <a:xfrm>
            <a:off x="6384185" y="3280410"/>
            <a:ext cx="462386" cy="4591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B804CED-32A3-44E5-BCC3-671722B2C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677" y="2605488"/>
            <a:ext cx="4838458" cy="3041316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6602B827-12DA-4D99-A0AB-2E866047AC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2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79E2C0-3D2F-4194-BD0F-10C2EA9305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531620"/>
            <a:ext cx="6240780" cy="4160520"/>
          </a:xfrm>
          <a:prstGeom prst="roundRect">
            <a:avLst>
              <a:gd name="adj" fmla="val 65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7914A3-1902-46D2-A4D5-E842C566A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66" y="5849555"/>
            <a:ext cx="5852667" cy="81083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5C2D7AA6-C088-49E5-B2A5-337F52CA37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6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839727-27AF-4259-BA33-B4DDA50CC8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0907F-A39C-4EB3-BDB4-D0F3C8289D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04E1990E-BF8A-4E1B-90C3-44E28A7F30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24685-8431-4309-971C-E0D8D9B0BD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941" y="1657923"/>
            <a:ext cx="7763218" cy="4784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D96B17-4B06-4F58-BCEE-843D6B0B2D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184" b="15989"/>
          <a:stretch/>
        </p:blipFill>
        <p:spPr>
          <a:xfrm>
            <a:off x="2556924" y="1711646"/>
            <a:ext cx="7763218" cy="47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3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DA659C-1AB6-4AA6-A11B-2AA8EA76E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1F94A-8621-4CBA-A2C1-036C84C867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B24CB46-FBA9-4158-8731-3D16A51F8E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9513" y="2586790"/>
            <a:ext cx="6047750" cy="3652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D1A2E4-EF74-4CD6-8364-622A3E5D4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299" y="1425239"/>
            <a:ext cx="6303810" cy="914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A97AAD-B336-410A-A0F4-E8CAA4A77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812"/>
          <a:stretch/>
        </p:blipFill>
        <p:spPr>
          <a:xfrm>
            <a:off x="3206325" y="2586790"/>
            <a:ext cx="5798874" cy="358371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8872F6D0-BEBA-4C63-BE50-271A6E2CA1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5D149F2-6756-4F8F-91C6-36A6D8EC6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F443E9-6D8F-4AD8-A114-659F115F98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621" y="1079594"/>
            <a:ext cx="5717725" cy="5753723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B24CB46-FBA9-4158-8731-3D16A51F8E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79" y="2412169"/>
            <a:ext cx="5648276" cy="3411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1F94A-8621-4CBA-A2C1-036C84C867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2C672-F66B-4BA3-8E38-943AE79A90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812"/>
          <a:stretch/>
        </p:blipFill>
        <p:spPr>
          <a:xfrm>
            <a:off x="446515" y="2412169"/>
            <a:ext cx="5415839" cy="3346994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DBE37D55-6677-4324-A1C2-EBB4E3EE73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53"/>
          <a:stretch/>
        </p:blipFill>
        <p:spPr>
          <a:xfrm>
            <a:off x="6162734" y="1163223"/>
            <a:ext cx="5437233" cy="5541744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855849" y="2510179"/>
            <a:ext cx="4280643" cy="35495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6261238" y="1241785"/>
            <a:ext cx="1796240" cy="30480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576150" y="2908616"/>
            <a:ext cx="5205802" cy="773238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6261238" y="1568101"/>
            <a:ext cx="5296295" cy="99566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533118" y="3727837"/>
            <a:ext cx="5286204" cy="111584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6261238" y="2596040"/>
            <a:ext cx="5296295" cy="2291378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33118" y="4886713"/>
            <a:ext cx="4377464" cy="3302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6274401" y="4932130"/>
            <a:ext cx="5283132" cy="89120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855849" y="5259393"/>
            <a:ext cx="2731543" cy="4233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6281573" y="5971160"/>
            <a:ext cx="1582267" cy="6267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BF9-9851-4D9E-8DA5-21E7D88010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704" y="1403715"/>
            <a:ext cx="4682134" cy="816935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91F0C99D-61C3-4F15-951E-C52F0B434A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DDB33D-5C9B-4CC6-8E63-188ABBE31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454" y="1679296"/>
            <a:ext cx="3353091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91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DC72C9-AC22-42E9-A10F-4135B73A64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574651"/>
            <a:ext cx="6240780" cy="4160520"/>
          </a:xfrm>
          <a:prstGeom prst="roundRect">
            <a:avLst>
              <a:gd name="adj" fmla="val 60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F201-E839-402D-A810-F9C680BE8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231" y="5804124"/>
            <a:ext cx="5913633" cy="871804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5BCD2ACB-6B09-4B55-8637-53F14E9312E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414AD3-548F-4309-9B93-6D996CF91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617681"/>
            <a:ext cx="6240780" cy="4160520"/>
          </a:xfrm>
          <a:prstGeom prst="roundRect">
            <a:avLst>
              <a:gd name="adj" fmla="val 68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930DD-7B25-4D59-BDC0-DD3CA838D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66" y="5915729"/>
            <a:ext cx="5852667" cy="804742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A19A6A6-10F4-48A1-9A49-665C68F663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832" y="1603876"/>
            <a:ext cx="6241623" cy="4166616"/>
          </a:xfrm>
          <a:prstGeom prst="roundRect">
            <a:avLst>
              <a:gd name="adj" fmla="val 680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2CB2D-95C1-4808-8FDF-602BF3F73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66" y="5929745"/>
            <a:ext cx="5852667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E68569-3C6E-413D-85BD-9343A49542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B24D2697-AB7D-4F01-92A1-EEF923EEF8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1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16D4EE-2035-49DA-99FB-87934CF03A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553135"/>
            <a:ext cx="6240780" cy="4160520"/>
          </a:xfrm>
          <a:prstGeom prst="roundRect">
            <a:avLst>
              <a:gd name="adj" fmla="val 5678"/>
            </a:avLst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C6E738-965B-41C7-9DD0-72A29B4D5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66" y="5839900"/>
            <a:ext cx="5852667" cy="81083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90C861B7-D0F7-4CDA-A902-0F5A12B6D5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5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B0BA35E-4520-4B7B-875D-E5CCCEC13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F8D61F-30CA-45AC-8149-F109A13134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cxnSp>
        <p:nvCxnSpPr>
          <p:cNvPr id="39" name="ตัวเชื่อมต่อตรง 38"/>
          <p:cNvCxnSpPr/>
          <p:nvPr/>
        </p:nvCxnSpPr>
        <p:spPr>
          <a:xfrm>
            <a:off x="2581197" y="2655776"/>
            <a:ext cx="4783395" cy="329526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>
          <a:xfrm>
            <a:off x="2496650" y="3223742"/>
            <a:ext cx="4867942" cy="1025529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>
          <a:xfrm>
            <a:off x="2892362" y="3786158"/>
            <a:ext cx="4472230" cy="1549635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ตัวเชื่อมต่อตรง 41"/>
          <p:cNvCxnSpPr/>
          <p:nvPr/>
        </p:nvCxnSpPr>
        <p:spPr>
          <a:xfrm flipV="1">
            <a:off x="2376848" y="3223742"/>
            <a:ext cx="4987744" cy="1079664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ตัวเชื่อมต่อตรง 42"/>
          <p:cNvCxnSpPr/>
          <p:nvPr/>
        </p:nvCxnSpPr>
        <p:spPr>
          <a:xfrm>
            <a:off x="2665526" y="4888890"/>
            <a:ext cx="4699066" cy="161282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ตัวเชื่อมต่อตรง 43"/>
          <p:cNvCxnSpPr/>
          <p:nvPr/>
        </p:nvCxnSpPr>
        <p:spPr>
          <a:xfrm flipV="1">
            <a:off x="3104774" y="2655777"/>
            <a:ext cx="4259818" cy="2764186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ตัวเชื่อมต่อตรง 44"/>
          <p:cNvCxnSpPr/>
          <p:nvPr/>
        </p:nvCxnSpPr>
        <p:spPr>
          <a:xfrm flipV="1">
            <a:off x="2496650" y="4888890"/>
            <a:ext cx="4867942" cy="1062146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ตัวเชื่อมต่อตรง 45"/>
          <p:cNvCxnSpPr/>
          <p:nvPr/>
        </p:nvCxnSpPr>
        <p:spPr>
          <a:xfrm flipV="1">
            <a:off x="2496650" y="3786159"/>
            <a:ext cx="4867942" cy="2715552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EA86ACF-00F8-47BE-A9F9-75C7C7723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02" y="1175633"/>
            <a:ext cx="5297883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48FB82-928D-4FDB-AED2-9134DD040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88" y="2297921"/>
            <a:ext cx="2030144" cy="456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A75653-DDFE-41CC-BB55-C74A5A42F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520" y="2311371"/>
            <a:ext cx="3938357" cy="45906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A88B76-EF67-4944-B338-2E99570203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302" y="1745180"/>
            <a:ext cx="9980017" cy="81693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7F7A16CF-C0A4-40D3-BE5F-F3E08B58983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50961F-795D-46EB-8E89-3D5DB7B74E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956" y="2819769"/>
            <a:ext cx="5258260" cy="3507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64CE0-F4EF-482F-ADAE-0C1D061C9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61" y="1255414"/>
            <a:ext cx="5303980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FADA2-D289-4E42-869C-05AC1BF9D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40" y="1940102"/>
            <a:ext cx="10528705" cy="804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C7BB79-83DA-4CF1-88C9-4B3928500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500" y="3129392"/>
            <a:ext cx="2664183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E3A4C7-7580-4521-81C0-CB5446364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34" y="4153611"/>
            <a:ext cx="2664183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E77C58-8936-426A-8498-61FB18857B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34" y="5137446"/>
            <a:ext cx="2664183" cy="859611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AFAF02A8-EBC8-4769-AB56-087D521076E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5712EC-C2BC-4F5E-9E1D-8BE9F0FADD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535" y="1851415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1C51A9-33D8-4621-AE4A-EDC579FEA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233" y="2491002"/>
            <a:ext cx="2060627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66C57-FD75-426B-A7CD-23B01139D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233" y="3511917"/>
            <a:ext cx="2060627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1FD136-69A2-48CC-AF0C-CE27B367D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233" y="4500441"/>
            <a:ext cx="2060627" cy="8596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6091FAB-64CD-4777-A095-86A5481761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3514E4-488E-4ED3-B0A0-5019FECA0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738" y="1872930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3EB3BE-A374-4D61-8143-1868FD28F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449" y="3093579"/>
            <a:ext cx="2719052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90AF0-980B-48D0-94A6-EA4CA9FC8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449" y="4142194"/>
            <a:ext cx="2719052" cy="85961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DEAEE55E-3FF0-4E99-B93B-67ADE671960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186385-AD39-4E3D-9C72-30A5507F90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9055"/>
            <a:ext cx="5086020" cy="19186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4D4664-49A8-4E63-96F6-AAE3330613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22E275-F9C8-4672-A33C-71344E1239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38474" cy="1364736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E34CCCF0-7AE8-456F-B685-9AAA6DA6C3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057" y="2840831"/>
            <a:ext cx="4335593" cy="100727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039873D1-7773-491F-AD5F-95E49F3EB8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057" y="4036218"/>
            <a:ext cx="4335593" cy="999833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01245F52-D212-4BFC-9D2A-B585ECF699D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057" y="5345906"/>
            <a:ext cx="4335593" cy="999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788926-38D4-42EE-A615-9B46D226CF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04" y="1897719"/>
            <a:ext cx="2304488" cy="816935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E2102536-CF73-4520-A8A9-E1420BF6CDF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3EC83D-05D9-4A5F-97E0-D5836941777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709" y="2941609"/>
            <a:ext cx="976375" cy="974782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4FA20C7E-2B32-4AB2-83DA-2F809A2B499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818" y="4194672"/>
            <a:ext cx="976375" cy="974782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249994C3-C24D-46AB-ABA3-CFD35DC1F8D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5540994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0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67553F-184E-457A-9E15-398C8A0477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990" y="1754597"/>
            <a:ext cx="6242304" cy="4163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BEE8E2-693C-4911-A383-8B2894592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831" y="2806045"/>
            <a:ext cx="2109399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2F2A1A-41A9-4E02-8B4C-7A044C019E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831" y="3838052"/>
            <a:ext cx="2109399" cy="85961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260AEC1D-E248-42CC-8752-AD1742E3F7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C20C96-0D96-490F-BE3B-C0E322DF19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629" y="1754597"/>
            <a:ext cx="6240777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A88389-9C02-45D4-B722-02DE8A122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498" y="1870500"/>
            <a:ext cx="286536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4CFC8-9B0D-4A8A-AF9B-6EB9608AB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498" y="2880917"/>
            <a:ext cx="2871465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427ED7-6D35-4B40-8D28-DA75BC32D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498" y="3983789"/>
            <a:ext cx="286536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1A57BC-33E6-4C34-8997-5F80B3DD3B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498" y="5117051"/>
            <a:ext cx="2865368" cy="85961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972FD6CC-8525-4CA6-9E35-E30F57EAAE1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4122C3-2399-4184-AF76-DDF3B4470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47" y="1797627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BC4D93-C123-401C-B214-6BB6B9560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936" y="4550589"/>
            <a:ext cx="2170364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EC311F-22F5-4199-8674-77A1269930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936" y="2406252"/>
            <a:ext cx="2170364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40D00B-03A1-4072-A1F1-98ACE56AC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936" y="3493207"/>
            <a:ext cx="2176461" cy="8596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DA7441A5-5283-4DFB-8982-A676CD7E664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8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624A83-B747-4431-B286-5BDE83517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864" y="1785587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DC4F6A-210C-4A7A-9D06-FF31F8651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9" y="1803900"/>
            <a:ext cx="2615411" cy="8596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4C757D-A49A-4CCE-B781-1402C6C47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9" y="2633254"/>
            <a:ext cx="2615411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0B3ED7-5136-4B94-88D9-F18CB34F07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9" y="3462608"/>
            <a:ext cx="2615411" cy="8596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E51217-FFCE-4CB5-ADE6-D5A8E91AE7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9" y="4291962"/>
            <a:ext cx="2633700" cy="8596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C6550A-2749-4A82-9B96-E7AD579D9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9" y="5121318"/>
            <a:ext cx="2658086" cy="859611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E50E6421-7800-4A1B-BC8F-46FB3A2509A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1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2834CE-B701-4253-922F-B6B999B450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714" y="1828616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37C4E-5613-4AA8-80CE-6240746EDA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673" y="2027210"/>
            <a:ext cx="2158171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D80ED-0A36-47BB-95C5-FA845AE35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673" y="3056857"/>
            <a:ext cx="2158171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7BDE41-6611-4B4F-8A58-EA244D077B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673" y="4086504"/>
            <a:ext cx="2158171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C06FD-2068-4BD5-A2BA-D2ED2CC14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673" y="5116152"/>
            <a:ext cx="2158171" cy="85961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5DB9B9EA-E34A-40AD-969A-99CB1267DF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E0EAF5-BEDD-49B5-8F7C-F61EF3979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880" y="1797066"/>
            <a:ext cx="6241623" cy="4166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EF19F2-6722-4A83-A723-03C72EB2E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16" y="1702419"/>
            <a:ext cx="2633700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BD386-CA2D-4ABD-AC3D-8320B60D5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16" y="2574776"/>
            <a:ext cx="2633700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9188D8-9356-49A7-A0CA-2DCF2FD76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16" y="3447133"/>
            <a:ext cx="2633700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28379A-98AA-4B54-893D-DC97E15007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16" y="4319491"/>
            <a:ext cx="2658086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0F5876-5199-41E6-9436-8A92AAFBFD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16" y="5191849"/>
            <a:ext cx="2633700" cy="859611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0B614AFD-F174-46F4-B22E-441DDCB76D1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B9E8C9-9100-467D-A70F-15164229E8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320" y="1716382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356141" y="1791856"/>
            <a:ext cx="2433703" cy="646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F Catalog" pitchFamily="50" charset="0"/>
              </a:rPr>
              <a:t>Patient</a:t>
            </a:r>
            <a:endParaRPr lang="en-US" sz="2400" dirty="0">
              <a:solidFill>
                <a:schemeClr val="bg1"/>
              </a:solidFill>
              <a:latin typeface="PF Catalog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56142" y="2630124"/>
            <a:ext cx="2433704" cy="646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F Catalog" pitchFamily="50" charset="0"/>
              </a:rPr>
              <a:t>Caring</a:t>
            </a:r>
            <a:endParaRPr lang="en-US" sz="2400" dirty="0">
              <a:solidFill>
                <a:schemeClr val="bg1"/>
              </a:solidFill>
              <a:latin typeface="PF Catalog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56142" y="3463015"/>
            <a:ext cx="2433704" cy="646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F Catalog" pitchFamily="50" charset="0"/>
              </a:rPr>
              <a:t>Careful</a:t>
            </a:r>
            <a:endParaRPr lang="en-US" sz="2400" dirty="0">
              <a:solidFill>
                <a:schemeClr val="bg1"/>
              </a:solidFill>
              <a:latin typeface="PF Catalog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56142" y="4307545"/>
            <a:ext cx="2440591" cy="646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F Catalog" pitchFamily="50" charset="0"/>
              </a:rPr>
              <a:t>Friendly</a:t>
            </a:r>
            <a:endParaRPr lang="en-US" sz="2400" dirty="0">
              <a:solidFill>
                <a:schemeClr val="bg1"/>
              </a:solidFill>
              <a:latin typeface="PF Catalog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0090" y="5152616"/>
            <a:ext cx="2440592" cy="646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F Catalog" pitchFamily="50" charset="0"/>
              </a:rPr>
              <a:t>Responsible</a:t>
            </a:r>
            <a:endParaRPr lang="en-US" sz="2400" dirty="0">
              <a:solidFill>
                <a:schemeClr val="bg1"/>
              </a:solidFill>
              <a:latin typeface="PF Catalog" pitchFamily="50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1C2F8337-221F-4EFB-AFEC-0450D213CF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38A364-044D-4C86-B2E1-0E14EF6F9B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993" y="2591580"/>
            <a:ext cx="5286015" cy="352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FE74A9-348C-438E-B48F-CCFC371C6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99" y="1237466"/>
            <a:ext cx="5303980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5D32D-F131-4A52-BCCE-25CEE2187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81" y="1877088"/>
            <a:ext cx="4883319" cy="80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11BC9B-298E-4E6C-921D-0E2F2AB75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6" y="6117593"/>
            <a:ext cx="10382388" cy="74987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A5DADF7F-F31B-41ED-8986-F8E436AECCA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5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A80265-A2C3-4FEF-A8DA-08D4F7C2E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914" y="1538700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B34FC4-C0A9-4AB9-8214-CC6FE468C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6" y="5893415"/>
            <a:ext cx="10382388" cy="75597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3D8D6ADA-A30C-4033-9E08-B678E04B2CC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AC6EE9-6675-4BA2-84B3-6E6B661F9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672" y="1538700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CFC56F-2343-4293-ADE0-2BDB5A417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6" y="5880715"/>
            <a:ext cx="10382388" cy="75597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2AF7CE42-83EF-4D6F-AA9A-11C3C3D683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E3DD6-E6CF-4D04-9A89-E980282ED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A3B35B-BE5B-4114-93FE-94660BCD92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11" y="982247"/>
            <a:ext cx="9838361" cy="60095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827350-D05E-408A-9DC8-0AF6AC089B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20CB2947-149F-45FA-AB00-B36CB64464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46"/>
          <a:stretch/>
        </p:blipFill>
        <p:spPr>
          <a:xfrm>
            <a:off x="2612570" y="2478957"/>
            <a:ext cx="3934737" cy="804742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AC96E772-C3D7-4BAC-A391-5755A91D19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01" t="8819"/>
          <a:stretch/>
        </p:blipFill>
        <p:spPr>
          <a:xfrm>
            <a:off x="2612570" y="3363322"/>
            <a:ext cx="7385373" cy="733769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id="{36D9BC4C-1A14-421E-B6E2-EBE0072B89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8" t="4376"/>
          <a:stretch/>
        </p:blipFill>
        <p:spPr>
          <a:xfrm>
            <a:off x="2612570" y="4176713"/>
            <a:ext cx="6117295" cy="769521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4330BBA1-6FC6-45CF-AF8F-C274768E0A5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8" t="7697"/>
          <a:stretch/>
        </p:blipFill>
        <p:spPr>
          <a:xfrm>
            <a:off x="2612570" y="5079337"/>
            <a:ext cx="6117295" cy="742803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50C294B4-F69E-487B-84C6-A485B01D04A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FFD99A1C-5398-4ED4-AB38-860A5C3F8C4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96346" y="2539536"/>
            <a:ext cx="659500" cy="685989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B6318B0A-6F44-4B6F-A909-15D4758E30A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96346" y="3379201"/>
            <a:ext cx="659500" cy="685989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CA0F4D30-8CEF-4DA9-816C-E4CA683E5B4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96346" y="4218866"/>
            <a:ext cx="659500" cy="685989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021C0F8F-AF46-49E4-9B06-73E91C85CDC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096346" y="5058531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2BE897-58B5-4728-944A-459528C11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519" y="1538700"/>
            <a:ext cx="6240777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C97DD5-C4E6-4627-BA31-F89F60574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6" y="5834215"/>
            <a:ext cx="10382388" cy="75597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54D73AD-05EF-4154-9784-CE5FF4A537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5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300120-208D-4E86-B220-5CA7234D6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94" y="1538700"/>
            <a:ext cx="6242212" cy="4163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A9789E-94D1-498E-A3EF-058FA090B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260" y="5845460"/>
            <a:ext cx="2493480" cy="749873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9C29A7DD-23EE-4DE4-82AE-46EB7A6D09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CCB721-F7D3-434F-B67B-74A43F291F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48" y="1538700"/>
            <a:ext cx="6242304" cy="4163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980BE-F74B-4C87-AB3B-D8A3DEAF4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58" y="5880715"/>
            <a:ext cx="10388484" cy="75597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3E36A69-151C-486D-98CC-68F97AD861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0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A721EB-A342-4AAE-BA7B-F60A1004F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57" y="5872521"/>
            <a:ext cx="1038848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3D1322-67F0-4083-AD93-385ECEAB49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188" y="1538700"/>
            <a:ext cx="6241623" cy="4166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7B38C08-2BAC-4372-838E-D2A48E41F1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2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D625AB-DA44-47A0-BFBE-8F2DA4D0C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538700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CD307D-F6D9-461B-93CB-F45D48F7D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6" y="5922998"/>
            <a:ext cx="10382388" cy="749873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F17C3166-C8BE-4F04-9A56-7B106DAA6B9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8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6BE06B-2187-4809-B9ED-B0B63F511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538700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19A8FF-6AE1-4185-A893-C1747B6BB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58" y="5871156"/>
            <a:ext cx="10388484" cy="749873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F5DBD891-6F08-4FDC-A74D-08C358F5F0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55501A-69C4-4C7A-B435-551B88A5E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642" y="1636259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2FAEDB-0B13-4130-A73A-FD88E53A1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58" y="5955272"/>
            <a:ext cx="10388484" cy="749873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D8D968B-D3ED-4CFE-8CFA-B9A01D76A3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6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8DEB6E-058E-41A5-A364-D2FB58BC0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127E2A-FF8D-4012-A957-2FA6C920EF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9BC7965-37AD-4BD9-B300-4941D0108061}"/>
              </a:ext>
            </a:extLst>
          </p:cNvPr>
          <p:cNvGrpSpPr/>
          <p:nvPr/>
        </p:nvGrpSpPr>
        <p:grpSpPr>
          <a:xfrm>
            <a:off x="5756527" y="3579648"/>
            <a:ext cx="1067354" cy="1031856"/>
            <a:chOff x="3996873" y="4225578"/>
            <a:chExt cx="427236" cy="4130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E7D82C0-88E0-4101-8C5D-07B068A8DCF2}"/>
                </a:ext>
              </a:extLst>
            </p:cNvPr>
            <p:cNvSpPr/>
            <p:nvPr/>
          </p:nvSpPr>
          <p:spPr>
            <a:xfrm>
              <a:off x="3996873" y="4367933"/>
              <a:ext cx="427236" cy="131756"/>
            </a:xfrm>
            <a:prstGeom prst="roundRect">
              <a:avLst>
                <a:gd name="adj" fmla="val 50000"/>
              </a:avLst>
            </a:prstGeom>
            <a:solidFill>
              <a:srgbClr val="DF2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7E580-A73A-4FFD-8E6D-BD63AB531D88}"/>
                </a:ext>
              </a:extLst>
            </p:cNvPr>
            <p:cNvSpPr/>
            <p:nvPr/>
          </p:nvSpPr>
          <p:spPr>
            <a:xfrm rot="5400000">
              <a:off x="4002476" y="4366213"/>
              <a:ext cx="413026" cy="131756"/>
            </a:xfrm>
            <a:prstGeom prst="roundRect">
              <a:avLst>
                <a:gd name="adj" fmla="val 50000"/>
              </a:avLst>
            </a:prstGeom>
            <a:solidFill>
              <a:srgbClr val="DF2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2DA1694-DCB5-4FE0-85C2-84143D764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67" y="1256169"/>
            <a:ext cx="7206097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68525C-2A4E-415A-98CE-931932A16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34" y="2325380"/>
            <a:ext cx="4365114" cy="3932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E4324F-2A74-4E60-8E27-CE92FB9EC9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345" y="2325380"/>
            <a:ext cx="3755461" cy="3798137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2AB451A0-7DD3-49A1-B143-4DBD7AA74A3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7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CA43E6-874D-4D25-AB04-9916FB473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FF7852-E392-4497-81AD-439DC8EA9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46" y="2024641"/>
            <a:ext cx="10455546" cy="4529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68479-6675-4151-8C3D-60DAAA076E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FDEDD-90C6-4025-9DF5-BBE5179EC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64" y="1318860"/>
            <a:ext cx="10992041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C7145C-E9B6-48F8-BE62-81BB6C5ED2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154" y="2208291"/>
            <a:ext cx="1036410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EE3CF6-FDE9-4B03-B93F-C736576FE4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061" y="2939213"/>
            <a:ext cx="1036410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F43D3A-4F30-41D7-853A-853DC7538A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486" y="3662320"/>
            <a:ext cx="1030313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939206-6D1C-4BEF-A3B8-5A92508CF2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688" y="4410611"/>
            <a:ext cx="1030313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67C45E-050B-468B-9189-90B631A763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00" y="5142238"/>
            <a:ext cx="1036410" cy="646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BDE6E2-D66E-494B-B6CC-1165785BC7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694" y="5864964"/>
            <a:ext cx="1036410" cy="64623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E9D71FB5-EC68-494A-AABA-3B229C35D34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818D43-AB78-4CFF-9425-1A0781CA9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127E2A-FF8D-4012-A957-2FA6C920EF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CAFFAA-0340-49FD-A813-277EEBD0D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771" y="2592237"/>
            <a:ext cx="2609314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01BA2-72DF-403C-812B-C1B2BC2B5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771" y="3489177"/>
            <a:ext cx="2609314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DC8196-53A3-4381-B2C9-B457DD190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771" y="4392214"/>
            <a:ext cx="2609314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32B005-CCF9-4547-A8D3-B489F1E59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000" y="5289153"/>
            <a:ext cx="2651990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B731B5-D907-4142-ADE3-A453A79CC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88" y="1168724"/>
            <a:ext cx="7206097" cy="914479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3A7BD658-FE4E-47FF-8CC3-1829F0849D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185FCC-FE77-4948-8F07-C6712E5918C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058" y="1971224"/>
            <a:ext cx="4197646" cy="484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B122511-CE37-4DB0-B930-E7414DBBE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3CC00-7E23-4F2E-B8D9-419182F31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316" y="888863"/>
            <a:ext cx="6907367" cy="90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24A9D0-05FE-40BC-8D19-A31A2FC80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725094"/>
            <a:ext cx="6139204" cy="5285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49B52-4CF2-4CE1-80FA-E8FC4D505A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9764A6-7D35-4010-B58A-D2B259D9E4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25094"/>
            <a:ext cx="6096528" cy="3468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521E70-83F0-417F-83BC-5435D77C34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346" y="2378509"/>
            <a:ext cx="6725217" cy="5667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64F08-6876-4304-9A41-81F673C8A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4952" y="3021276"/>
            <a:ext cx="536494" cy="506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A25B6A-E0E1-47F8-9C65-2410FC8B6A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63" y="3028602"/>
            <a:ext cx="3890396" cy="394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2B3126-E3BF-4265-806E-EA33C683E8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285" y="3764434"/>
            <a:ext cx="536494" cy="493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D81964-2776-4E8D-81AA-9AA321F0A0C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078" y="3764435"/>
            <a:ext cx="3796025" cy="31809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92EEAA-DF1C-422F-8F1B-4363FEA777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6699" y="4279218"/>
            <a:ext cx="542591" cy="493819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id="{DF0B0AEB-EDED-47DE-A5F6-A2438E5373F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0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6258A-8050-40DF-BB72-343F4FB9D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D2478-AA3B-4EB9-8A63-C329523777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26A479-5558-4902-AC3C-DADF6BB3A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55" y="2224190"/>
            <a:ext cx="2481287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34EEB-21F3-48FC-8A7E-0007DDB7A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55" y="3094636"/>
            <a:ext cx="2481287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A18A2-6BAE-4E8F-A9C8-48B5D8FFFD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55" y="3958985"/>
            <a:ext cx="2481287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F14AF-2663-4675-B311-47D38A8A3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55" y="4823333"/>
            <a:ext cx="2481287" cy="75597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3E5DE935-63D7-4F85-8131-CDED90C4FA8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26FAB6-E043-4D55-8C69-AB265628C6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800" y="1357108"/>
            <a:ext cx="4798200" cy="53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2A7AEF-BD8C-4F37-B691-6CBBFC0F8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D2478-AA3B-4EB9-8A63-C329523777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5AA52-B7AC-4020-A029-8FEB1EFC6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356" y="2269475"/>
            <a:ext cx="233497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7B94C-32D1-471E-B1E3-6536B9111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356" y="3126679"/>
            <a:ext cx="2334970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141F5-34F1-4529-A89F-DEE2435D10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356" y="3977786"/>
            <a:ext cx="2334970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AE5B0-443A-491E-B631-632583D5E1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356" y="4828894"/>
            <a:ext cx="233497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17C621-C72C-44C8-8C2D-DA1A1C3FC9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1149" y="1345832"/>
            <a:ext cx="5135449" cy="5067766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50F58F06-3CFA-4419-8957-D6411AC4B77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0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55EE74F-8E85-4DEC-BAB7-E4F8A03A29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D2478-AA3B-4EB9-8A63-C329523777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61314-CA53-426B-89D3-1EB343188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729" y="2188433"/>
            <a:ext cx="231058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44546-F06A-499D-9AFB-83CF68986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729" y="3041873"/>
            <a:ext cx="231058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666AB0-E345-4EFB-A435-2A1EA4EA9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729" y="3895313"/>
            <a:ext cx="2310584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EAA7EC-AB37-47D4-B8EE-D4A63C960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729" y="4748754"/>
            <a:ext cx="231058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A2B73D-4D2F-4B86-8651-14BD081BEF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6687" y="1353199"/>
            <a:ext cx="5154138" cy="5084228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1844F125-26D9-4491-B268-EBF5BB6F279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094D53-25AC-40BE-8C78-97EF3FB28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D2478-AA3B-4EB9-8A63-C329523777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3C1470-1EAC-449E-84EE-72810EE91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421" y="2109576"/>
            <a:ext cx="2426418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F0FA1B-EDDF-4E4F-8EB4-B734FE795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421" y="2951675"/>
            <a:ext cx="2426418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112FA-AB2A-4FD0-BB4E-34038E5533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421" y="3793774"/>
            <a:ext cx="2426418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84924-07FA-4664-9DB1-51D723F35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421" y="4641970"/>
            <a:ext cx="2426418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8BE5C5-B670-484B-83ED-BE378898D3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849" y="1336773"/>
            <a:ext cx="5076825" cy="508635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FCC4F314-2B41-47E0-801C-B294BA79D8D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3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00180A-999E-414F-84B3-E82E6513E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681" y="2993506"/>
            <a:ext cx="2651990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D01838-119A-4053-871E-11A3E80597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D2478-AA3B-4EB9-8A63-C329523777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F8D785-5C50-49CA-93D9-0F6F37E19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64" y="2151566"/>
            <a:ext cx="2633700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D2B107-1366-4BD9-86A2-B50F0E5959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64" y="3854348"/>
            <a:ext cx="2633700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FC56DB-F141-444C-AB83-0FE581E47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664" y="4711836"/>
            <a:ext cx="263370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F10AD8-3693-4A37-A535-4DCA267CEA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775" y="1363315"/>
            <a:ext cx="5000626" cy="506933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0408A920-4183-4853-A391-E578D29A03B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CFECA4-64D5-480F-94CE-B15804B49B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14BA8-965A-4D77-87C2-8758369F3D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11" y="982247"/>
            <a:ext cx="9838361" cy="60095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127E2A-FF8D-4012-A957-2FA6C920EF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0681BAB-FF8F-4388-90BE-B264CC49C1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0" t="4965"/>
          <a:stretch/>
        </p:blipFill>
        <p:spPr>
          <a:xfrm>
            <a:off x="2556588" y="2644469"/>
            <a:ext cx="6858345" cy="816935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682EEC31-3A45-4587-87DD-72A2ADBDA9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7" t="4360"/>
          <a:stretch/>
        </p:blipFill>
        <p:spPr>
          <a:xfrm>
            <a:off x="2575249" y="4559560"/>
            <a:ext cx="6035314" cy="77548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FAEDABC4-5658-4417-843F-C077F9CA733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31BA5E39-6258-410B-B7B2-B019D89CA30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8" t="5776"/>
          <a:stretch/>
        </p:blipFill>
        <p:spPr>
          <a:xfrm>
            <a:off x="2556588" y="3612655"/>
            <a:ext cx="6949793" cy="769755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C1639BED-ABEB-46D4-8C77-D13C5BDC8D1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08377" y="2651232"/>
            <a:ext cx="659500" cy="685989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C7C7ADA1-A9B5-4843-93E0-D422012F183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08377" y="3598137"/>
            <a:ext cx="659500" cy="68598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B51856D9-1A30-4966-AF31-8F1C3284068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2108376" y="4578023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CE45CF5-E466-4931-B0C5-D892BA79A7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FEC82B-4B99-417E-8011-A9C76CF8C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45" y="1290893"/>
            <a:ext cx="7547502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AFD28-EA9C-4D10-AFA9-8AD86ED5F6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5C836-92C5-498B-8007-48FE68812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53" y="3000692"/>
            <a:ext cx="8919221" cy="8169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E7A4AB-815C-4F42-BD74-192D9BE99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482" y="4231106"/>
            <a:ext cx="1310754" cy="749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74BB19-5618-481E-B2ED-B36F554FF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602" y="5025620"/>
            <a:ext cx="552345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ACF342-A0AC-48A1-A2E6-206B4DF05E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581" y="2261020"/>
            <a:ext cx="8937511" cy="816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959187-FE42-42B9-827C-FE79D4DA09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5482" y="3609401"/>
            <a:ext cx="8913124" cy="816935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C262E75-9505-4BDD-AF16-62FC87095F0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B040F4-09A3-4A2C-9E60-42A30DA364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AFD28-EA9C-4D10-AFA9-8AD86ED5F6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C3F4B-F462-4C9D-BDED-488760318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679" y="4056718"/>
            <a:ext cx="1316850" cy="75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AAF715-0E18-4F06-96AD-71D456E41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807" y="4881080"/>
            <a:ext cx="7547502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322870-D3D3-42C0-94E7-0499D629E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056" y="2027804"/>
            <a:ext cx="5974598" cy="8047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53BB8A-9247-4F68-8E8D-1474DBDB9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181" y="2756984"/>
            <a:ext cx="9864183" cy="8169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2FB776-3CBD-4CF3-AE43-7CFED22A9B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541" y="3389293"/>
            <a:ext cx="8919221" cy="816935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3CA0ED8E-8F80-4924-9F81-D37DE9040BE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2D3FD8-F1CF-4562-95AA-87D4C93E1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0B87DF-BC2E-4910-A29E-2D7CA8A25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501" y="2260327"/>
            <a:ext cx="7565792" cy="786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01EE8-0418-4955-BE2B-690F124B7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309" y="2783465"/>
            <a:ext cx="7577985" cy="8108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535431-FF92-469D-A34C-3866EC16E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308" y="3345934"/>
            <a:ext cx="7577985" cy="8169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098FA9-E10C-4B59-8AEB-C97270EA39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793" y="4026696"/>
            <a:ext cx="1310754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DAB074-CA65-455D-8772-31E0F63FFD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701" y="4876886"/>
            <a:ext cx="5169856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8E8A4-6FA0-420A-8193-ECD347E6E0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919" y="1465907"/>
            <a:ext cx="3895682" cy="859611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C4FE4A27-15F5-4C75-8042-2306A918CB6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EC298A-FA72-4C27-B2B4-6A3CF20F39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F34CA-8185-4DED-B319-CBE4E999E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957" y="2212729"/>
            <a:ext cx="756579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F704D-8924-40E1-947A-FBBCCE82A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316" y="2792523"/>
            <a:ext cx="7577985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4F09D-662D-4BAE-94C6-C533C5E04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316" y="3464759"/>
            <a:ext cx="1310754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A09047-F21C-428C-A0BB-B615F4410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778" y="4543953"/>
            <a:ext cx="5462489" cy="85961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4BB84201-421A-45D8-B75A-F9DB1D5EA1A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6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D770F44-4060-4D7E-9357-1432C62D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E3FFAA-E1F2-4086-BB65-3D9E69CE94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EB50A7-E4E4-4972-ACC4-A9967216E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30" y="1294045"/>
            <a:ext cx="5285690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F2D47F-4DAD-450F-B3C2-CBAA0D269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926" y="2881484"/>
            <a:ext cx="3005588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E2777D-71F5-4781-88ED-335FDB388D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981" y="3501651"/>
            <a:ext cx="2060627" cy="646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FFED44-92AA-40BC-A9C6-C6F99C672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459" y="5309836"/>
            <a:ext cx="3005588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225455-1228-41B3-BC1A-5B0FAB2A3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669" y="4088957"/>
            <a:ext cx="2060627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96EB81-0742-4C9E-8512-D8AEE1051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522" y="4706703"/>
            <a:ext cx="2060627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8038F1-D55A-49B8-B6B1-0AF345A6CE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016" y="1962453"/>
            <a:ext cx="10553091" cy="816935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E43C941A-BD7E-412E-A642-CC8F01B80FE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152CD2-5E3B-45B8-8F97-FB71911B4BC3}"/>
              </a:ext>
            </a:extLst>
          </p:cNvPr>
          <p:cNvGrpSpPr/>
          <p:nvPr/>
        </p:nvGrpSpPr>
        <p:grpSpPr>
          <a:xfrm>
            <a:off x="956747" y="2816285"/>
            <a:ext cx="10834315" cy="3111297"/>
            <a:chOff x="956747" y="2816285"/>
            <a:chExt cx="10834315" cy="31112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7AFEBB-D16A-4908-84C8-07B9825CC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8261"/>
            <a:stretch/>
          </p:blipFill>
          <p:spPr>
            <a:xfrm>
              <a:off x="956747" y="2816285"/>
              <a:ext cx="10834315" cy="253542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6762E7E-384A-40D2-AF8D-3A9AD561689C}"/>
                </a:ext>
              </a:extLst>
            </p:cNvPr>
            <p:cNvGrpSpPr/>
            <p:nvPr/>
          </p:nvGrpSpPr>
          <p:grpSpPr>
            <a:xfrm>
              <a:off x="956747" y="5272640"/>
              <a:ext cx="7790669" cy="654942"/>
              <a:chOff x="851858" y="7143750"/>
              <a:chExt cx="7790669" cy="65494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A8C06F5-03C7-4865-AF93-E79778981B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9166" r="58229"/>
              <a:stretch/>
            </p:blipFill>
            <p:spPr>
              <a:xfrm>
                <a:off x="851858" y="7143750"/>
                <a:ext cx="4525633" cy="64623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144E357-4CF3-499A-89C1-B78597C3DF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389" t="79166" r="71116"/>
              <a:stretch/>
            </p:blipFill>
            <p:spPr>
              <a:xfrm>
                <a:off x="5339391" y="7143750"/>
                <a:ext cx="161925" cy="64623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16ECF93-AE9A-4431-9081-DB2687479D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601" t="81435" r="29141"/>
              <a:stretch/>
            </p:blipFill>
            <p:spPr>
              <a:xfrm>
                <a:off x="5472607" y="7222818"/>
                <a:ext cx="3169920" cy="575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229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6BE408-1DA4-4C07-AA3D-241F51A34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5D87C-494A-4593-ABCA-A7268C936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483" y="2637087"/>
            <a:ext cx="7577985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751F2-7593-4881-A9BF-825E0EB20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998" y="3181907"/>
            <a:ext cx="7577985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6498F1-8D5B-41D3-988D-8497DF00D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483" y="3873335"/>
            <a:ext cx="1310754" cy="749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87BAE-3676-4E24-978D-478A83EE2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421" y="4769357"/>
            <a:ext cx="6340390" cy="859611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8F76B6A9-660A-44FF-AC03-FC4CAA5C2D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8D5F59-6A3C-4419-9424-FC7574E440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5228" y="2036634"/>
            <a:ext cx="7559695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7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21763E-1C0A-45FC-93FE-778AADDFCC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80FBA-CE49-48F3-92CD-CE8780683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412" y="1801508"/>
            <a:ext cx="7565792" cy="786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53E23B-C1E0-496C-9E91-CE0ADB749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952" y="2358530"/>
            <a:ext cx="7577985" cy="81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7D2C2-D617-499C-B3DE-31FB527EF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491" y="2964627"/>
            <a:ext cx="7584081" cy="810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60C9E9-9959-4CD7-A361-EA39B7D2B7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491" y="3505606"/>
            <a:ext cx="7584081" cy="8108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A11C8F-E656-4916-B630-5FBFA2BCAA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234" y="4111703"/>
            <a:ext cx="1310754" cy="7559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26D0FA-7138-46D0-ADFA-17440DDB35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764" y="4917971"/>
            <a:ext cx="5907536" cy="859611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320B7CEF-069B-4628-B97D-E1FB41D59D1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0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C84D2F-40DF-4C4D-B457-06949A3F2E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71174-56ED-47AE-A9D6-FFAD7AF968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859C83-706C-4D0F-98AD-4DA082CC0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919" y="1915777"/>
            <a:ext cx="756579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2CB1C-71B2-4185-9476-95DD245152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575" y="2429334"/>
            <a:ext cx="7577985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CB20D-1625-4101-BD6C-A7F565B77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575" y="2944902"/>
            <a:ext cx="7577985" cy="8169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5FB0A6-0779-4E74-B573-DC2FA9ED95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575" y="3664656"/>
            <a:ext cx="1310754" cy="755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910F52-BE50-428E-8364-99D9E1921A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733" y="4801557"/>
            <a:ext cx="8602202" cy="859611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560183DD-6CA8-4367-A914-64020847AB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86E148-C98E-4A6E-A716-C281FD1980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71174-56ED-47AE-A9D6-FFAD7AF968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CC9AE1-99BA-4D5F-BB20-4B898BAEC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289" y="1451712"/>
            <a:ext cx="3475021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5C2CF-2EED-49A0-AB7D-AD561520E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138" y="1916999"/>
            <a:ext cx="8693649" cy="119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DADE90-CB9A-400A-911D-4F7B97977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089" y="2927195"/>
            <a:ext cx="10882303" cy="816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7EE8E0-C2BA-4FD6-8157-E4269F870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670" y="3481910"/>
            <a:ext cx="10876207" cy="8169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ADC234-3BCC-4C2C-A593-BC5242DFD9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089" y="4034189"/>
            <a:ext cx="1316850" cy="7559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1FE874-BEBF-4C08-AE25-194455583B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185" y="5408613"/>
            <a:ext cx="6413548" cy="85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6BE4CB-D78D-4CC4-9C78-8DE74FDE64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879" y="4606132"/>
            <a:ext cx="6413548" cy="859611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FBA7D1DA-7CF2-45AE-BFC0-51EF33BB0FF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FAAC84-2D88-493A-9488-A76BB5E017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60732E-B0B9-4552-A465-F6C281D4D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88" y="1468048"/>
            <a:ext cx="3133616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360B9-29D3-451A-8C12-683AA2661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381" y="2190116"/>
            <a:ext cx="7559695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6EB16-006A-4511-BEAF-9CF1EE494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996" y="2692782"/>
            <a:ext cx="7584081" cy="816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0F6935-FA81-4449-97FA-4E5F6691B8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995" y="3256602"/>
            <a:ext cx="7584081" cy="8169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84A60C-B29C-40E2-A518-7AE5255B54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576" y="3947990"/>
            <a:ext cx="1310754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839DB2-CD7E-4803-B5DB-B7262B64A7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675" y="4899447"/>
            <a:ext cx="6047756" cy="859611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31045001-7C81-43EA-97A0-747785079B3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AB196A-22E4-477C-84F4-E13F578817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29898-2D3D-4913-8C7A-3C9671367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472" y="2033877"/>
            <a:ext cx="7559695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645F2-EB33-4B83-9A44-FAF53CE1F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031" y="2571912"/>
            <a:ext cx="7577985" cy="81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E6027-CEC7-44A0-8C3A-63914B9CB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030" y="3155022"/>
            <a:ext cx="7577985" cy="81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80AE4-FD7E-444A-96CD-0875679CC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8726" y="3872726"/>
            <a:ext cx="1310754" cy="749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712E3F-E675-426B-977F-4500DA0C38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88" y="4587781"/>
            <a:ext cx="6736664" cy="859611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3ED7B5B-CC96-47D8-9577-93F0E3640D7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3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3DAF29-9963-4355-9032-E228D784D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1E171-6D1B-41B1-AFE3-14BD142E1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943" y="1611688"/>
            <a:ext cx="7565792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78BD4-9C6E-4DE0-837B-D5FCD6AAA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497" y="2443381"/>
            <a:ext cx="4133446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4FC5F-6F0F-48FF-A816-9A5CB2E8F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212" y="2446824"/>
            <a:ext cx="4596782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E63F12-4D9C-4D31-82DA-D5C4DC1C7B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497" y="3359858"/>
            <a:ext cx="4133446" cy="859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57009D-9A44-4EE4-AAB5-78D84EFF01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212" y="3370640"/>
            <a:ext cx="4663844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94ACCD-9A73-4E51-8153-BC4C61089D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371" y="4386701"/>
            <a:ext cx="7388992" cy="85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8BD795-CFBF-4222-9161-454B381E49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371" y="5314937"/>
            <a:ext cx="7388992" cy="859611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D66A41FA-08AD-442B-BFBD-770458FAEAB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D498AF-BAD3-4E36-AEF5-C865E1F12B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A98C94-BFE6-482F-9149-DDAF21B2D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146" y="1403523"/>
            <a:ext cx="8961897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7B04D-F7CF-4E70-8647-BCA5AA5F7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298" y="2083992"/>
            <a:ext cx="7565792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16E1D-845E-4868-BC31-774789A9D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767" y="5373688"/>
            <a:ext cx="9717866" cy="1201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7DEA0F-F103-4215-BE24-2CEAA69670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164" y="3489811"/>
            <a:ext cx="1341236" cy="1609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243E6E-6F3F-492E-8C8D-FBFD41BA7F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702" y="4707987"/>
            <a:ext cx="7559695" cy="7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0EA9CB-1A46-4552-9F6C-3544C3AA62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910" y="2763339"/>
            <a:ext cx="7108552" cy="1201016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8F4C685-7D9F-4688-B139-4FC01424B83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B2C211-F203-40D0-B5E9-9F89CE8CC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251C90-9AEB-4A68-99CE-C9537BFAA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12" y="1521581"/>
            <a:ext cx="7565792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C44BC-8102-4DE6-9C96-AAFC48FE3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823" y="2095334"/>
            <a:ext cx="131075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84131-6E6D-4A8B-8B43-E21567A2E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811" y="2685598"/>
            <a:ext cx="823031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5DCF79-7486-40E5-8F8E-1296D03AE1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407" y="3104393"/>
            <a:ext cx="1341236" cy="16033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B68346-3612-4435-A7D3-02CCD6C32B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12" y="4250257"/>
            <a:ext cx="7565792" cy="7986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677E47-9990-48FC-B4A6-78B5A9577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823" y="4831620"/>
            <a:ext cx="1310754" cy="7559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4D0A3F-40B1-4C00-9C2B-B0EFA164E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273" y="5490308"/>
            <a:ext cx="8620491" cy="859611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9AB735FB-09B2-434F-8002-F6FE25EC5FE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3C84EC-E6FE-48CE-B5EF-F846516C0E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83FD1A-4B04-4168-9D4D-B5B7AFB83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781" y="1622314"/>
            <a:ext cx="7559695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78BE4-34CC-4BFB-A059-873DB35E5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219" y="2235606"/>
            <a:ext cx="9730059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17BCA9-09B6-4FA4-81BD-BA8AC02CE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360" y="3058517"/>
            <a:ext cx="1341236" cy="1609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780E2A-84F6-4538-B3EA-1011BFD7B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235" y="4368524"/>
            <a:ext cx="7559695" cy="798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278F0E-E2CE-4C6A-9CB5-C4EDA281C5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219" y="4966441"/>
            <a:ext cx="10156816" cy="1201016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B90D4562-A76F-470C-A2B4-B73153EAA71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9E3998-367E-4123-961B-40405BE44F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870" y="2604143"/>
            <a:ext cx="5258260" cy="3507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EDDC2D-1B26-4FE5-BCAF-F9D70E1BA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51" y="1298757"/>
            <a:ext cx="5285690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2DCAF-5E7B-4F24-8DFA-1898BC982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83" y="6110517"/>
            <a:ext cx="5852667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AE9FB-4F96-406D-8F80-565185CE93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988" y="1861080"/>
            <a:ext cx="7663336" cy="81083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77E6A65C-DE19-4CE4-AA13-68943ADB8C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52488C-50B1-4737-A816-7C2425A32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14B45-6BD0-417C-8658-394E6196C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3" y="2730904"/>
            <a:ext cx="8839966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9FED39-7BE5-4DD3-AA00-C3DCC50DC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075" y="3224994"/>
            <a:ext cx="1341236" cy="16094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EEDA7B-BB76-4AE7-BE98-A18F7C1A0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017" y="5622995"/>
            <a:ext cx="883996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0171F-53D9-4305-B9DE-404C800C3E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801"/>
          <a:stretch/>
        </p:blipFill>
        <p:spPr>
          <a:xfrm>
            <a:off x="1399787" y="1522558"/>
            <a:ext cx="4172860" cy="804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43E69D-706C-485C-B4C1-3F10137041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26"/>
          <a:stretch/>
        </p:blipFill>
        <p:spPr>
          <a:xfrm>
            <a:off x="1401037" y="4393774"/>
            <a:ext cx="4382656" cy="804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9CCC19-9C51-4493-BA7C-FA936A9981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273" y="2132898"/>
            <a:ext cx="1310754" cy="755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23A012-1878-4943-AFE2-D27AF67C0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3" y="5009664"/>
            <a:ext cx="1310754" cy="755970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AA81F0EE-9D43-41C2-8E62-975909BEA12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ECD51E-CD74-47A9-AE36-246D3A0F84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DD13F-AB51-4766-B864-894F1951A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260" y="1598465"/>
            <a:ext cx="7565792" cy="7986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03502F-9D85-4F57-8853-5DA02251BD29}"/>
              </a:ext>
            </a:extLst>
          </p:cNvPr>
          <p:cNvGrpSpPr/>
          <p:nvPr/>
        </p:nvGrpSpPr>
        <p:grpSpPr>
          <a:xfrm>
            <a:off x="1708013" y="2264978"/>
            <a:ext cx="10164869" cy="1324253"/>
            <a:chOff x="1708013" y="2264978"/>
            <a:chExt cx="10164869" cy="13242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01AE2E-40BE-4320-BB26-F12BEF350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8013" y="2264978"/>
              <a:ext cx="9717866" cy="7803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4DC684-AB9C-426E-B174-79CE2F4AF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6726" y="2833261"/>
              <a:ext cx="9736156" cy="75597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3B01FCF-561E-495B-8324-C7074D878B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992" y="3102933"/>
            <a:ext cx="1261981" cy="1505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EDE968-83FD-41FD-84E0-AA9E1A7B1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872" y="4367422"/>
            <a:ext cx="7565792" cy="804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841DCB-D1A7-41B7-96E5-1C6ED38438D4}"/>
              </a:ext>
            </a:extLst>
          </p:cNvPr>
          <p:cNvGrpSpPr/>
          <p:nvPr/>
        </p:nvGrpSpPr>
        <p:grpSpPr>
          <a:xfrm>
            <a:off x="1720713" y="5076705"/>
            <a:ext cx="10578926" cy="1351549"/>
            <a:chOff x="1720713" y="5076705"/>
            <a:chExt cx="10578926" cy="135154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5D00433-A7B3-4032-83A3-CADDCB6B5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0713" y="5076705"/>
              <a:ext cx="10150720" cy="78035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87D5CD-CE1A-4068-A953-240E8849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6726" y="5678381"/>
              <a:ext cx="10162913" cy="749873"/>
            </a:xfrm>
            <a:prstGeom prst="rect">
              <a:avLst/>
            </a:prstGeom>
          </p:spPr>
        </p:pic>
      </p:grpSp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1BC8C90D-E481-47F5-8031-A6F1EFE78D0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5E5867B-8E7B-4776-8A24-E97F8E2729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E23BFB-B3D0-4587-A5D4-5B785AB19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986" y="3289513"/>
            <a:ext cx="1261981" cy="1505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F8BD1-447A-478C-92E6-E24CAA882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172" y="2732808"/>
            <a:ext cx="9309399" cy="8596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884158-D2C0-45AB-A2AE-D312CCE1B9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250" y="5626332"/>
            <a:ext cx="9315495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9518C-4F8F-40E3-ABD1-7DD12B483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601" y="1529029"/>
            <a:ext cx="7565792" cy="804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F16BAD-A827-4BE8-AF83-C8F5ABC43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273" y="2138418"/>
            <a:ext cx="1310754" cy="7559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1D803A4-05C4-49DA-9367-4E3ECECFA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3" y="5006327"/>
            <a:ext cx="1310754" cy="7559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B9BDF1C-D84D-4445-A31C-F399BD8F78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22" y="4400245"/>
            <a:ext cx="7565792" cy="798645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C9168EBE-21A1-4D6E-9EE3-D32ECF72101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8F3182-95C0-480E-8EC5-83EBD78F0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A7C3A-CB7D-42AD-BE2A-63F571B2C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333" y="1801835"/>
            <a:ext cx="10059272" cy="8047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B04F75-A2A6-46A1-A7ED-7673F5958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027" y="4483042"/>
            <a:ext cx="6407451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B0B288-777D-4A1E-B76A-D12241B5A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233" y="2582987"/>
            <a:ext cx="10467739" cy="12010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861A24-503B-4781-B420-AD032FC060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233" y="3785785"/>
            <a:ext cx="1310754" cy="74987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8E9738C-97A0-4AE5-BCB2-09C71D746A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54FDE5A-A394-47D5-978F-542A97DA3D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B4E9C-336F-45A3-85AC-8ADF15245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843" y="1827238"/>
            <a:ext cx="9681287" cy="7986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0C434C-A93D-4064-8D56-54AB6C7DDE66}"/>
              </a:ext>
            </a:extLst>
          </p:cNvPr>
          <p:cNvGrpSpPr/>
          <p:nvPr/>
        </p:nvGrpSpPr>
        <p:grpSpPr>
          <a:xfrm>
            <a:off x="2026871" y="2581946"/>
            <a:ext cx="7541406" cy="1363949"/>
            <a:chOff x="1731901" y="2581946"/>
            <a:chExt cx="7541406" cy="13639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3C83AA-B2D5-4105-BD44-84D583E4A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1901" y="2581946"/>
              <a:ext cx="7541406" cy="7803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D312B1-288E-4821-9DDC-E5D1E1CC2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911"/>
            <a:stretch/>
          </p:blipFill>
          <p:spPr>
            <a:xfrm>
              <a:off x="2172410" y="3196022"/>
              <a:ext cx="4327120" cy="74987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DACC403-4FDB-491F-B35F-5658AB8929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854" y="4523390"/>
            <a:ext cx="7120745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4AE956-DC2F-495F-B86A-DE0E94C61A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871" y="3791739"/>
            <a:ext cx="1310754" cy="74987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8DF95FA-BD92-4C66-A476-F57BB209DEF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9CE7B2-9BE7-449B-BF9F-F6F328AACF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D0C0B-23B7-41D8-A2F2-CC05C8672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462" y="1844859"/>
            <a:ext cx="9681287" cy="7986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58707E3-50DD-4A21-95F1-A3938A57A165}"/>
              </a:ext>
            </a:extLst>
          </p:cNvPr>
          <p:cNvGrpSpPr/>
          <p:nvPr/>
        </p:nvGrpSpPr>
        <p:grpSpPr>
          <a:xfrm>
            <a:off x="2123070" y="2563700"/>
            <a:ext cx="8077900" cy="1324769"/>
            <a:chOff x="1828100" y="2563700"/>
            <a:chExt cx="8077900" cy="13247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BDF816-BCE3-4AF9-8217-49B35FE64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100" y="2563700"/>
              <a:ext cx="8077900" cy="78035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222D1-F484-4D13-8A45-205CF64EE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618"/>
            <a:stretch/>
          </p:blipFill>
          <p:spPr>
            <a:xfrm>
              <a:off x="2263898" y="3138596"/>
              <a:ext cx="6864532" cy="749873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FAAD2BB-A895-474C-A245-D4DEF8F51B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88" y="4751444"/>
            <a:ext cx="10742083" cy="920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82B054-BCD2-4F18-A9B6-53A877C545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070" y="3805328"/>
            <a:ext cx="1310754" cy="74987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4260CF43-5E9C-4F27-8ED5-15B1D9298DF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4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E1C841-210C-45AF-87D0-CD63A3629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0CF40-1BA6-4839-A829-37E6CA2044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3C8851-4206-444D-873E-17E1C2183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902" y="1942624"/>
            <a:ext cx="9681287" cy="804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7721F8-79B7-4556-8081-320D21CFD74D}"/>
              </a:ext>
            </a:extLst>
          </p:cNvPr>
          <p:cNvGrpSpPr/>
          <p:nvPr/>
        </p:nvGrpSpPr>
        <p:grpSpPr>
          <a:xfrm>
            <a:off x="1855046" y="2642041"/>
            <a:ext cx="10160115" cy="1398986"/>
            <a:chOff x="1855046" y="2642041"/>
            <a:chExt cx="10160115" cy="13989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748BCC-F98A-48C9-8658-5E1E888A3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5046" y="2642041"/>
              <a:ext cx="7468247" cy="77425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4A63A2-F7FE-480F-8D1D-383F999B2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9005" y="3285057"/>
              <a:ext cx="9736156" cy="75597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79E458F-CA55-49B6-8A0E-EB60EBAC5F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947" y="4807045"/>
            <a:ext cx="8120576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030E26-3746-45E3-886B-FF6C55062A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046" y="3916363"/>
            <a:ext cx="1310754" cy="749873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76FEFB0C-8EDF-42F5-9180-C374EC6854C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7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6CA8AF-FE65-4418-955C-01E234BF29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186A26-45B0-42A7-A17D-8547BCCF0C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EFD17-B9A4-40E1-91A7-01B532ACC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946" y="1156939"/>
            <a:ext cx="7712108" cy="5633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54BD45-FC88-40D9-9497-1B2B487C6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648" y="1949983"/>
            <a:ext cx="1207113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6E8EE-48D3-4123-BE68-2514E99B0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820" y="2413590"/>
            <a:ext cx="1432684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1707A4-F3DA-47C7-892A-80F3D5325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617" y="2858174"/>
            <a:ext cx="1207113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80BBC-4730-44D2-B62F-48AD11C95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848" y="3324478"/>
            <a:ext cx="1396105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38ABD5-B60D-4F11-A979-8FEA0F40B3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126" y="3788085"/>
            <a:ext cx="2341067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257EB1-21A6-4D76-89FD-893EA4650F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140" y="4223484"/>
            <a:ext cx="1414395" cy="646232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D35205B2-A35F-4ACD-9534-18D21B8AEDD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0B9EBE-CCB2-4724-BDA9-D19BBC5B0A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D7CAC-36D1-4F6D-B578-23F6E2B471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F9156-BBD1-49F3-81F1-ED048C638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946" y="1802807"/>
            <a:ext cx="7712108" cy="4005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DC76C7-AA69-48E7-9EA3-EDFF47BA4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430" y="3989268"/>
            <a:ext cx="1127858" cy="646232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70B8B0AF-08CF-4961-BD29-A4C7662F968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8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D639A7-9B0B-42C8-87A5-35E7038C2C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3D916E-05B3-4291-B68C-BC3575260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563" y="2769855"/>
            <a:ext cx="8931414" cy="835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95EF3E-E621-4BE9-932D-0803015B76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899" y="4821166"/>
            <a:ext cx="7242676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72D1A8-C572-4690-A226-DCE4E7A4B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025" y="3438168"/>
            <a:ext cx="9681287" cy="798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2AD4FA-218D-4643-A8BC-D3D590F37E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899" y="4065196"/>
            <a:ext cx="1310754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ABC14B-4739-4403-BC00-979FE0301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1247" y="1966512"/>
            <a:ext cx="7541406" cy="859611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39B34D42-5435-466C-A80F-DB02D9C928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331C00-575B-4180-A7A9-CC54671ECA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610" y="1607331"/>
            <a:ext cx="6240780" cy="4160520"/>
          </a:xfrm>
          <a:prstGeom prst="roundRect">
            <a:avLst>
              <a:gd name="adj" fmla="val 75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1CA3E-B987-4C39-A65F-E54B3512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734" y="5874065"/>
            <a:ext cx="5852667" cy="81083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56350B4A-91F0-4278-B6FE-5336274DEA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61371F-2183-4AD2-9ABE-194C82B19D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253DA2-A190-4CB9-AF9D-E50D8F88E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904" y="2141909"/>
            <a:ext cx="9681287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9A9EFA-EA1E-4B46-AD3A-1C3000510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273" y="3935736"/>
            <a:ext cx="1310754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4DF69C-59D6-49D4-B04F-78E667209E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116" y="4824735"/>
            <a:ext cx="7998645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B789C4-26CB-4DE1-8023-5735075C2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0973" y="2883880"/>
            <a:ext cx="10077561" cy="1188823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AD4A057-5257-45A8-9A41-39B250267A5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F54A4D-BDC6-4478-9D29-B5C9FFB818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6BE7A-D08D-4E35-8B90-0F1ECC0A2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145" y="1960883"/>
            <a:ext cx="9681287" cy="780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E8644B-951F-43F8-BD18-A5BD02944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934" y="3461752"/>
            <a:ext cx="4846740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C469DC-85E7-4A6E-8350-8AA9D5856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934" y="4102965"/>
            <a:ext cx="944962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13918-88C7-42DC-82A8-160676C303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751" y="4919327"/>
            <a:ext cx="887044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CC0F5C-A734-46B7-B6C0-896551A7B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3465" y="2624258"/>
            <a:ext cx="10077561" cy="804742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F12673D7-871B-45DC-9E70-5ED67E5D0DC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B3A87B-6D55-47D2-90DD-9EE2053A6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69E6F9-378E-4F8F-8746-00848C486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034" y="1749771"/>
            <a:ext cx="1438781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3682BF-6D6C-49D9-B776-845CBF901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089" y="4470916"/>
            <a:ext cx="7413379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E021D9-77E1-4554-A955-CE943969ED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034" y="3598063"/>
            <a:ext cx="92667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94356-4D66-4406-9A90-7EB6137B7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0042" y="2246355"/>
            <a:ext cx="8303472" cy="1499746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C8E63D32-8EAF-4FB0-9AD0-AA41C4F41AD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DB69F-2ED9-41A4-AECB-94BB0255C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16" y="1794181"/>
            <a:ext cx="3798137" cy="34201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FAE7D0-675A-4C2A-855C-E1DB59FA4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153" y="1807474"/>
            <a:ext cx="3511600" cy="3420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CED12-4DEC-4EDD-82B4-46A24E4635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32E6BE-4A75-4231-8DD1-7EEC2F399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870" y="1266262"/>
            <a:ext cx="5127180" cy="780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26CEC-738C-4ED2-B5C4-75DE75F9B6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18" y="5015399"/>
            <a:ext cx="1310754" cy="74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8BBFEE-394A-4C34-852C-094EB158E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983" y="5688777"/>
            <a:ext cx="8260796" cy="85961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758DA8-C8D0-4F5E-B477-7133D2B3CF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BBBFF0-A4FA-4093-AE30-8E668F5E0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B7895-0AD9-45CB-A039-1937F6EF5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138" y="2002256"/>
            <a:ext cx="2859272" cy="786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AD3761-6228-438E-AE34-C5FDD3237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65" y="3409900"/>
            <a:ext cx="1310754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1A229-297A-4600-A88B-139C68791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439" y="4404069"/>
            <a:ext cx="8004742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FB961F-E7DD-48C4-8A50-4FFF22C6B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167" y="2642353"/>
            <a:ext cx="10077561" cy="804742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E8FD272-91D5-4A5D-83E9-2396B302F0A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4D8BE2-173B-46B7-88A2-3E487C216E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135E5D-CF78-4122-AECA-C494CE099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424" y="4593892"/>
            <a:ext cx="1310754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343D54-48DA-49DC-9FA8-71347D34A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681" y="5221118"/>
            <a:ext cx="769381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BA72C1-BB39-477B-95F6-1A8190960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475" y="2545127"/>
            <a:ext cx="3334801" cy="21154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A9B23B-D7B1-45A3-B5DE-8D09AE7F2FAB}"/>
              </a:ext>
            </a:extLst>
          </p:cNvPr>
          <p:cNvGrpSpPr/>
          <p:nvPr/>
        </p:nvGrpSpPr>
        <p:grpSpPr>
          <a:xfrm>
            <a:off x="5863150" y="2526990"/>
            <a:ext cx="5745397" cy="2030144"/>
            <a:chOff x="5863150" y="2526990"/>
            <a:chExt cx="5745397" cy="203014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9D9C38-939E-4CDB-9694-53FEE74CA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3150" y="2526990"/>
              <a:ext cx="5590517" cy="203014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38143B-B041-4051-B154-0B2D90670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81959" y="3247521"/>
              <a:ext cx="1426588" cy="7986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9F24DD-5086-4A9C-B921-82444A6BD0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7908" y="1818500"/>
            <a:ext cx="8260796" cy="804742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7BDD095-ADD4-4192-916F-95AB22EFA97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CE6C6C-F07E-4A77-A0E4-8675C93BD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C02D2-2134-4996-A180-E3FDFBD0C3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09" r="11418"/>
          <a:stretch/>
        </p:blipFill>
        <p:spPr>
          <a:xfrm>
            <a:off x="2197607" y="2820253"/>
            <a:ext cx="681780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A03747-6980-4213-9169-91524404B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116" y="3868808"/>
            <a:ext cx="7998645" cy="9205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931DA7-988C-47C0-A0AE-A8E7E5F0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9742" y="2114600"/>
            <a:ext cx="9681287" cy="804742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16551168-C197-448C-8CEA-2A7D01906FA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0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0CD680-94C8-44E8-A648-1ED69F4B3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E032F-36C2-4AD7-805B-D7E31AE9F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67" y="1450092"/>
            <a:ext cx="9681287" cy="7803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2D3C69-547F-4DC8-B77F-97D4B77B95DD}"/>
              </a:ext>
            </a:extLst>
          </p:cNvPr>
          <p:cNvGrpSpPr/>
          <p:nvPr/>
        </p:nvGrpSpPr>
        <p:grpSpPr>
          <a:xfrm>
            <a:off x="1685531" y="2744459"/>
            <a:ext cx="5649386" cy="757783"/>
            <a:chOff x="1659275" y="2712649"/>
            <a:chExt cx="5649386" cy="7577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D96C77-7D00-4832-8EB5-3ED35215A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9275" y="2714462"/>
              <a:ext cx="5151566" cy="7559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ED988F-64E8-4255-850F-452F58A84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1989" y="2712649"/>
              <a:ext cx="926672" cy="749873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3FB0339-9C0B-4ADB-AA04-E793FCF112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100" y="3557678"/>
            <a:ext cx="5889246" cy="8596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AFDE-4012-4052-B7B0-AD56571AFE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713" y="5361084"/>
            <a:ext cx="5913633" cy="8596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B3CF44-048D-435D-95D1-8183C8621CB7}"/>
              </a:ext>
            </a:extLst>
          </p:cNvPr>
          <p:cNvGrpSpPr/>
          <p:nvPr/>
        </p:nvGrpSpPr>
        <p:grpSpPr>
          <a:xfrm>
            <a:off x="1685531" y="4538215"/>
            <a:ext cx="8348206" cy="802921"/>
            <a:chOff x="2145129" y="4615358"/>
            <a:chExt cx="8348206" cy="80292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61C615B-1E24-49D6-9371-2BE88641D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5129" y="4615358"/>
              <a:ext cx="8303472" cy="79864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34D5086-AF40-4CF1-806A-750587397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663" y="4668406"/>
              <a:ext cx="926672" cy="74987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087E167-0007-4CFA-8D0E-5F8B3633D3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5802" y="2037490"/>
            <a:ext cx="10077561" cy="798645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F2818940-9288-45BE-850E-DB1A48FC921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2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FF5B26-A50F-4EFC-876D-25B0FCA06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8F694C-E2CF-4700-8DEE-51DFAD640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145" y="3557134"/>
            <a:ext cx="5986791" cy="8596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3840BA-654C-464B-99A6-CFDB4C8D2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717" y="5399332"/>
            <a:ext cx="7815749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803315-2670-434D-A170-65B33D3C6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579" y="2186301"/>
            <a:ext cx="8882642" cy="688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23570D-9064-4192-A372-861229006E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091" y="1432461"/>
            <a:ext cx="10540898" cy="8596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A7FEAB-4A41-4F75-9E48-FCD13CCD79E5}"/>
              </a:ext>
            </a:extLst>
          </p:cNvPr>
          <p:cNvGrpSpPr/>
          <p:nvPr/>
        </p:nvGrpSpPr>
        <p:grpSpPr>
          <a:xfrm>
            <a:off x="1886379" y="2760471"/>
            <a:ext cx="9681287" cy="800692"/>
            <a:chOff x="1886379" y="2760471"/>
            <a:chExt cx="9681287" cy="80069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634F62-40A8-46AC-8033-46A2569E7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6379" y="2760471"/>
              <a:ext cx="9681287" cy="79864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A54BBC-72CA-4DD0-8E8E-557831746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92170" y="2805193"/>
              <a:ext cx="1310754" cy="75597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53A8B5-F7C8-4BFA-85D6-97D2D9E75F48}"/>
              </a:ext>
            </a:extLst>
          </p:cNvPr>
          <p:cNvGrpSpPr/>
          <p:nvPr/>
        </p:nvGrpSpPr>
        <p:grpSpPr>
          <a:xfrm>
            <a:off x="1884892" y="4577263"/>
            <a:ext cx="7114332" cy="813406"/>
            <a:chOff x="1884892" y="4577263"/>
            <a:chExt cx="7114332" cy="8134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FF1FC1-1367-48D3-956E-8E6583F79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4892" y="4577263"/>
              <a:ext cx="6822015" cy="80474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8CD173-D96C-4ADF-B701-35CA42783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8470" y="4634699"/>
              <a:ext cx="1310754" cy="755970"/>
            </a:xfrm>
            <a:prstGeom prst="rect">
              <a:avLst/>
            </a:prstGeom>
          </p:spPr>
        </p:pic>
      </p:grpSp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29017537-A327-4826-961C-A72B8797AB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795648-9B11-4806-BD3A-4621D67B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5A918D-10A6-4D80-8362-C035F0FA9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894" y="1771998"/>
            <a:ext cx="9681287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8838A-E358-4CE7-B571-C7976E744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135" y="2478291"/>
            <a:ext cx="1310754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670C0-272D-489D-8CA8-B5465B760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123711"/>
            <a:ext cx="8650974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85394C-27F9-40D7-AC5B-450DEC8DF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894" y="4070341"/>
            <a:ext cx="9681287" cy="804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45AA1D-107E-43DF-8A3A-D46DF0B42D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097" y="4790546"/>
            <a:ext cx="1310754" cy="74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EF88F6-ABEF-4445-99D7-15BFC97E80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359" y="5370119"/>
            <a:ext cx="8272989" cy="859611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B4F40E07-51E4-4EB4-A0F0-51D1B37ECD5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243730-C68E-41EC-944E-45D3983113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775" y="1574651"/>
            <a:ext cx="6240780" cy="416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75111-18D7-414B-B4D5-3C9BFBCCA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556" y="5936726"/>
            <a:ext cx="9150889" cy="804742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F3A2805-0A77-400F-B010-74DA4DE8B4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19C777-1941-49AA-9D96-99F5984E16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FB2239-CB54-4E4E-8AD3-5B704F7C8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939" y="2210105"/>
            <a:ext cx="131075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AF32C-E441-42A0-89C1-389D2DE31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288" y="1581649"/>
            <a:ext cx="9681287" cy="7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1AD121-3513-4E23-A50B-556483716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823" y="2894927"/>
            <a:ext cx="865097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ECF21A-D03B-414D-B4E6-1B9331597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588" y="3951798"/>
            <a:ext cx="9681287" cy="804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8C0D0E-BE9E-431C-A6E1-F58589A52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823" y="5249974"/>
            <a:ext cx="10095851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DFE749-DE8B-4D91-BF03-73F5A40BF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649" y="4588012"/>
            <a:ext cx="1310754" cy="749873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E77DE0E5-99D8-415A-A5C5-3B0FA7FA1FB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BBAD0E-67FE-4C4E-A2B1-D997D00B96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4F5534-0446-42A8-A8EB-0FF3FF9BE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649" y="2399588"/>
            <a:ext cx="1310754" cy="74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F903F8-82E4-4391-AE72-7BC747C46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229" y="4629890"/>
            <a:ext cx="131075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69E987-86BC-476E-82EA-EC94E49DE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860" y="1770700"/>
            <a:ext cx="9681287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E2438D-88A5-440A-A916-A2FECB831C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038" y="3068227"/>
            <a:ext cx="10095852" cy="817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14E4D9-EF15-422A-873C-D00E8BB90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39" y="3975418"/>
            <a:ext cx="9681287" cy="804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131B9-958E-4D48-904B-49739AF44A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038" y="5341770"/>
            <a:ext cx="9838192" cy="837673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33D128EE-EA3D-4ECB-9231-64E458E2F98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0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054CC9-DF33-4C39-AA5F-116BC7EEEC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9B9CC-A2DC-4309-83C1-020D03951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509" y="2405383"/>
            <a:ext cx="1310754" cy="74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2CBE26-676B-49B5-BAC4-B3F977255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509" y="4727707"/>
            <a:ext cx="131075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E7C90-83BC-4828-AE0A-AA736F0D7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481" y="1753162"/>
            <a:ext cx="9681287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8387A-F1F1-47B9-A251-D797467EF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278" y="3108971"/>
            <a:ext cx="836443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EBA768-9905-4421-BD20-ABF6862B2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482" y="4076867"/>
            <a:ext cx="9681287" cy="804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2DE053-7DCC-4F88-9EEF-2A08484E9B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216" y="5364742"/>
            <a:ext cx="8425402" cy="859611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23215C7E-F127-4D15-9C25-0C578EB6F56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4EAD98-B975-4A4E-AC7E-58AC7DE6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81833-A1BA-4D9E-A7BF-0AAEB410B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19" y="2438705"/>
            <a:ext cx="1310754" cy="74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31F4C-CF7B-479B-A5BE-C7D487F00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89" y="4702312"/>
            <a:ext cx="131075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0732F-0E3A-4C64-BB37-69F094C30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10" y="1758209"/>
            <a:ext cx="10918882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B6505D-44FC-48F0-9D8F-19FBA4827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13" y="3119197"/>
            <a:ext cx="102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BCEF47-E3CB-47BC-8CC8-0E83044A78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08" y="4050764"/>
            <a:ext cx="9681287" cy="7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981CC0-6C15-48BA-8470-45BBB656A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13" y="5332767"/>
            <a:ext cx="10632346" cy="859611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203F3278-BB18-4E86-8E55-BC38E045EAC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9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48B422-5683-4A58-B9E2-38F9BA487E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7D7CCE3-CDE6-4C3E-9D10-1E54C6E96C30}"/>
              </a:ext>
            </a:extLst>
          </p:cNvPr>
          <p:cNvGrpSpPr/>
          <p:nvPr/>
        </p:nvGrpSpPr>
        <p:grpSpPr>
          <a:xfrm>
            <a:off x="1736013" y="2798662"/>
            <a:ext cx="9681287" cy="794259"/>
            <a:chOff x="1736013" y="2798662"/>
            <a:chExt cx="9681287" cy="7942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A4B369-DCA4-460A-881A-9D80472BC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6013" y="2798662"/>
              <a:ext cx="9681287" cy="7864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85A202-1A5B-4BEA-9789-950A61B75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971" y="2836951"/>
              <a:ext cx="1310754" cy="75597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12E6D47-690D-45B2-B793-DD84703D75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925" y="3631098"/>
            <a:ext cx="8839966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926DE3-3833-4F30-8868-4E2BF36B9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108" y="1993920"/>
            <a:ext cx="8913124" cy="80474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50B1532F-C41A-44BE-BFC2-07808BA2CF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3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A5027F-F7F6-4043-ADA0-41E7DC6DBF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24946-19E7-46AC-8EAE-F248D6F41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67" y="2186352"/>
            <a:ext cx="9681287" cy="786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E50595-F523-4AD9-BD64-129DDFB45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386" y="3579177"/>
            <a:ext cx="1316850" cy="749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73AD54-6A81-4A56-8653-88C2C8500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087" y="4355326"/>
            <a:ext cx="5730737" cy="920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6AABB2-9E7B-43EE-A42A-F2F4978C17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8513" y="2880078"/>
            <a:ext cx="10077561" cy="798645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3454F4CE-2897-4A46-92A2-8AB5A817805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7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B2D260-AAA5-4225-A5B7-E09FBC447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66454D-E87A-46E8-B5C5-6B8A3815F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67" y="2186352"/>
            <a:ext cx="9681287" cy="786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68E3B-F4E3-477C-970D-C8B995FED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386" y="3579177"/>
            <a:ext cx="131685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4DD09E-DEA5-4434-9D31-DDDEB1BF5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080" y="4263980"/>
            <a:ext cx="7864522" cy="920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B010E9-3570-4A7D-B83A-CBBEF5F8DC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730" y="2868512"/>
            <a:ext cx="10077561" cy="798645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BBE840FB-BC7C-4B99-9369-F869919C8D5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5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3982E6-C724-45B3-B17B-CD86E04FA5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37DC7B-DDA5-4D00-BB3C-B50BF4E1A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67" y="1614852"/>
            <a:ext cx="9681287" cy="7864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5B2FC0-DBD5-4550-8B4A-6902223CC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393" y="4540541"/>
            <a:ext cx="1316850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6F64DA-A07F-4196-8CD7-7051BFF51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543" y="2184164"/>
            <a:ext cx="5681964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4ECD83-391E-4AB5-B05B-674AFC179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522" y="2738310"/>
            <a:ext cx="5834378" cy="7986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1C80E9-BF02-4CD3-827B-F5C4311AB3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43" y="3306065"/>
            <a:ext cx="5688061" cy="7986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A493E46-2188-47AB-8AF5-3A6D9A3A32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522" y="3846028"/>
            <a:ext cx="2042337" cy="7986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5676C80-BB01-4DB4-B852-B478B04B0F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772" y="5187971"/>
            <a:ext cx="8474174" cy="9205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516ED0-AFB8-4EE9-9F98-6544125DF9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8707" y="2171507"/>
            <a:ext cx="2950720" cy="8047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53688E-887A-4FC7-910E-85772362C2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1446" y="2736640"/>
            <a:ext cx="4529721" cy="7986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6A074C-D4C5-4887-A954-72E405BB1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76315" y="3302872"/>
            <a:ext cx="4182218" cy="7986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C15C15C-0362-4BE3-884C-478F17CD8D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15794" y="3818097"/>
            <a:ext cx="4182218" cy="798645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76B0BA4A-3B27-4609-9B2F-2CBE64875F1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E0A973-6CC9-4E60-8F03-BBDE8FD17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114" y="2834883"/>
            <a:ext cx="10077561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BA48E-C8AB-4616-B519-18FA5AC346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B3342-B8A8-401A-B633-5EDB02DEA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67" y="2134975"/>
            <a:ext cx="9681287" cy="7864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31BB6-9151-421A-8D9B-59C1DAC05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658" y="3535810"/>
            <a:ext cx="131685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D8B02-D740-498A-9A82-81F4772193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046" y="4224792"/>
            <a:ext cx="8815580" cy="920576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71E20EF6-3090-4C5B-AD13-97A3BA679E2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7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FF8C8-04F1-4412-9AEC-B080387AD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743" y="3876292"/>
            <a:ext cx="7407282" cy="1347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F619A-64AF-4EE7-9D40-48D4425F7D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3EE02-7218-447E-9317-4C86F2FBF8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727" y="3055496"/>
            <a:ext cx="1316850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7E0CFB-2224-4736-9517-708C49B7A6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067" y="2308042"/>
            <a:ext cx="9681287" cy="786452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5BE49778-6194-449E-A383-E82731ABC4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407F3-A174-4DF5-B9A8-A230C1C860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41B99-3F41-4C7A-8E56-BC403E173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912" y="1637672"/>
            <a:ext cx="6242304" cy="4163568"/>
          </a:xfrm>
          <a:prstGeom prst="roundRect">
            <a:avLst>
              <a:gd name="adj" fmla="val 501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EA0A0-3E0C-4109-BD57-4544EA76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278" y="5960031"/>
            <a:ext cx="8175445" cy="81083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BA62DF-A935-4CDC-BFBD-CB28693A9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6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E49874-EDB0-41DD-9D0A-34430C56D8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AB040-7326-4920-A84B-E40FB36FA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457" y="3182496"/>
            <a:ext cx="131685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DA018-0FFA-46A1-81D9-F9F3EF6E31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170" y="3945894"/>
            <a:ext cx="7413379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D6D01B-FC11-49A9-8761-EF380F9BF1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459" y="2424002"/>
            <a:ext cx="9681287" cy="798645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861A5158-00D2-4900-9C30-4F8B5139906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9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7F59A1-5FAF-4D99-8D03-D930F94A8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EDA1C-2FAF-444F-8350-F16B59D7B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727" y="3093596"/>
            <a:ext cx="131685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55739-F726-45C5-9CD8-4F5F2222D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136" y="3870452"/>
            <a:ext cx="8358340" cy="1347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F98FEC-3032-40B1-BC9A-235CBCB62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227" y="2360652"/>
            <a:ext cx="9681287" cy="79864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CEB96622-06B3-4D2F-BD42-EA083DC05A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3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C1CE72-C705-43D0-802A-F1AD2A7C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25" y="3574974"/>
            <a:ext cx="1038848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015084-A42A-463C-BAED-792E818FC6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387E7-C6F3-4F41-93C4-B0002727C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925" y="1607743"/>
            <a:ext cx="9681287" cy="7986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CB7433-392C-4183-A0E6-EE54483E9017}"/>
              </a:ext>
            </a:extLst>
          </p:cNvPr>
          <p:cNvGrpSpPr/>
          <p:nvPr/>
        </p:nvGrpSpPr>
        <p:grpSpPr>
          <a:xfrm>
            <a:off x="1560562" y="2752379"/>
            <a:ext cx="9034237" cy="782008"/>
            <a:chOff x="1560562" y="2752379"/>
            <a:chExt cx="9034237" cy="7820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18C382-8CE0-44E3-9CF7-6349B9A26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7949" y="2780304"/>
              <a:ext cx="1316850" cy="7498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7D9809-E614-4D4D-A2B1-DAAC4CEF4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 b="2825"/>
            <a:stretch/>
          </p:blipFill>
          <p:spPr>
            <a:xfrm>
              <a:off x="1560562" y="2752379"/>
              <a:ext cx="7847598" cy="78200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7F04740-8D8D-4E6A-BDBB-C8EE848661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58" y="5375585"/>
            <a:ext cx="8576432" cy="8468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DE0126-34A9-4CE0-9CD5-7EB31F8D3D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0562" y="2129972"/>
            <a:ext cx="10077561" cy="7986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6230A95-638C-48C5-B1DF-DD534508D299}"/>
              </a:ext>
            </a:extLst>
          </p:cNvPr>
          <p:cNvGrpSpPr/>
          <p:nvPr/>
        </p:nvGrpSpPr>
        <p:grpSpPr>
          <a:xfrm>
            <a:off x="1560562" y="4560072"/>
            <a:ext cx="8602814" cy="798645"/>
            <a:chOff x="1560562" y="4560072"/>
            <a:chExt cx="8602814" cy="79864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B4999B3-803D-4EA2-BD7D-08AE91CC7148}"/>
                </a:ext>
              </a:extLst>
            </p:cNvPr>
            <p:cNvGrpSpPr/>
            <p:nvPr/>
          </p:nvGrpSpPr>
          <p:grpSpPr>
            <a:xfrm>
              <a:off x="1560562" y="4591976"/>
              <a:ext cx="8602814" cy="761302"/>
              <a:chOff x="1560562" y="4591976"/>
              <a:chExt cx="8602814" cy="76130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CB4555A-57EA-410C-8746-5F9F4289E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6526" y="4603405"/>
                <a:ext cx="1316850" cy="74987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75ADFB6-2101-4AA4-8746-46615772F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60562" y="4591976"/>
                <a:ext cx="1426588" cy="749873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6848D4-CAB1-472B-819A-1D6E0C7FC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0710"/>
            <a:stretch/>
          </p:blipFill>
          <p:spPr>
            <a:xfrm>
              <a:off x="2536372" y="4560072"/>
              <a:ext cx="6583816" cy="798645"/>
            </a:xfrm>
            <a:prstGeom prst="rect">
              <a:avLst/>
            </a:prstGeom>
          </p:spPr>
        </p:pic>
      </p:grpSp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69AE0D3B-07D9-4CB5-9A31-5B31BBEB951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0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21E0A7-247C-40B7-A24B-E88901F7D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ACCD79-943A-40EE-A12A-5CEBCE3CD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575" y="4011456"/>
            <a:ext cx="1316850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372433-D3F6-47DE-80A8-FA1E7129A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219" y="1616746"/>
            <a:ext cx="2755631" cy="780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8A4E9C-08C0-48B9-8C56-F754B05A9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675" y="4925865"/>
            <a:ext cx="780355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80FA93-C304-4060-B682-2FA2F7785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4181" y="2319866"/>
            <a:ext cx="5590517" cy="1475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FB3A7F-2183-4953-AEFF-0FD0D2FADC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2874" y="2319866"/>
            <a:ext cx="3712786" cy="147536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5A658804-7772-44D3-AFE2-A489EAFB75F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7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A27B61-F701-4FC2-8B77-D1EDFF2DA4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46F6EE0-6211-4FC8-9054-4EE6625E0EB3}"/>
              </a:ext>
            </a:extLst>
          </p:cNvPr>
          <p:cNvGrpSpPr/>
          <p:nvPr/>
        </p:nvGrpSpPr>
        <p:grpSpPr>
          <a:xfrm>
            <a:off x="1368243" y="2812621"/>
            <a:ext cx="9681287" cy="804742"/>
            <a:chOff x="1368243" y="2812621"/>
            <a:chExt cx="9681287" cy="8047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0429E2-176A-483A-B6AC-2CDDE878C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4580" y="2865605"/>
              <a:ext cx="1316850" cy="7498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DB5913-5CAF-4F47-A0EC-C4F67C67C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243" y="2812621"/>
              <a:ext cx="9681287" cy="80474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070BF72-FB8A-43F5-A150-E22852AEFE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994" y="3923295"/>
            <a:ext cx="7547502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881FD-E089-431B-B004-66512C5F16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773" y="1969415"/>
            <a:ext cx="8937511" cy="841321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E01BB54-503B-4851-B3B4-18BBE1AE0A8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333F61A-0B1B-43D7-B010-444C5637A9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6FE7-C46D-45EE-B671-C5A628FF2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110" y="2707671"/>
            <a:ext cx="1316850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36929E-CDE6-4B1F-A2DE-DF89AFC35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702" y="5194687"/>
            <a:ext cx="1316850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52DD2-944E-422F-86FA-2658A2085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705" y="1427636"/>
            <a:ext cx="9681287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8D53B-8E60-4B08-BB8B-56C93745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316" y="3264603"/>
            <a:ext cx="7157324" cy="8596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F92C74-A023-49C5-921E-1D8DE28EC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127" y="5688419"/>
            <a:ext cx="7462151" cy="8596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349CEA-CF92-423E-BD8E-826C25D52FFF}"/>
              </a:ext>
            </a:extLst>
          </p:cNvPr>
          <p:cNvGrpSpPr/>
          <p:nvPr/>
        </p:nvGrpSpPr>
        <p:grpSpPr>
          <a:xfrm>
            <a:off x="1583595" y="4114486"/>
            <a:ext cx="9213444" cy="1225402"/>
            <a:chOff x="1583595" y="4114486"/>
            <a:chExt cx="9213444" cy="12254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2AE13C5-F214-470F-B14E-691A0B1B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3595" y="4150329"/>
              <a:ext cx="1121761" cy="7498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E96A07-0FE2-48CA-BD43-478D6BD7B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83830" y="4114486"/>
              <a:ext cx="8413209" cy="122540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24FFDFB-779D-4B30-BC64-0CD5765617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1380" y="2040419"/>
            <a:ext cx="10077561" cy="798645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FC7DB820-28E5-45DD-B8E9-66D5033404B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43FD3E-0D37-419C-852F-8AC14B669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C83D27-646B-4B4D-9553-1C8B1C2BF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534" y="3510249"/>
            <a:ext cx="5742930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6C5D29-DBF4-4874-A83B-60E4A7457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534" y="4654010"/>
            <a:ext cx="6279424" cy="859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8F8049-C369-478C-A958-11C60BCB7E42}"/>
              </a:ext>
            </a:extLst>
          </p:cNvPr>
          <p:cNvGrpSpPr/>
          <p:nvPr/>
        </p:nvGrpSpPr>
        <p:grpSpPr>
          <a:xfrm>
            <a:off x="1763629" y="2122349"/>
            <a:ext cx="9547163" cy="1227364"/>
            <a:chOff x="1763629" y="2122349"/>
            <a:chExt cx="9547163" cy="12273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C41798-67F9-492A-AC49-B3EF189E2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973"/>
            <a:stretch/>
          </p:blipFill>
          <p:spPr>
            <a:xfrm>
              <a:off x="1763629" y="2122349"/>
              <a:ext cx="1243691" cy="12254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5E30F2-83EE-44AC-8714-27C6A5901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07320" y="2124311"/>
              <a:ext cx="8303472" cy="1225402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203E42A6-8B48-4F40-A0FC-976B395B8B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2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44E27D-B996-46AA-8E69-9030955ED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AEBAF2-4304-4BCC-96EB-0D7E90E6D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705" y="2445546"/>
            <a:ext cx="9681287" cy="780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E93BD1-9D1D-46C1-AA3F-85CA26496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488" y="3733310"/>
            <a:ext cx="131075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6254E-C362-4437-B04E-461914262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261" y="4336872"/>
            <a:ext cx="6596444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DB31D5-0554-42CB-84DD-C8FCB50C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357" y="3077400"/>
            <a:ext cx="10083658" cy="80474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E2BA4257-1EB3-492A-99A7-586435D39A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E1350C-B3D3-428B-B21B-59E30B695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D2DAF-2EE1-4884-8103-2E49075D6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30F55D-2F67-4314-BBEE-BE145D03F3D4}"/>
              </a:ext>
            </a:extLst>
          </p:cNvPr>
          <p:cNvGrpSpPr/>
          <p:nvPr/>
        </p:nvGrpSpPr>
        <p:grpSpPr>
          <a:xfrm>
            <a:off x="1562469" y="3429000"/>
            <a:ext cx="10223878" cy="804742"/>
            <a:chOff x="1562469" y="2903269"/>
            <a:chExt cx="10223878" cy="8047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533F6C-6369-44B4-B5A6-07ED1547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1400" y="2952965"/>
              <a:ext cx="1310754" cy="7498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176259-3713-4FB8-AC66-FCD732E48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2469" y="2903269"/>
              <a:ext cx="10223878" cy="80474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2A1E4FA-98DB-4BC1-A358-ECAF9B12C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609" y="4445570"/>
            <a:ext cx="8199831" cy="8596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160B9F-0BFC-4569-9572-9BEC4A3758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930"/>
          <a:stretch/>
        </p:blipFill>
        <p:spPr>
          <a:xfrm>
            <a:off x="1268056" y="2212394"/>
            <a:ext cx="2136626" cy="780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A34739-D16E-4293-AEB1-B5430754F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2966" y="2780747"/>
            <a:ext cx="1310754" cy="798645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3C31EC46-3B16-4E89-AB51-6CB3E68E390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9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F450A3-7BC2-42BB-85FF-45A594925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58186" cy="2871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540DA7-DCEE-48EC-A1A7-89311B1B0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305" y="1798090"/>
            <a:ext cx="9108213" cy="5066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278A4-FF78-4F6A-B072-81DC5D48D1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229DE-26DF-40CC-997E-98211AA6A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387" y="1210866"/>
            <a:ext cx="8279086" cy="701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21507C-CA8B-4EDB-8FA0-FA0BFF238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592" y="1716246"/>
            <a:ext cx="1012024" cy="591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1DB73C-0DAC-4156-8632-0C0DDCC017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177" y="2208444"/>
            <a:ext cx="1505843" cy="591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E33ED-9D1C-44B6-88C5-8BF9E12D40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700" y="2892644"/>
            <a:ext cx="1639966" cy="591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6D35C5-017B-4F91-9360-22B86C0A4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281" y="3373612"/>
            <a:ext cx="999831" cy="591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962461D-EE48-4354-911D-E335A0F675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190" y="4069586"/>
            <a:ext cx="1335140" cy="5913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0E0022-58B1-4D3A-A97C-C7F0678C6D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011" y="4536830"/>
            <a:ext cx="1255885" cy="5913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4D95FE-BAFD-465B-BB8A-78EFE738C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430" y="5233549"/>
            <a:ext cx="1585097" cy="5913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E57B94-A364-427D-BEF0-9B879C5F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351" y="5712772"/>
            <a:ext cx="1018120" cy="5913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993DE98-A54A-4EEB-86F2-07D1083CDC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536" y="6205951"/>
            <a:ext cx="1774090" cy="591363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:a16="http://schemas.microsoft.com/office/drawing/2014/main" id="{77614AF0-4820-4024-9531-8B40E8F3A4E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6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7297</TotalTime>
  <Words>115</Words>
  <Application>Microsoft Office PowerPoint</Application>
  <PresentationFormat>Widescreen</PresentationFormat>
  <Paragraphs>115</Paragraphs>
  <Slides>113</Slides>
  <Notes>110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20" baseType="lpstr">
      <vt:lpstr>Calibri Light</vt:lpstr>
      <vt:lpstr>Cordia New</vt:lpstr>
      <vt:lpstr>PF Catalog</vt:lpstr>
      <vt:lpstr>Calibri</vt:lpstr>
      <vt:lpstr>Arial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Atchawee Jaiipani</dc:creator>
  <cp:lastModifiedBy>Patchanok Nitangkorn</cp:lastModifiedBy>
  <cp:revision>519</cp:revision>
  <dcterms:created xsi:type="dcterms:W3CDTF">2021-10-11T08:45:38Z</dcterms:created>
  <dcterms:modified xsi:type="dcterms:W3CDTF">2023-06-12T08:44:24Z</dcterms:modified>
</cp:coreProperties>
</file>