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70" r:id="rId16"/>
    <p:sldId id="272" r:id="rId17"/>
    <p:sldId id="271" r:id="rId18"/>
    <p:sldId id="273" r:id="rId19"/>
    <p:sldId id="282" r:id="rId20"/>
    <p:sldId id="274" r:id="rId21"/>
    <p:sldId id="277" r:id="rId22"/>
    <p:sldId id="276" r:id="rId23"/>
    <p:sldId id="283" r:id="rId24"/>
    <p:sldId id="279" r:id="rId25"/>
    <p:sldId id="284" r:id="rId26"/>
    <p:sldId id="285" r:id="rId2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สไตล์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7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5CEAB6-67DE-4DA0-A9D5-E319F662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7D7FACD-56C0-47E8-ADFA-D6CDD0E7B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FF76BE6-22C7-4908-9526-0B59E460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6F183FB-28AD-4A81-B738-1C5ABFAE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6007CA7-B7BA-48F9-A76F-25B0F8E7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88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7AC7B4-1D01-44CA-BB87-5A002AEB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550B21E-0B79-464F-BF16-A33C8CF16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552E646-34DC-42E1-A8A5-7B4D9813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57CA4CE-C095-48B1-8C09-39FE5C2B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B83495E-94BC-48D8-936C-820343DA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34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1FA8D43-204C-4ECB-A6BE-0D0E81F98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A280DA0-59DE-4920-891E-D7547E8EC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99B8FA3-89E0-4C94-9F30-A6DE4446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D233BDB-0770-4595-A2EB-2052A28C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32C10BD-105F-443B-9FE8-D7A7BD6F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7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8221B1-3A94-4771-B9BB-D33C9E6C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D629B85-A236-4F13-ACD7-D3B2DC7EE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8DC5F66-809C-4BE9-BD86-F916B0CB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B8BC2E1-8E5F-48F5-B385-F10402F8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F69528-99DC-4857-9585-BD0E51B6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34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6D7AB2-E8D2-47BC-8896-19CAA9D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E2F82C6-5796-41C3-9E98-B5967A65C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4E35587-73BB-4A06-AF67-9A1D4234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7330785-6ACC-4746-9F6C-348D2D83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D9EE9D2-4D4D-4F18-B376-9A727B55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19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C50319-2C7C-47F2-BBA7-A9DD7E7D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4DE686D-2369-475F-9A64-56B8B53EF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536B833-0F93-4024-81CA-D633FD29F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A7AAE34-4E4E-406C-827C-7D95A79A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5361F8C-0A1B-4481-B0AA-964D4669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15E4CE3-F206-4FA3-BD22-98802D75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875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A086FE-A641-410B-9652-FA8AF622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CD0A178-A304-4895-B806-90251415F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210F0E6-EC79-4A02-B560-36F96E60C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2178500-2CCE-45E8-9D52-26E06D360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81B8F7E-6EE9-435B-AB8C-540011C5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729103E6-E368-40F0-A595-CE0F898E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A1614F1-3D8D-41DB-9C54-1DE3AD29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3E2CAAE8-2B8A-465F-916D-E14B3508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350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B96EF0-04EA-43D5-B143-AF6BB37E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6213973-9B0F-48CD-A978-FAD48203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CE9FE36-2A3B-4CEB-817E-CD2531F9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CBAB0DB-8896-4BF8-BF57-C8C81215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07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3222209-4C4D-4235-ABCE-A037070F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D8341CF-35FC-4450-BCA3-BDC1C8E5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44C435A-AFC5-4C16-B088-96380DE9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06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298CEE-5EB7-420C-A6E6-2728B52B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2011A4A-048F-40FA-85EF-1E2C8EB3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35501C2-8E0A-4481-A592-5F1A14828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2051C2A-740E-4144-AB60-6514CC3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E1C9B34-F953-44B9-BACE-285F4490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9E40781-C15C-4FE7-AF4F-217FCF02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47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2967102-7CA7-477D-AED5-90821B92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3E1F86F-DE0A-4805-9079-7BECBBFD6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A3E437D-4230-4BEF-ABD8-5FEDB754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749862C-40F3-417D-A3D5-490DDF8C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BEEE62F-6D40-4196-9D21-5D83AD50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538E1E-90C7-437A-A24C-D7217312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742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AD9488C-8B7B-404A-B331-F6D80553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173D0D3-8967-40E5-A463-03B4A00BC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B415A4D-DC56-4A65-A253-B6E8A0560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7657-DD01-4F51-8B5F-C3813BAF0AF6}" type="datetimeFigureOut">
              <a:rPr lang="th-TH" smtClean="0"/>
              <a:t>11/08/67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603A90F-A23E-41D6-B76D-483657EC2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07B0058-B678-4880-BAB3-CB6185081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A970-CB38-4E6F-9ED6-9818F02705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92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gfdqVmVjfk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7647C0-601B-49E5-A94D-BEC246C92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Ordering Food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71370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809A74-8456-4B20-AA02-237D257E0066}"/>
              </a:ext>
            </a:extLst>
          </p:cNvPr>
          <p:cNvSpPr txBox="1"/>
          <p:nvPr/>
        </p:nvSpPr>
        <p:spPr>
          <a:xfrm>
            <a:off x="4642555" y="5535668"/>
            <a:ext cx="2906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Fried egg</a:t>
            </a:r>
            <a:endParaRPr lang="th-TH" sz="5400" dirty="0"/>
          </a:p>
        </p:txBody>
      </p:sp>
      <p:pic>
        <p:nvPicPr>
          <p:cNvPr id="6" name="Picture 2" descr="ไฟล์:Fried Egg 2.jpg">
            <a:extLst>
              <a:ext uri="{FF2B5EF4-FFF2-40B4-BE49-F238E27FC236}">
                <a16:creationId xmlns:a16="http://schemas.microsoft.com/office/drawing/2014/main" id="{13ECD830-86AD-4CD4-BAD8-2FE5CCD8FF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5" y="1533525"/>
            <a:ext cx="6105525" cy="379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7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0499E0-C379-404A-8EAD-19D6C00C5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Main course</a:t>
            </a:r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B836275-499F-4B5E-B09E-0FC2620FDE29}"/>
              </a:ext>
            </a:extLst>
          </p:cNvPr>
          <p:cNvSpPr txBox="1"/>
          <p:nvPr/>
        </p:nvSpPr>
        <p:spPr>
          <a:xfrm>
            <a:off x="669453" y="3929801"/>
            <a:ext cx="10895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 food that is served as the main dish in a multi-course meal. It is often served after the entrée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7549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809A74-8456-4B20-AA02-237D257E0066}"/>
              </a:ext>
            </a:extLst>
          </p:cNvPr>
          <p:cNvSpPr txBox="1"/>
          <p:nvPr/>
        </p:nvSpPr>
        <p:spPr>
          <a:xfrm>
            <a:off x="4537797" y="5517739"/>
            <a:ext cx="311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Chocolate</a:t>
            </a:r>
            <a:endParaRPr lang="th-TH" sz="5400" dirty="0"/>
          </a:p>
        </p:txBody>
      </p:sp>
      <p:pic>
        <p:nvPicPr>
          <p:cNvPr id="4" name="Picture 3" descr="ช็อกโกแลต เกือบทุกยี่ห้อในไทย พบปนเปื้อน &quot;ตะกั่ว-แคดเมียม&quot;">
            <a:extLst>
              <a:ext uri="{FF2B5EF4-FFF2-40B4-BE49-F238E27FC236}">
                <a16:creationId xmlns:a16="http://schemas.microsoft.com/office/drawing/2014/main" id="{5CCCADB1-65BD-4658-9C20-6FDCF3C90A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4" y="1597342"/>
            <a:ext cx="6105525" cy="3663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7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809A74-8456-4B20-AA02-237D257E0066}"/>
              </a:ext>
            </a:extLst>
          </p:cNvPr>
          <p:cNvSpPr txBox="1"/>
          <p:nvPr/>
        </p:nvSpPr>
        <p:spPr>
          <a:xfrm>
            <a:off x="4515383" y="5589456"/>
            <a:ext cx="3161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Apple pie</a:t>
            </a:r>
            <a:endParaRPr lang="th-TH" sz="5400" dirty="0"/>
          </a:p>
        </p:txBody>
      </p:sp>
      <p:pic>
        <p:nvPicPr>
          <p:cNvPr id="6" name="Picture 5" descr="แอปเปิ้ลและพายแอปเปิ้ล1, แอปเปิล, แอปเปิ้ลพาย, แอปเปิ้ล, JPG">
            <a:extLst>
              <a:ext uri="{FF2B5EF4-FFF2-40B4-BE49-F238E27FC236}">
                <a16:creationId xmlns:a16="http://schemas.microsoft.com/office/drawing/2014/main" id="{3171ADF4-FF95-4B8A-A1BA-7FE6B1CBA5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15" y="1543050"/>
            <a:ext cx="608076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4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809A74-8456-4B20-AA02-237D257E0066}"/>
              </a:ext>
            </a:extLst>
          </p:cNvPr>
          <p:cNvSpPr txBox="1"/>
          <p:nvPr/>
        </p:nvSpPr>
        <p:spPr>
          <a:xfrm>
            <a:off x="4873138" y="5410161"/>
            <a:ext cx="2445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Egg tart</a:t>
            </a:r>
          </a:p>
        </p:txBody>
      </p:sp>
      <p:pic>
        <p:nvPicPr>
          <p:cNvPr id="6" name="Picture 1" descr="Egg tart on wood background">
            <a:extLst>
              <a:ext uri="{FF2B5EF4-FFF2-40B4-BE49-F238E27FC236}">
                <a16:creationId xmlns:a16="http://schemas.microsoft.com/office/drawing/2014/main" id="{3E4C6C29-7A53-4469-89A2-FDD6AB5086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34" y="1596390"/>
            <a:ext cx="6141720" cy="3665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5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E2684F-D968-465D-AE87-7E6BD6FBA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/>
              <a:t>Dessert</a:t>
            </a:r>
            <a:br>
              <a:rPr lang="en-US" dirty="0"/>
            </a:br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4BA32AE-022C-40B6-B138-3EB7764643ED}"/>
              </a:ext>
            </a:extLst>
          </p:cNvPr>
          <p:cNvSpPr/>
          <p:nvPr/>
        </p:nvSpPr>
        <p:spPr>
          <a:xfrm>
            <a:off x="1367117" y="4063280"/>
            <a:ext cx="9457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ea typeface="Calibri" panose="020F0502020204030204" pitchFamily="34" charset="0"/>
              </a:rPr>
              <a:t>is </a:t>
            </a:r>
            <a:r>
              <a:rPr lang="en-US" sz="2000" dirty="0">
                <a:solidFill>
                  <a:srgbClr val="040C28"/>
                </a:solidFill>
                <a:ea typeface="Calibri" panose="020F0502020204030204" pitchFamily="34" charset="0"/>
              </a:rPr>
              <a:t>something sweet, such as fruit, pastry, or ice cream, that you eat at the end of a meal</a:t>
            </a:r>
            <a:r>
              <a:rPr lang="en-US" sz="2000" dirty="0">
                <a:solidFill>
                  <a:srgbClr val="202124"/>
                </a:solidFill>
                <a:ea typeface="Calibri" panose="020F0502020204030204" pitchFamily="34" charset="0"/>
              </a:rPr>
              <a:t>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7509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65DC38-9FB6-4DA2-A1D1-DF18FC500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Ordering food</a:t>
            </a:r>
            <a:br>
              <a:rPr lang="en-US" b="1" dirty="0"/>
            </a:br>
            <a:r>
              <a:rPr lang="en-US" b="1" dirty="0"/>
              <a:t>Expressions</a:t>
            </a:r>
            <a:br>
              <a:rPr lang="en-US" b="1" dirty="0"/>
            </a:b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05203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375C5767-27C5-4257-9724-EC9D3EB23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89909"/>
              </p:ext>
            </p:extLst>
          </p:nvPr>
        </p:nvGraphicFramePr>
        <p:xfrm>
          <a:off x="2055945" y="320461"/>
          <a:ext cx="7929282" cy="653753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075769">
                  <a:extLst>
                    <a:ext uri="{9D8B030D-6E8A-4147-A177-3AD203B41FA5}">
                      <a16:colId xmlns:a16="http://schemas.microsoft.com/office/drawing/2014/main" val="1525588349"/>
                    </a:ext>
                  </a:extLst>
                </a:gridCol>
                <a:gridCol w="3853513">
                  <a:extLst>
                    <a:ext uri="{9D8B030D-6E8A-4147-A177-3AD203B41FA5}">
                      <a16:colId xmlns:a16="http://schemas.microsoft.com/office/drawing/2014/main" val="3160384410"/>
                    </a:ext>
                  </a:extLst>
                </a:gridCol>
              </a:tblGrid>
              <a:tr h="410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Expressions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Responses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extLst>
                  <a:ext uri="{0D108BD9-81ED-4DB2-BD59-A6C34878D82A}">
                    <a16:rowId xmlns:a16="http://schemas.microsoft.com/office/drawing/2014/main" val="1620489220"/>
                  </a:ext>
                </a:extLst>
              </a:tr>
              <a:tr h="830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How can I help you?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May I help you?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I’d like to make a reservation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I’d like to book a table, please.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Yes, Can I have a table for 2 people, please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extLst>
                  <a:ext uri="{0D108BD9-81ED-4DB2-BD59-A6C34878D82A}">
                    <a16:rowId xmlns:a16="http://schemas.microsoft.com/office/drawing/2014/main" val="3116383252"/>
                  </a:ext>
                </a:extLst>
              </a:tr>
              <a:tr h="1040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What would you like to drink?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Can I get you a drink?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May I get you anything to drink?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Would you like something to drink?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I’ll have……….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I’ll have a bottle of water, please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extLst>
                  <a:ext uri="{0D108BD9-81ED-4DB2-BD59-A6C34878D82A}">
                    <a16:rowId xmlns:a16="http://schemas.microsoft.com/office/drawing/2014/main" val="3177400703"/>
                  </a:ext>
                </a:extLst>
              </a:tr>
              <a:tr h="1040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Are you ready to order?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Can I take your order?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What can I get for you?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What would you like to have?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Yes, please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I’d like to order…….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I’ll have……., please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Could I have…….?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extLst>
                  <a:ext uri="{0D108BD9-81ED-4DB2-BD59-A6C34878D82A}">
                    <a16:rowId xmlns:a16="http://schemas.microsoft.com/office/drawing/2014/main" val="1015213264"/>
                  </a:ext>
                </a:extLst>
              </a:tr>
              <a:tr h="16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Can I get the menu, please?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Can I have the menu, please?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</a:rPr>
                        <a:t>What would you recommend?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</a:rPr>
                        <a:t>What are today’s specials?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</a:rPr>
                        <a:t>What should I order?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extLst>
                  <a:ext uri="{0D108BD9-81ED-4DB2-BD59-A6C34878D82A}">
                    <a16:rowId xmlns:a16="http://schemas.microsoft.com/office/drawing/2014/main" val="997353670"/>
                  </a:ext>
                </a:extLst>
              </a:tr>
              <a:tr h="62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9038" marR="49038" marT="0" marB="0"/>
                </a:tc>
                <a:extLst>
                  <a:ext uri="{0D108BD9-81ED-4DB2-BD59-A6C34878D82A}">
                    <a16:rowId xmlns:a16="http://schemas.microsoft.com/office/drawing/2014/main" val="2970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00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8FE4246F-83B7-445F-B1F6-06A7873F3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92305"/>
              </p:ext>
            </p:extLst>
          </p:nvPr>
        </p:nvGraphicFramePr>
        <p:xfrm>
          <a:off x="1896035" y="1509140"/>
          <a:ext cx="8399930" cy="432505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317690">
                  <a:extLst>
                    <a:ext uri="{9D8B030D-6E8A-4147-A177-3AD203B41FA5}">
                      <a16:colId xmlns:a16="http://schemas.microsoft.com/office/drawing/2014/main" val="3548296057"/>
                    </a:ext>
                  </a:extLst>
                </a:gridCol>
                <a:gridCol w="4082240">
                  <a:extLst>
                    <a:ext uri="{9D8B030D-6E8A-4147-A177-3AD203B41FA5}">
                      <a16:colId xmlns:a16="http://schemas.microsoft.com/office/drawing/2014/main" val="1999398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Can I get you anything else?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Would you like anything for dessert?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effectLst/>
                          <a:latin typeface="+mn-lt"/>
                        </a:rPr>
                        <a:t> 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I’d like to order…….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I’ll have……., please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Could I have…….?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No, thank you. / No, thanks.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837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Can I have the bill, please?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I’d like to have the bill, please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Bill, please.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How much does it cost?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It’s ………….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It’s fifty dollars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That’ll be……..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That’ll be fifty dollars.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It costs……..</a:t>
                      </a:r>
                      <a:endParaRPr lang="en-US" sz="1800" b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945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Would you like to pay by cash or card?</a:t>
                      </a:r>
                      <a:endParaRPr lang="en-US" sz="1800" b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I’ll pay by cash.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I’ll pay by card.</a:t>
                      </a:r>
                      <a:endParaRPr lang="en-US" sz="1800" b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09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Would you like a receipt?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 </a:t>
                      </a:r>
                      <a:endParaRPr lang="en-US" sz="1800" b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Yes, please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No, thank you.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Keep the change.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88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05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E7003C5-2D31-4E89-BE86-A865EFB9DFEA}"/>
              </a:ext>
            </a:extLst>
          </p:cNvPr>
          <p:cNvSpPr/>
          <p:nvPr/>
        </p:nvSpPr>
        <p:spPr>
          <a:xfrm>
            <a:off x="2599765" y="100877"/>
            <a:ext cx="6096000" cy="6656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Waiter: Hello, Can I help you?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Kim: Yes, I'd like to have some lunch.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Waiter: Would you like a starter?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Kim: Yes, I'd like a bowl of chicken soup, please.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Waiter: And what would you like for a main course?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Kim: I'd like a grilled cheese sandwich.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Waiter: Would you like anything to drink?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Kim: Yes, I'd like a glass of Coke, please.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Waiter: (After Kim has her lunch.) Can I bring you anything else?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Kim: No thank you. Just the bill.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Waiter: Certainly.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Kim: I don't have my glasses. How much is the lunch?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Waiter: That's $6.75.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Kim: Here you are. Thank you very much.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Waiter: You're welcome. Have a good day.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Kim: Thank you, the same to you.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82F02F-68FD-4805-8290-A890F840C3DF}"/>
              </a:ext>
            </a:extLst>
          </p:cNvPr>
          <p:cNvSpPr/>
          <p:nvPr/>
        </p:nvSpPr>
        <p:spPr>
          <a:xfrm>
            <a:off x="481200" y="201754"/>
            <a:ext cx="17270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Dialouge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5119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ummer Food and Drink Pairings - Martin's Famous Potato Rolls and Bread">
            <a:extLst>
              <a:ext uri="{FF2B5EF4-FFF2-40B4-BE49-F238E27FC236}">
                <a16:creationId xmlns:a16="http://schemas.microsoft.com/office/drawing/2014/main" id="{4884FF56-05C0-4540-B750-60424B9F6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754"/>
            <a:ext cx="12192000" cy="69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56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สื่อออนไลน์ 4" title="At the Restaurant Conversation">
            <a:hlinkClick r:id="" action="ppaction://media"/>
            <a:extLst>
              <a:ext uri="{FF2B5EF4-FFF2-40B4-BE49-F238E27FC236}">
                <a16:creationId xmlns:a16="http://schemas.microsoft.com/office/drawing/2014/main" id="{CECCA85E-75AC-4D21-82F0-9196003C0B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1"/>
            <a:ext cx="12192000" cy="68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B790DE-9E21-4E71-AD11-07E1D87E4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Direction:  Watch the video clip and answer the questions.</a:t>
            </a:r>
          </a:p>
          <a:p>
            <a:r>
              <a:rPr lang="en-US" dirty="0"/>
              <a:t>Where are they?</a:t>
            </a:r>
          </a:p>
          <a:p>
            <a:r>
              <a:rPr lang="en-US" dirty="0"/>
              <a:t>How many people are there in the restaurant?</a:t>
            </a:r>
          </a:p>
          <a:p>
            <a:r>
              <a:rPr lang="en-US" dirty="0"/>
              <a:t>What appetizers do they order?</a:t>
            </a:r>
          </a:p>
          <a:p>
            <a:r>
              <a:rPr lang="en-US" dirty="0"/>
              <a:t>What would customers like to drink?</a:t>
            </a:r>
          </a:p>
          <a:p>
            <a:r>
              <a:rPr lang="en-US" dirty="0"/>
              <a:t>What would customers like to have for main course?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870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35B4F6-68D2-4A88-B258-82518E4F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b="1" dirty="0"/>
              <a:t>Worksheet 1</a:t>
            </a:r>
            <a:br>
              <a:rPr lang="en-US" b="1" dirty="0"/>
            </a:b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754544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3F9AE4-E55C-4620-AD8C-92C27C5F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823" y="125333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Direction:  Complete the dialogue with phrases or words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Waiter:       Hello, _________________?</a:t>
            </a:r>
          </a:p>
          <a:p>
            <a:r>
              <a:rPr lang="en-US" dirty="0"/>
              <a:t>Costumer:  Yes, I'd like to have some dinner.</a:t>
            </a:r>
          </a:p>
          <a:p>
            <a:r>
              <a:rPr lang="en-US" dirty="0"/>
              <a:t>Waiter:       Would you like a__________?</a:t>
            </a:r>
          </a:p>
          <a:p>
            <a:r>
              <a:rPr lang="en-US" dirty="0"/>
              <a:t>Costumer:  Yes, I’d like a vegetable soup, please.</a:t>
            </a:r>
          </a:p>
          <a:p>
            <a:r>
              <a:rPr lang="en-US" dirty="0"/>
              <a:t>Waiter:       And what _____________ for a main course?</a:t>
            </a:r>
          </a:p>
          <a:p>
            <a:r>
              <a:rPr lang="en-US" dirty="0"/>
              <a:t>Costumer:  I’d like the grilled fish.</a:t>
            </a:r>
          </a:p>
          <a:p>
            <a:r>
              <a:rPr lang="en-US" dirty="0"/>
              <a:t>Waiter:       Would you like _____________?</a:t>
            </a:r>
          </a:p>
          <a:p>
            <a:r>
              <a:rPr lang="en-US" dirty="0"/>
              <a:t>Costumer:  Yes, I'd like a glass of orange juice, please.</a:t>
            </a:r>
          </a:p>
          <a:p>
            <a:r>
              <a:rPr lang="en-US" dirty="0"/>
              <a:t>Waiter:       Can I bring you ___________?</a:t>
            </a:r>
          </a:p>
          <a:p>
            <a:r>
              <a:rPr lang="en-US" dirty="0"/>
              <a:t>Costumer:   __________. Just the bill. </a:t>
            </a:r>
          </a:p>
          <a:p>
            <a:r>
              <a:rPr lang="en-US" dirty="0"/>
              <a:t>Waiter:        Ok sir. I’ll be right back with the bill.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3922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CA0665-1934-42C8-940A-984C8803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1563"/>
            <a:ext cx="9144000" cy="2387600"/>
          </a:xfrm>
        </p:spPr>
        <p:txBody>
          <a:bodyPr/>
          <a:lstStyle/>
          <a:p>
            <a:r>
              <a:rPr lang="en-US" b="1" dirty="0"/>
              <a:t>Worksheet 2</a:t>
            </a:r>
            <a:br>
              <a:rPr lang="en-US" b="1" dirty="0"/>
            </a:b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266771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CAA4FE-275A-49E3-8D14-3D8E0CC2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69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 Direction:  Look at the menu and write the conversation.</a:t>
            </a:r>
            <a:endParaRPr lang="th-TH" sz="2000" dirty="0"/>
          </a:p>
        </p:txBody>
      </p:sp>
      <p:pic>
        <p:nvPicPr>
          <p:cNvPr id="4" name="Picture 8" descr="https://static.islcollective.com/storage/preview/201703/766x542/food-and-drink-restaurant-menu-fun-activities-games-role-plays-drama-and-improvis_96815_1.jpg">
            <a:extLst>
              <a:ext uri="{FF2B5EF4-FFF2-40B4-BE49-F238E27FC236}">
                <a16:creationId xmlns:a16="http://schemas.microsoft.com/office/drawing/2014/main" id="{191BE07E-23BE-403F-A499-49FC48B17E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54" y="681318"/>
            <a:ext cx="5723927" cy="6311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397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D04D446-3E3F-4990-962F-B0089E15E621}"/>
              </a:ext>
            </a:extLst>
          </p:cNvPr>
          <p:cNvSpPr/>
          <p:nvPr/>
        </p:nvSpPr>
        <p:spPr>
          <a:xfrm>
            <a:off x="2518915" y="233082"/>
            <a:ext cx="6069274" cy="639183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483C1CC-AED8-4229-B1EC-7A188D8B37C5}"/>
              </a:ext>
            </a:extLst>
          </p:cNvPr>
          <p:cNvSpPr/>
          <p:nvPr/>
        </p:nvSpPr>
        <p:spPr>
          <a:xfrm>
            <a:off x="3115152" y="505892"/>
            <a:ext cx="4876800" cy="594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Task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Divide into groups of 4-5 people to compose a conversation about ordering food and drinks in a restaurant.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Name ………………………………………………     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Name ………………………………………………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Name ……………………………………...........     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Name ……………………………………………..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Name ……………………………………………..    	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Class …………………………………………......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154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5DAEE7-CD97-4DD6-906B-E1828DEC5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65532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ฟรี คลังภาพถ่ายฟรี ของ การถ่ายภาพอาหาร, จานตื้น, ชีส คลังภาพถ่าย">
            <a:extLst>
              <a:ext uri="{FF2B5EF4-FFF2-40B4-BE49-F238E27FC236}">
                <a16:creationId xmlns:a16="http://schemas.microsoft.com/office/drawing/2014/main" id="{BC4C67CD-4C10-4B31-ABF6-E539A2FFF7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253331"/>
            <a:ext cx="652700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809A74-8456-4B20-AA02-237D257E0066}"/>
              </a:ext>
            </a:extLst>
          </p:cNvPr>
          <p:cNvSpPr txBox="1"/>
          <p:nvPr/>
        </p:nvSpPr>
        <p:spPr>
          <a:xfrm>
            <a:off x="5517775" y="5782235"/>
            <a:ext cx="2012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Snack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19761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809A74-8456-4B20-AA02-237D257E0066}"/>
              </a:ext>
            </a:extLst>
          </p:cNvPr>
          <p:cNvSpPr txBox="1"/>
          <p:nvPr/>
        </p:nvSpPr>
        <p:spPr>
          <a:xfrm>
            <a:off x="4313701" y="5486399"/>
            <a:ext cx="3564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Spring rolls</a:t>
            </a:r>
          </a:p>
        </p:txBody>
      </p:sp>
      <p:pic>
        <p:nvPicPr>
          <p:cNvPr id="7" name="Picture 1" descr="ปอเปี๊ยะ, อาหาร, จาน, มื้อ, อร่อย">
            <a:extLst>
              <a:ext uri="{FF2B5EF4-FFF2-40B4-BE49-F238E27FC236}">
                <a16:creationId xmlns:a16="http://schemas.microsoft.com/office/drawing/2014/main" id="{C59E8A70-FFF9-4170-B496-B5201C24C3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95" y="1620146"/>
            <a:ext cx="6300209" cy="361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4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809A74-8456-4B20-AA02-237D257E0066}"/>
              </a:ext>
            </a:extLst>
          </p:cNvPr>
          <p:cNvSpPr txBox="1"/>
          <p:nvPr/>
        </p:nvSpPr>
        <p:spPr>
          <a:xfrm>
            <a:off x="4306976" y="5465193"/>
            <a:ext cx="3578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Fruit salad</a:t>
            </a:r>
            <a:endParaRPr lang="th-TH" sz="5400" dirty="0"/>
          </a:p>
        </p:txBody>
      </p:sp>
      <p:pic>
        <p:nvPicPr>
          <p:cNvPr id="4" name="Picture 4" descr="https://chakaimuk-18f5a.kxcdn.com/80zx8q.jpg">
            <a:extLst>
              <a:ext uri="{FF2B5EF4-FFF2-40B4-BE49-F238E27FC236}">
                <a16:creationId xmlns:a16="http://schemas.microsoft.com/office/drawing/2014/main" id="{B32A710B-CB5D-4C0A-8C28-9D7711A688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60" y="1275555"/>
            <a:ext cx="7052273" cy="3880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E8E8DD-D4DA-441C-9ACD-FE4C9F024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84500"/>
            <a:ext cx="9144000" cy="1193800"/>
          </a:xfrm>
        </p:spPr>
        <p:txBody>
          <a:bodyPr/>
          <a:lstStyle/>
          <a:p>
            <a:r>
              <a:rPr lang="en-US" dirty="0"/>
              <a:t>Appetizer</a:t>
            </a:r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F6ECC66-1543-4403-A18D-71268F405D40}"/>
              </a:ext>
            </a:extLst>
          </p:cNvPr>
          <p:cNvSpPr txBox="1"/>
          <p:nvPr/>
        </p:nvSpPr>
        <p:spPr>
          <a:xfrm>
            <a:off x="926411" y="4402486"/>
            <a:ext cx="10339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 a food or drink that stimulates the appetite and is usually served before a meal.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0767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809A74-8456-4B20-AA02-237D257E0066}"/>
              </a:ext>
            </a:extLst>
          </p:cNvPr>
          <p:cNvSpPr txBox="1"/>
          <p:nvPr/>
        </p:nvSpPr>
        <p:spPr>
          <a:xfrm>
            <a:off x="3643868" y="5250041"/>
            <a:ext cx="490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Shrimp fried rice</a:t>
            </a:r>
            <a:endParaRPr lang="th-TH" sz="5400" dirty="0"/>
          </a:p>
        </p:txBody>
      </p:sp>
      <p:pic>
        <p:nvPicPr>
          <p:cNvPr id="6" name="Picture 4" descr="ข้าวผัดกุ้งทำเอง3, ข้าวผัดสไตล์จีน, ข้าวผัด, ข้าวผัด, JPG">
            <a:extLst>
              <a:ext uri="{FF2B5EF4-FFF2-40B4-BE49-F238E27FC236}">
                <a16:creationId xmlns:a16="http://schemas.microsoft.com/office/drawing/2014/main" id="{2F678865-4F2C-4CBE-826C-75B57CC8DC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08" y="887516"/>
            <a:ext cx="5097780" cy="380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7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809A74-8456-4B20-AA02-237D257E0066}"/>
              </a:ext>
            </a:extLst>
          </p:cNvPr>
          <p:cNvSpPr txBox="1"/>
          <p:nvPr/>
        </p:nvSpPr>
        <p:spPr>
          <a:xfrm>
            <a:off x="3592533" y="5410162"/>
            <a:ext cx="500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Pad Thai Noodles</a:t>
            </a:r>
            <a:endParaRPr lang="th-TH" sz="5400" dirty="0"/>
          </a:p>
        </p:txBody>
      </p:sp>
      <p:pic>
        <p:nvPicPr>
          <p:cNvPr id="4" name="Picture 7" descr="ผัดไทยอร่อย, ผัดไทย, ก๋วยเตี๋ยว, ไทย, JPG">
            <a:extLst>
              <a:ext uri="{FF2B5EF4-FFF2-40B4-BE49-F238E27FC236}">
                <a16:creationId xmlns:a16="http://schemas.microsoft.com/office/drawing/2014/main" id="{7DCDB3C4-BFBA-4F66-8243-040AC4C57B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69" y="1447838"/>
            <a:ext cx="6496461" cy="3572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5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754</Words>
  <Application>Microsoft Office PowerPoint</Application>
  <PresentationFormat>แบบจอกว้าง</PresentationFormat>
  <Paragraphs>124</Paragraphs>
  <Slides>26</Slides>
  <Notes>0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ธีมของ Office</vt:lpstr>
      <vt:lpstr>Ordering Food</vt:lpstr>
      <vt:lpstr>งานนำเสนอ PowerPoint</vt:lpstr>
      <vt:lpstr>Vocabulary</vt:lpstr>
      <vt:lpstr>งานนำเสนอ PowerPoint</vt:lpstr>
      <vt:lpstr>งานนำเสนอ PowerPoint</vt:lpstr>
      <vt:lpstr>งานนำเสนอ PowerPoint</vt:lpstr>
      <vt:lpstr>Appetizer</vt:lpstr>
      <vt:lpstr>งานนำเสนอ PowerPoint</vt:lpstr>
      <vt:lpstr>งานนำเสนอ PowerPoint</vt:lpstr>
      <vt:lpstr>งานนำเสนอ PowerPoint</vt:lpstr>
      <vt:lpstr> Main course</vt:lpstr>
      <vt:lpstr>งานนำเสนอ PowerPoint</vt:lpstr>
      <vt:lpstr>งานนำเสนอ PowerPoint</vt:lpstr>
      <vt:lpstr>งานนำเสนอ PowerPoint</vt:lpstr>
      <vt:lpstr>Dessert </vt:lpstr>
      <vt:lpstr>Ordering food Expressions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Worksheet 1 </vt:lpstr>
      <vt:lpstr>งานนำเสนอ PowerPoint</vt:lpstr>
      <vt:lpstr>Worksheet 2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Food</dc:title>
  <dc:creator>User</dc:creator>
  <cp:lastModifiedBy>Sutida30339_1@hotmail.com</cp:lastModifiedBy>
  <cp:revision>20</cp:revision>
  <dcterms:created xsi:type="dcterms:W3CDTF">2024-02-12T15:37:29Z</dcterms:created>
  <dcterms:modified xsi:type="dcterms:W3CDTF">2024-08-11T10:32:55Z</dcterms:modified>
</cp:coreProperties>
</file>