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8" r:id="rId4"/>
    <p:sldId id="258" r:id="rId5"/>
    <p:sldId id="259" r:id="rId6"/>
    <p:sldId id="323" r:id="rId7"/>
    <p:sldId id="260" r:id="rId8"/>
    <p:sldId id="266" r:id="rId9"/>
    <p:sldId id="263" r:id="rId10"/>
    <p:sldId id="264" r:id="rId11"/>
    <p:sldId id="265" r:id="rId12"/>
    <p:sldId id="268" r:id="rId13"/>
    <p:sldId id="267" r:id="rId14"/>
    <p:sldId id="269" r:id="rId15"/>
    <p:sldId id="322" r:id="rId16"/>
    <p:sldId id="315" r:id="rId17"/>
    <p:sldId id="316" r:id="rId18"/>
    <p:sldId id="317" r:id="rId19"/>
    <p:sldId id="312" r:id="rId20"/>
    <p:sldId id="313" r:id="rId21"/>
    <p:sldId id="310" r:id="rId22"/>
    <p:sldId id="321" r:id="rId23"/>
    <p:sldId id="314" r:id="rId24"/>
    <p:sldId id="307" r:id="rId25"/>
    <p:sldId id="318" r:id="rId26"/>
    <p:sldId id="320" r:id="rId27"/>
    <p:sldId id="262" r:id="rId28"/>
    <p:sldId id="309" r:id="rId29"/>
    <p:sldId id="311" r:id="rId30"/>
    <p:sldId id="3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736848-1224-4703-9E1C-5B6B4DC19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295F88B-A4E7-4406-B475-EDEF19D14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969AB24-F492-4475-ACDC-E84F8875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BC717CF-9C0A-4BA8-942F-0457E08E0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965D601-D80A-46BD-96F9-02F9CC4A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7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DA5E921-1C32-49DE-B35B-500E959E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A43B2C9-2DE0-4691-87EE-06FB7921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C77678E-1E94-4ACD-A0C1-F8689D4F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38D8141-8C8D-4FC2-88F6-29030F89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BEA21C9-297B-4986-83D4-1F064680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891192F7-EB75-4576-9CFF-A55286AEA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BD334A5-7462-4C26-98DB-0BAFFA903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F33E817-845F-46B8-96DD-5D8F80475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571D973-11A6-4115-8CA5-78A5563C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56BC77C-BF15-43EE-B8FF-4FE2E966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9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0D05B7-0510-482D-9D4A-2937EBBB7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48F9D84-87E1-4238-AA70-7F5619C53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716D001-B57E-4D47-8342-8D210E17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C6E504F-3AD9-4948-8ED3-959D12E6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98B33E2-531B-450B-A827-A388EC9F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AD24150-EE30-47F7-A1AD-3C6B8747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E6E481D-D1A1-4D35-A88A-90758292F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95E2E0E-E89E-4B05-8590-8D677D50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53A185F-8F1F-4A21-953C-FB2BA7BB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AEFE661-0F39-4AF7-8FFB-3A0B0DEE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4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7DABC7F-82D3-4C50-8560-46FB83BA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CF7F80B-3852-4A02-A291-F30C5846D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A54B3FE-C1DB-4B81-A5FE-D4713ABDB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702F301-749D-4A84-83FB-086C3A0B4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24249A9-F17E-4BDA-9E8E-62475656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67EB2D0-3932-430B-BFD6-E3E26670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BBE030-5E06-45F3-9441-3E9F1F62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B811755-DD19-4EAC-93C6-C14C7143E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AA1C1C5-5DD7-4C58-8389-13D61F6D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F10D8318-97B5-4C0B-BF2F-DC6C0A6F9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16FC6AF0-7C8D-4B94-A326-7C9732C00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1014ED7D-42EB-45AA-B5BE-A1D79ECC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590DCC76-0C79-4CD7-BDC4-FC966B2BF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949C27CE-DC5F-40B2-AD50-72022099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9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D876D99-1CE1-4AB9-92B7-768D14BF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05841FD5-1DDF-4850-9AA6-A611A20A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6E27D930-6F59-4C94-ADB4-0795CC696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34634CB-9119-48F0-88CB-609B4F59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0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158D9414-80DC-4094-8C57-7D71E137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512A0D2A-020B-480C-8D6A-2703EB0E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2CFFD92-F7F0-4A36-9E6D-C4B6A48C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3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A679792-5DF5-4B16-B47F-CF71EC60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852D787-0469-41B4-B1C6-462574F5B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E3AA67A2-D7E9-4832-A7E6-C5478D65B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43863F-7460-4594-ABD0-76872203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FE7552D-2436-4033-BA24-6CE62F4D8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DA1256D-5E3F-42AB-B0AD-2825130E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0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F5EA713-AA7C-477C-840C-76F72839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60A826E4-D528-4366-932F-ACC544C8E3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582942A-7E2E-4A2C-9908-A35A8CC65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F79EDCE-16FD-496D-914B-D0F8CAC5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75698D8-183C-43D7-9619-51304DFD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8017DA3-8E93-4BA1-9D72-5F19643C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E64E193D-F7B0-4B8B-AD07-09EF820D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44A591B-A74C-4333-BB72-7A2C4A925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967620C-031A-4CD2-9090-4C81ADDD6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87B1-38BF-472A-BD09-7E5BDA2D1BB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42C8A4B-11EC-48CE-AD5F-50E6F01E9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A52823B-A830-4E1D-8239-E6801BD2D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0BC11-F2B7-4B6F-9067-2015849A8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9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BECF635-525F-4F50-A4D3-9AD6D8B4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Are you coming to Jamaica with me?">
            <a:extLst>
              <a:ext uri="{FF2B5EF4-FFF2-40B4-BE49-F238E27FC236}">
                <a16:creationId xmlns:a16="http://schemas.microsoft.com/office/drawing/2014/main" id="{0FD34E13-322B-4546-BB18-6326CEC075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7" y="624459"/>
            <a:ext cx="3607396" cy="17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re you coming to Jamaica with me?">
            <a:extLst>
              <a:ext uri="{FF2B5EF4-FFF2-40B4-BE49-F238E27FC236}">
                <a16:creationId xmlns:a16="http://schemas.microsoft.com/office/drawing/2014/main" id="{57254D9C-9D9B-4022-86E4-FD7066B36F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604" y="4638646"/>
            <a:ext cx="3607396" cy="17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re you coming to Jamaica with me?">
            <a:extLst>
              <a:ext uri="{FF2B5EF4-FFF2-40B4-BE49-F238E27FC236}">
                <a16:creationId xmlns:a16="http://schemas.microsoft.com/office/drawing/2014/main" id="{6C89D10C-1F0A-4301-B885-B10EDDEA7E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0" y="4638646"/>
            <a:ext cx="2140553" cy="1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re you coming to Jamaica with me?">
            <a:extLst>
              <a:ext uri="{FF2B5EF4-FFF2-40B4-BE49-F238E27FC236}">
                <a16:creationId xmlns:a16="http://schemas.microsoft.com/office/drawing/2014/main" id="{277DEDD4-E5FF-4BE5-AE5E-C0566AB2A7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36" y="1451364"/>
            <a:ext cx="2140553" cy="1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re you coming to Jamaica with me?">
            <a:extLst>
              <a:ext uri="{FF2B5EF4-FFF2-40B4-BE49-F238E27FC236}">
                <a16:creationId xmlns:a16="http://schemas.microsoft.com/office/drawing/2014/main" id="{107D0965-439E-4558-BFF4-1EEB22D98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59" y="2884709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re you coming to Jamaica with me?">
            <a:extLst>
              <a:ext uri="{FF2B5EF4-FFF2-40B4-BE49-F238E27FC236}">
                <a16:creationId xmlns:a16="http://schemas.microsoft.com/office/drawing/2014/main" id="{CDEA4405-C3F6-4DCA-8C2F-563325EC9B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7" y="3618096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e you coming to Jamaica with me?">
            <a:extLst>
              <a:ext uri="{FF2B5EF4-FFF2-40B4-BE49-F238E27FC236}">
                <a16:creationId xmlns:a16="http://schemas.microsoft.com/office/drawing/2014/main" id="{9BBE0BAF-3816-4351-97E6-4924890D8D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13" y="6207035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re you coming to Jamaica with me?">
            <a:extLst>
              <a:ext uri="{FF2B5EF4-FFF2-40B4-BE49-F238E27FC236}">
                <a16:creationId xmlns:a16="http://schemas.microsoft.com/office/drawing/2014/main" id="{B916AC86-A79E-4252-A1F3-BE3A760A0D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830" y="2751277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re you coming to Jamaica with me?">
            <a:extLst>
              <a:ext uri="{FF2B5EF4-FFF2-40B4-BE49-F238E27FC236}">
                <a16:creationId xmlns:a16="http://schemas.microsoft.com/office/drawing/2014/main" id="{B4C887F2-1FE1-4ACA-A381-5B11490E4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96" y="286970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re you coming to Jamaica with me?">
            <a:extLst>
              <a:ext uri="{FF2B5EF4-FFF2-40B4-BE49-F238E27FC236}">
                <a16:creationId xmlns:a16="http://schemas.microsoft.com/office/drawing/2014/main" id="{C099414D-FF5A-4936-ACC4-E315940B2A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613" y="3596286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in on Motion Graphics">
            <a:extLst>
              <a:ext uri="{FF2B5EF4-FFF2-40B4-BE49-F238E27FC236}">
                <a16:creationId xmlns:a16="http://schemas.microsoft.com/office/drawing/2014/main" id="{B91FD54E-C1CB-4AC8-B808-B9767382E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59" y="105116"/>
            <a:ext cx="692457" cy="51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in on Motion Graphics">
            <a:extLst>
              <a:ext uri="{FF2B5EF4-FFF2-40B4-BE49-F238E27FC236}">
                <a16:creationId xmlns:a16="http://schemas.microsoft.com/office/drawing/2014/main" id="{2F6D0495-DACB-41EA-AC24-6150886680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16" y="99260"/>
            <a:ext cx="692457" cy="51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n on Motion Graphics">
            <a:extLst>
              <a:ext uri="{FF2B5EF4-FFF2-40B4-BE49-F238E27FC236}">
                <a16:creationId xmlns:a16="http://schemas.microsoft.com/office/drawing/2014/main" id="{B953E1DB-83F4-4263-A0B1-651FF603A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60" y="93404"/>
            <a:ext cx="692457" cy="51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0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7406765-E503-4E2E-BDF5-D1A14056E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2" t="5178" r="7671" b="6537"/>
          <a:stretch/>
        </p:blipFill>
        <p:spPr>
          <a:xfrm>
            <a:off x="1206981" y="0"/>
            <a:ext cx="9778037" cy="6869836"/>
          </a:xfrm>
          <a:prstGeom prst="rect">
            <a:avLst/>
          </a:prstGeom>
        </p:spPr>
      </p:pic>
      <p:pic>
        <p:nvPicPr>
          <p:cNvPr id="5" name="Picture 2" descr="Check Correct Green - Free vector graphic on Pixabay">
            <a:extLst>
              <a:ext uri="{FF2B5EF4-FFF2-40B4-BE49-F238E27FC236}">
                <a16:creationId xmlns:a16="http://schemas.microsoft.com/office/drawing/2014/main" id="{ED0CCE3A-98B9-472A-A454-F2F01C963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018" y="1429303"/>
            <a:ext cx="857679" cy="9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59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3E99FD5-8C7D-4541-B3B1-F49FB28C3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3" t="4660" r="7304" b="6925"/>
          <a:stretch/>
        </p:blipFill>
        <p:spPr>
          <a:xfrm>
            <a:off x="1243825" y="0"/>
            <a:ext cx="9704349" cy="6852678"/>
          </a:xfrm>
          <a:prstGeom prst="rect">
            <a:avLst/>
          </a:prstGeom>
        </p:spPr>
      </p:pic>
      <p:pic>
        <p:nvPicPr>
          <p:cNvPr id="5" name="Picture 2" descr="Check Correct Green - Free vector graphic on Pixabay">
            <a:extLst>
              <a:ext uri="{FF2B5EF4-FFF2-40B4-BE49-F238E27FC236}">
                <a16:creationId xmlns:a16="http://schemas.microsoft.com/office/drawing/2014/main" id="{6C277913-ED55-411A-8630-BB5891D3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174" y="2210538"/>
            <a:ext cx="857679" cy="9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1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587997E-C3C1-4719-8828-E28DDD51C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3" t="4660" r="7121" b="6796"/>
          <a:stretch/>
        </p:blipFill>
        <p:spPr>
          <a:xfrm>
            <a:off x="1269507" y="684"/>
            <a:ext cx="9836458" cy="6857316"/>
          </a:xfrm>
          <a:prstGeom prst="rect">
            <a:avLst/>
          </a:prstGeom>
        </p:spPr>
      </p:pic>
      <p:pic>
        <p:nvPicPr>
          <p:cNvPr id="5" name="Picture 2" descr="Check Correct Green - Free vector graphic on Pixabay">
            <a:extLst>
              <a:ext uri="{FF2B5EF4-FFF2-40B4-BE49-F238E27FC236}">
                <a16:creationId xmlns:a16="http://schemas.microsoft.com/office/drawing/2014/main" id="{287D3A99-6A2C-40E1-B2F3-21FEA19D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253" y="3195959"/>
            <a:ext cx="857679" cy="9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6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66474FA-3503-4A7E-AC7D-009D61070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" t="4660" r="7396" b="6796"/>
          <a:stretch/>
        </p:blipFill>
        <p:spPr>
          <a:xfrm>
            <a:off x="1235475" y="2990"/>
            <a:ext cx="9721049" cy="6855010"/>
          </a:xfrm>
          <a:prstGeom prst="rect">
            <a:avLst/>
          </a:prstGeom>
        </p:spPr>
      </p:pic>
      <p:pic>
        <p:nvPicPr>
          <p:cNvPr id="5" name="Picture 2" descr="Check Correct Green - Free vector graphic on Pixabay">
            <a:extLst>
              <a:ext uri="{FF2B5EF4-FFF2-40B4-BE49-F238E27FC236}">
                <a16:creationId xmlns:a16="http://schemas.microsoft.com/office/drawing/2014/main" id="{FBF05697-371A-4DF4-88F1-F89B017BB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524" y="3187082"/>
            <a:ext cx="857679" cy="9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50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AEC1CD0-0B53-420F-989C-74C93157D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6" t="4789" r="7487" b="6926"/>
          <a:stretch/>
        </p:blipFill>
        <p:spPr>
          <a:xfrm>
            <a:off x="1305017" y="0"/>
            <a:ext cx="9880847" cy="6868358"/>
          </a:xfrm>
          <a:prstGeom prst="rect">
            <a:avLst/>
          </a:prstGeom>
        </p:spPr>
      </p:pic>
      <p:pic>
        <p:nvPicPr>
          <p:cNvPr id="5" name="Picture 2" descr="Check Correct Green - Free vector graphic on Pixabay">
            <a:extLst>
              <a:ext uri="{FF2B5EF4-FFF2-40B4-BE49-F238E27FC236}">
                <a16:creationId xmlns:a16="http://schemas.microsoft.com/office/drawing/2014/main" id="{CD33C0E7-6104-403A-9495-BFEF6FE6B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64" y="3204836"/>
            <a:ext cx="857679" cy="9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4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A07D8D0-1D17-42E3-87DF-F0FF9659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"/>
            <a:ext cx="12192000" cy="64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5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1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BECF635-525F-4F50-A4D3-9AD6D8B4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Are you coming to Jamaica with me?">
            <a:extLst>
              <a:ext uri="{FF2B5EF4-FFF2-40B4-BE49-F238E27FC236}">
                <a16:creationId xmlns:a16="http://schemas.microsoft.com/office/drawing/2014/main" id="{0FD34E13-322B-4546-BB18-6326CEC075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7" y="624459"/>
            <a:ext cx="3607396" cy="17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re you coming to Jamaica with me?">
            <a:extLst>
              <a:ext uri="{FF2B5EF4-FFF2-40B4-BE49-F238E27FC236}">
                <a16:creationId xmlns:a16="http://schemas.microsoft.com/office/drawing/2014/main" id="{57254D9C-9D9B-4022-86E4-FD7066B36F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604" y="4638646"/>
            <a:ext cx="3607396" cy="17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re you coming to Jamaica with me?">
            <a:extLst>
              <a:ext uri="{FF2B5EF4-FFF2-40B4-BE49-F238E27FC236}">
                <a16:creationId xmlns:a16="http://schemas.microsoft.com/office/drawing/2014/main" id="{6C89D10C-1F0A-4301-B885-B10EDDEA7E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0" y="4638646"/>
            <a:ext cx="2140553" cy="1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re you coming to Jamaica with me?">
            <a:extLst>
              <a:ext uri="{FF2B5EF4-FFF2-40B4-BE49-F238E27FC236}">
                <a16:creationId xmlns:a16="http://schemas.microsoft.com/office/drawing/2014/main" id="{277DEDD4-E5FF-4BE5-AE5E-C0566AB2A7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36" y="1451364"/>
            <a:ext cx="2140553" cy="10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re you coming to Jamaica with me?">
            <a:extLst>
              <a:ext uri="{FF2B5EF4-FFF2-40B4-BE49-F238E27FC236}">
                <a16:creationId xmlns:a16="http://schemas.microsoft.com/office/drawing/2014/main" id="{107D0965-439E-4558-BFF4-1EEB22D98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59" y="2884709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re you coming to Jamaica with me?">
            <a:extLst>
              <a:ext uri="{FF2B5EF4-FFF2-40B4-BE49-F238E27FC236}">
                <a16:creationId xmlns:a16="http://schemas.microsoft.com/office/drawing/2014/main" id="{CDEA4405-C3F6-4DCA-8C2F-563325EC9B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7" y="3618096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e you coming to Jamaica with me?">
            <a:extLst>
              <a:ext uri="{FF2B5EF4-FFF2-40B4-BE49-F238E27FC236}">
                <a16:creationId xmlns:a16="http://schemas.microsoft.com/office/drawing/2014/main" id="{9BBE0BAF-3816-4351-97E6-4924890D8D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13" y="6207035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re you coming to Jamaica with me?">
            <a:extLst>
              <a:ext uri="{FF2B5EF4-FFF2-40B4-BE49-F238E27FC236}">
                <a16:creationId xmlns:a16="http://schemas.microsoft.com/office/drawing/2014/main" id="{B916AC86-A79E-4252-A1F3-BE3A760A0D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830" y="2751277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re you coming to Jamaica with me?">
            <a:extLst>
              <a:ext uri="{FF2B5EF4-FFF2-40B4-BE49-F238E27FC236}">
                <a16:creationId xmlns:a16="http://schemas.microsoft.com/office/drawing/2014/main" id="{B4C887F2-1FE1-4ACA-A381-5B11490E4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96" y="286970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re you coming to Jamaica with me?">
            <a:extLst>
              <a:ext uri="{FF2B5EF4-FFF2-40B4-BE49-F238E27FC236}">
                <a16:creationId xmlns:a16="http://schemas.microsoft.com/office/drawing/2014/main" id="{C099414D-FF5A-4936-ACC4-E315940B2A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613" y="3596286"/>
            <a:ext cx="979057" cy="4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in on Motion Graphics">
            <a:extLst>
              <a:ext uri="{FF2B5EF4-FFF2-40B4-BE49-F238E27FC236}">
                <a16:creationId xmlns:a16="http://schemas.microsoft.com/office/drawing/2014/main" id="{B91FD54E-C1CB-4AC8-B808-B9767382E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59" y="105116"/>
            <a:ext cx="692457" cy="51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in on Motion Graphics">
            <a:extLst>
              <a:ext uri="{FF2B5EF4-FFF2-40B4-BE49-F238E27FC236}">
                <a16:creationId xmlns:a16="http://schemas.microsoft.com/office/drawing/2014/main" id="{2F6D0495-DACB-41EA-AC24-6150886680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16" y="99260"/>
            <a:ext cx="692457" cy="51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n on Motion Graphics">
            <a:extLst>
              <a:ext uri="{FF2B5EF4-FFF2-40B4-BE49-F238E27FC236}">
                <a16:creationId xmlns:a16="http://schemas.microsoft.com/office/drawing/2014/main" id="{B953E1DB-83F4-4263-A0B1-651FF603AF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60" y="93404"/>
            <a:ext cx="692457" cy="51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92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F996766-1AED-462B-885B-1F3C9D21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303" y="0"/>
            <a:ext cx="3517697" cy="2359356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B438139-E82C-4A6D-B3D2-B1010D423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0" t="1997" r="60316" b="92003"/>
          <a:stretch/>
        </p:blipFill>
        <p:spPr>
          <a:xfrm>
            <a:off x="3126005" y="2770632"/>
            <a:ext cx="6330446" cy="821894"/>
          </a:xfrm>
          <a:prstGeom prst="rect">
            <a:avLst/>
          </a:prstGeom>
        </p:spPr>
      </p:pic>
      <p:sp>
        <p:nvSpPr>
          <p:cNvPr id="2" name="หน้ายิ้ม 1">
            <a:extLst>
              <a:ext uri="{FF2B5EF4-FFF2-40B4-BE49-F238E27FC236}">
                <a16:creationId xmlns:a16="http://schemas.microsoft.com/office/drawing/2014/main" id="{B7F47C09-810D-4ADD-94B4-764E8888BBF4}"/>
              </a:ext>
            </a:extLst>
          </p:cNvPr>
          <p:cNvSpPr/>
          <p:nvPr/>
        </p:nvSpPr>
        <p:spPr>
          <a:xfrm>
            <a:off x="2334826" y="2601158"/>
            <a:ext cx="1065321" cy="1089024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D1766B9A-4F22-4808-AD89-D6EBD6C43057}"/>
              </a:ext>
            </a:extLst>
          </p:cNvPr>
          <p:cNvSpPr/>
          <p:nvPr/>
        </p:nvSpPr>
        <p:spPr>
          <a:xfrm>
            <a:off x="4598633" y="3983116"/>
            <a:ext cx="6462943" cy="757532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Answer the questions</a:t>
            </a:r>
          </a:p>
        </p:txBody>
      </p:sp>
      <p:sp>
        <p:nvSpPr>
          <p:cNvPr id="9" name="หน้ายิ้ม 8">
            <a:extLst>
              <a:ext uri="{FF2B5EF4-FFF2-40B4-BE49-F238E27FC236}">
                <a16:creationId xmlns:a16="http://schemas.microsoft.com/office/drawing/2014/main" id="{37F8B28C-4EBD-4E5A-801C-C771E9FBBFEE}"/>
              </a:ext>
            </a:extLst>
          </p:cNvPr>
          <p:cNvSpPr/>
          <p:nvPr/>
        </p:nvSpPr>
        <p:spPr>
          <a:xfrm>
            <a:off x="3712344" y="3817370"/>
            <a:ext cx="1065321" cy="1089024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0F7F795-DE3B-4AD3-99BD-2A83ED2CB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5" t="21407" r="14583" b="75205"/>
          <a:stretch/>
        </p:blipFill>
        <p:spPr>
          <a:xfrm>
            <a:off x="514905" y="5332892"/>
            <a:ext cx="11446624" cy="51786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5F566A1-BC65-46BA-A071-2E7D3C00B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0" r="60316" b="91327"/>
          <a:stretch/>
        </p:blipFill>
        <p:spPr>
          <a:xfrm>
            <a:off x="0" y="0"/>
            <a:ext cx="3169328" cy="59480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33D01F4-1434-4F12-93A1-F6C36D95A8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79" t="2978" r="28319" b="88515"/>
          <a:stretch/>
        </p:blipFill>
        <p:spPr>
          <a:xfrm>
            <a:off x="3552547" y="297402"/>
            <a:ext cx="5086905" cy="129466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E26CC25-E4BB-415F-B742-C0B9170D8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5" t="18498" r="14583" b="78598"/>
          <a:stretch/>
        </p:blipFill>
        <p:spPr>
          <a:xfrm>
            <a:off x="514905" y="4407765"/>
            <a:ext cx="11446624" cy="44388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B023334-7A42-493F-A9AD-765842480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5" t="14400" r="14583" b="81476"/>
          <a:stretch/>
        </p:blipFill>
        <p:spPr>
          <a:xfrm>
            <a:off x="514905" y="3221671"/>
            <a:ext cx="11446624" cy="63031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243AC71-1C7F-4957-A591-5C47C759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85" t="11246" r="14583" b="85167"/>
          <a:stretch/>
        </p:blipFill>
        <p:spPr>
          <a:xfrm>
            <a:off x="514905" y="2170589"/>
            <a:ext cx="11446624" cy="5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4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B995410-5D5E-4ED1-AC4F-2F80E96C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86"/>
            <a:ext cx="10768614" cy="6876751"/>
          </a:xfrm>
          <a:prstGeom prst="rect">
            <a:avLst/>
          </a:prstGeom>
        </p:spPr>
      </p:pic>
      <p:pic>
        <p:nvPicPr>
          <p:cNvPr id="2050" name="Picture 2" descr="Pin on Motion Graphics">
            <a:extLst>
              <a:ext uri="{FF2B5EF4-FFF2-40B4-BE49-F238E27FC236}">
                <a16:creationId xmlns:a16="http://schemas.microsoft.com/office/drawing/2014/main" id="{93A8DEC9-A45A-45DA-852D-BCCD6DA1A9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048" y="133166"/>
            <a:ext cx="1197005" cy="89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n on Motion Graphics">
            <a:extLst>
              <a:ext uri="{FF2B5EF4-FFF2-40B4-BE49-F238E27FC236}">
                <a16:creationId xmlns:a16="http://schemas.microsoft.com/office/drawing/2014/main" id="{24488495-5CB3-4CA1-9AB5-F142BF6AA9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047" y="1413031"/>
            <a:ext cx="1197005" cy="89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n on Motion Graphics">
            <a:extLst>
              <a:ext uri="{FF2B5EF4-FFF2-40B4-BE49-F238E27FC236}">
                <a16:creationId xmlns:a16="http://schemas.microsoft.com/office/drawing/2014/main" id="{BD666717-12C6-4B8F-A4CC-29AA561C6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046" y="2980123"/>
            <a:ext cx="1197005" cy="89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n on Motion Graphics">
            <a:extLst>
              <a:ext uri="{FF2B5EF4-FFF2-40B4-BE49-F238E27FC236}">
                <a16:creationId xmlns:a16="http://schemas.microsoft.com/office/drawing/2014/main" id="{C8DF6CA7-0D87-4D9C-B166-D69ECD7169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047" y="4373186"/>
            <a:ext cx="1197005" cy="89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n on Motion Graphics">
            <a:extLst>
              <a:ext uri="{FF2B5EF4-FFF2-40B4-BE49-F238E27FC236}">
                <a16:creationId xmlns:a16="http://schemas.microsoft.com/office/drawing/2014/main" id="{67119ACB-CE11-4225-B30F-525E1D3C10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047" y="5827080"/>
            <a:ext cx="1197005" cy="89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41BA5DC-F24B-4789-BF30-719BF200F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609" b="30094"/>
          <a:stretch/>
        </p:blipFill>
        <p:spPr>
          <a:xfrm>
            <a:off x="1962499" y="3403794"/>
            <a:ext cx="6658350" cy="1321991"/>
          </a:xfrm>
          <a:prstGeom prst="rect">
            <a:avLst/>
          </a:prstGeom>
        </p:spPr>
      </p:pic>
      <p:pic>
        <p:nvPicPr>
          <p:cNvPr id="1034" name="Picture 10" descr="Download Linea 4 - 4 Png PNG Image with No Background - PNGkey.com">
            <a:extLst>
              <a:ext uri="{FF2B5EF4-FFF2-40B4-BE49-F238E27FC236}">
                <a16:creationId xmlns:a16="http://schemas.microsoft.com/office/drawing/2014/main" id="{E03EFBFC-A21B-48B0-9A04-9953193D7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26" y="3332078"/>
            <a:ext cx="1393707" cy="13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43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5255AEF-E308-45FC-B690-D40569F56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9" t="1813" r="28894" b="18964"/>
          <a:stretch/>
        </p:blipFill>
        <p:spPr>
          <a:xfrm>
            <a:off x="-1" y="0"/>
            <a:ext cx="8356965" cy="656947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03B6465-8F24-4AF8-983B-42A1A2643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62" t="14900" r="41529" b="77735"/>
          <a:stretch/>
        </p:blipFill>
        <p:spPr>
          <a:xfrm>
            <a:off x="4600747" y="761408"/>
            <a:ext cx="2071131" cy="59953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D18016E-EDC4-4299-B901-11AED78D1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91" t="46872" r="15469" b="44962"/>
          <a:stretch/>
        </p:blipFill>
        <p:spPr>
          <a:xfrm>
            <a:off x="8202038" y="3759446"/>
            <a:ext cx="1901799" cy="64516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33443A8-0A4E-4B88-A2F1-D0B3959A5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46471" r="70273" b="44822"/>
          <a:stretch/>
        </p:blipFill>
        <p:spPr>
          <a:xfrm>
            <a:off x="327934" y="3083262"/>
            <a:ext cx="1966829" cy="676184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3603D5C-6C50-46B8-974F-F2D0704FA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25054" r="70273" b="67582"/>
          <a:stretch/>
        </p:blipFill>
        <p:spPr>
          <a:xfrm>
            <a:off x="2497930" y="1085105"/>
            <a:ext cx="2062047" cy="59953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8014D67-498C-4017-BD56-DC0C27A64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36776" r="70273" b="55861"/>
          <a:stretch/>
        </p:blipFill>
        <p:spPr>
          <a:xfrm>
            <a:off x="435888" y="1788257"/>
            <a:ext cx="2062042" cy="59953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A9CD3A0-2884-4B9C-9C43-6FA6BC5B4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91" t="24411" r="15469" b="67626"/>
          <a:stretch/>
        </p:blipFill>
        <p:spPr>
          <a:xfrm>
            <a:off x="6885995" y="1309751"/>
            <a:ext cx="1849515" cy="611840"/>
          </a:xfrm>
          <a:prstGeom prst="rect">
            <a:avLst/>
          </a:prstGeom>
        </p:spPr>
      </p:pic>
      <p:cxnSp>
        <p:nvCxnSpPr>
          <p:cNvPr id="18" name="ลูกศรเชื่อมต่อแบบตรง 17">
            <a:extLst>
              <a:ext uri="{FF2B5EF4-FFF2-40B4-BE49-F238E27FC236}">
                <a16:creationId xmlns:a16="http://schemas.microsoft.com/office/drawing/2014/main" id="{D6FC174D-3970-4905-BDE3-6650C56A9057}"/>
              </a:ext>
            </a:extLst>
          </p:cNvPr>
          <p:cNvCxnSpPr>
            <a:cxnSpLocks/>
          </p:cNvCxnSpPr>
          <p:nvPr/>
        </p:nvCxnSpPr>
        <p:spPr>
          <a:xfrm>
            <a:off x="5636313" y="1309751"/>
            <a:ext cx="0" cy="95701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ลูกศรเชื่อมต่อแบบตรง 19">
            <a:extLst>
              <a:ext uri="{FF2B5EF4-FFF2-40B4-BE49-F238E27FC236}">
                <a16:creationId xmlns:a16="http://schemas.microsoft.com/office/drawing/2014/main" id="{C557F411-3C6F-4AD7-AF38-D45C29BFBF99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504049" y="1615671"/>
            <a:ext cx="381946" cy="72067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>
            <a:extLst>
              <a:ext uri="{FF2B5EF4-FFF2-40B4-BE49-F238E27FC236}">
                <a16:creationId xmlns:a16="http://schemas.microsoft.com/office/drawing/2014/main" id="{DA0EBEC1-4E1E-40C3-92AA-E1090787E774}"/>
              </a:ext>
            </a:extLst>
          </p:cNvPr>
          <p:cNvCxnSpPr>
            <a:cxnSpLocks/>
          </p:cNvCxnSpPr>
          <p:nvPr/>
        </p:nvCxnSpPr>
        <p:spPr>
          <a:xfrm flipH="1" flipV="1">
            <a:off x="7344454" y="4082028"/>
            <a:ext cx="857584" cy="1351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>
            <a:extLst>
              <a:ext uri="{FF2B5EF4-FFF2-40B4-BE49-F238E27FC236}">
                <a16:creationId xmlns:a16="http://schemas.microsoft.com/office/drawing/2014/main" id="{F4642442-295F-414A-9A26-A4FA7829FDB9}"/>
              </a:ext>
            </a:extLst>
          </p:cNvPr>
          <p:cNvCxnSpPr>
            <a:cxnSpLocks/>
          </p:cNvCxnSpPr>
          <p:nvPr/>
        </p:nvCxnSpPr>
        <p:spPr>
          <a:xfrm flipH="1">
            <a:off x="7823798" y="2517592"/>
            <a:ext cx="63569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ลูกศรเชื่อมต่อแบบตรง 28">
            <a:extLst>
              <a:ext uri="{FF2B5EF4-FFF2-40B4-BE49-F238E27FC236}">
                <a16:creationId xmlns:a16="http://schemas.microsoft.com/office/drawing/2014/main" id="{F6DADF31-3E20-4829-BB5C-51B2B8D3BED3}"/>
              </a:ext>
            </a:extLst>
          </p:cNvPr>
          <p:cNvCxnSpPr>
            <a:cxnSpLocks/>
          </p:cNvCxnSpPr>
          <p:nvPr/>
        </p:nvCxnSpPr>
        <p:spPr>
          <a:xfrm>
            <a:off x="4519206" y="1309751"/>
            <a:ext cx="0" cy="443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ลูกศรเชื่อมต่อแบบตรง 30">
            <a:extLst>
              <a:ext uri="{FF2B5EF4-FFF2-40B4-BE49-F238E27FC236}">
                <a16:creationId xmlns:a16="http://schemas.microsoft.com/office/drawing/2014/main" id="{E394379D-5E27-4B10-A58A-86AA5F0DCE9E}"/>
              </a:ext>
            </a:extLst>
          </p:cNvPr>
          <p:cNvCxnSpPr>
            <a:cxnSpLocks/>
          </p:cNvCxnSpPr>
          <p:nvPr/>
        </p:nvCxnSpPr>
        <p:spPr>
          <a:xfrm>
            <a:off x="2432481" y="2080333"/>
            <a:ext cx="1096472" cy="769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>
            <a:extLst>
              <a:ext uri="{FF2B5EF4-FFF2-40B4-BE49-F238E27FC236}">
                <a16:creationId xmlns:a16="http://schemas.microsoft.com/office/drawing/2014/main" id="{70999E2C-2145-4624-873F-6EBF8AE8CBD0}"/>
              </a:ext>
            </a:extLst>
          </p:cNvPr>
          <p:cNvCxnSpPr>
            <a:cxnSpLocks/>
          </p:cNvCxnSpPr>
          <p:nvPr/>
        </p:nvCxnSpPr>
        <p:spPr>
          <a:xfrm>
            <a:off x="2254927" y="3429000"/>
            <a:ext cx="843851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EFD06F84-9487-49E0-97AB-3E44D54DD9EF}"/>
              </a:ext>
            </a:extLst>
          </p:cNvPr>
          <p:cNvSpPr/>
          <p:nvPr/>
        </p:nvSpPr>
        <p:spPr>
          <a:xfrm>
            <a:off x="8459491" y="2308697"/>
            <a:ext cx="1686757" cy="451247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Betty Rubble</a:t>
            </a:r>
          </a:p>
        </p:txBody>
      </p:sp>
    </p:spTree>
    <p:extLst>
      <p:ext uri="{BB962C8B-B14F-4D97-AF65-F5344CB8AC3E}">
        <p14:creationId xmlns:p14="http://schemas.microsoft.com/office/powerpoint/2010/main" val="29533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4FB8648-5BC5-4F5C-B2E9-A610D6C68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7" t="2600" r="13713" b="17669"/>
          <a:stretch/>
        </p:blipFill>
        <p:spPr>
          <a:xfrm>
            <a:off x="-1" y="71021"/>
            <a:ext cx="10963923" cy="6793729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0CF30FBA-9FB0-430D-A135-5A675B3D407E}"/>
              </a:ext>
            </a:extLst>
          </p:cNvPr>
          <p:cNvSpPr/>
          <p:nvPr/>
        </p:nvSpPr>
        <p:spPr>
          <a:xfrm>
            <a:off x="5486400" y="71021"/>
            <a:ext cx="4110361" cy="754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DC2D925A-8F02-4B36-99D6-725DEA455EA7}"/>
              </a:ext>
            </a:extLst>
          </p:cNvPr>
          <p:cNvSpPr/>
          <p:nvPr/>
        </p:nvSpPr>
        <p:spPr>
          <a:xfrm>
            <a:off x="10200443" y="0"/>
            <a:ext cx="843378" cy="683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34419D9-D097-452E-BA7B-DA24555FC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5" t="24077" r="69272" b="60777"/>
          <a:stretch/>
        </p:blipFill>
        <p:spPr>
          <a:xfrm>
            <a:off x="204185" y="1731144"/>
            <a:ext cx="2352584" cy="11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DFE74722-FFD4-4A0D-A5CE-C3E4B1F64E77}"/>
              </a:ext>
            </a:extLst>
          </p:cNvPr>
          <p:cNvSpPr/>
          <p:nvPr/>
        </p:nvSpPr>
        <p:spPr>
          <a:xfrm>
            <a:off x="2327226" y="4236688"/>
            <a:ext cx="7970872" cy="135810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Century Gothic" panose="020B0502020202020204" pitchFamily="34" charset="0"/>
                <a:cs typeface="Aharoni" panose="02010803020104030203" pitchFamily="2" charset="-79"/>
              </a:rPr>
              <a:t>Answer the questions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232D14F-2512-48E3-9250-C08874293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226" y="732408"/>
            <a:ext cx="7970872" cy="35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7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A051853-E32B-4039-AF90-414799202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98" t="63754" r="68021" b="31802"/>
          <a:stretch/>
        </p:blipFill>
        <p:spPr>
          <a:xfrm>
            <a:off x="461079" y="3631277"/>
            <a:ext cx="2805346" cy="501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60CA563-F1F5-4E8A-94A0-B644A2093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2" t="55577" r="64976" b="36246"/>
          <a:stretch/>
        </p:blipFill>
        <p:spPr>
          <a:xfrm>
            <a:off x="389477" y="4931973"/>
            <a:ext cx="3407326" cy="915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4A1AE48-48A8-4B85-9F56-6EC5E46DE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3" t="49471" r="68265" b="43927"/>
          <a:stretch/>
        </p:blipFill>
        <p:spPr>
          <a:xfrm>
            <a:off x="6620262" y="5059768"/>
            <a:ext cx="2620999" cy="707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7061819-D672-4902-933E-39B04FC75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9" t="42459" r="69224" b="51587"/>
          <a:stretch/>
        </p:blipFill>
        <p:spPr>
          <a:xfrm>
            <a:off x="6548341" y="1996893"/>
            <a:ext cx="2599117" cy="675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69E6902-25E7-42C2-B69F-FA43F45F4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9" t="35706" r="66032" b="57562"/>
          <a:stretch/>
        </p:blipFill>
        <p:spPr>
          <a:xfrm>
            <a:off x="8148712" y="354397"/>
            <a:ext cx="3190970" cy="754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0DB5ACB-B83F-422F-B9D7-C210776A8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2" t="29601" r="69393" b="65060"/>
          <a:stretch/>
        </p:blipFill>
        <p:spPr>
          <a:xfrm>
            <a:off x="6548341" y="3501548"/>
            <a:ext cx="2531615" cy="593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52AD77D-3EA4-4C6B-A6B3-8CEC7C173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2" t="22589" r="61324" b="70810"/>
          <a:stretch/>
        </p:blipFill>
        <p:spPr>
          <a:xfrm>
            <a:off x="389477" y="1926027"/>
            <a:ext cx="3954625" cy="707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D37C2A8-C601-46BD-A439-638D6A4C9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2" t="15901" r="46784" b="76914"/>
          <a:stretch/>
        </p:blipFill>
        <p:spPr>
          <a:xfrm>
            <a:off x="391833" y="335581"/>
            <a:ext cx="7302912" cy="835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7775A72A-CCB5-44BB-ACE6-C6AC222A8A30}"/>
              </a:ext>
            </a:extLst>
          </p:cNvPr>
          <p:cNvSpPr/>
          <p:nvPr/>
        </p:nvSpPr>
        <p:spPr>
          <a:xfrm>
            <a:off x="386962" y="986180"/>
            <a:ext cx="3835153" cy="47241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There are 4 members.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64F88080-4441-4A2C-9718-F841D5B0A9F9}"/>
              </a:ext>
            </a:extLst>
          </p:cNvPr>
          <p:cNvSpPr/>
          <p:nvPr/>
        </p:nvSpPr>
        <p:spPr>
          <a:xfrm>
            <a:off x="386962" y="2519791"/>
            <a:ext cx="5706523" cy="47241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Fred’s favorite sports are bowling and golf.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1CD71F15-D9D3-48AF-8A0B-49CED8CC917D}"/>
              </a:ext>
            </a:extLst>
          </p:cNvPr>
          <p:cNvSpPr/>
          <p:nvPr/>
        </p:nvSpPr>
        <p:spPr>
          <a:xfrm>
            <a:off x="461079" y="4060034"/>
            <a:ext cx="4217453" cy="47241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Barney and Betty Rubble’s son.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42957A80-83A4-4CCB-A491-840963C67937}"/>
              </a:ext>
            </a:extLst>
          </p:cNvPr>
          <p:cNvSpPr/>
          <p:nvPr/>
        </p:nvSpPr>
        <p:spPr>
          <a:xfrm>
            <a:off x="386962" y="5550010"/>
            <a:ext cx="4708275" cy="47241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Wilma’s best friend is Betty Rubble.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9CCA5D89-774B-4F4D-87EB-8EB0FF7073A3}"/>
              </a:ext>
            </a:extLst>
          </p:cNvPr>
          <p:cNvSpPr/>
          <p:nvPr/>
        </p:nvSpPr>
        <p:spPr>
          <a:xfrm>
            <a:off x="6620262" y="5611637"/>
            <a:ext cx="4708275" cy="47241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He can play the piano and drums.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AD3E78F0-2479-44D4-97D0-681B2A48C1C8}"/>
              </a:ext>
            </a:extLst>
          </p:cNvPr>
          <p:cNvSpPr/>
          <p:nvPr/>
        </p:nvSpPr>
        <p:spPr>
          <a:xfrm>
            <a:off x="6548341" y="3983984"/>
            <a:ext cx="3656719" cy="4353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She is serious and modern.</a:t>
            </a: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33C9B96A-95B0-4B0A-9416-2BAFAC26FD06}"/>
              </a:ext>
            </a:extLst>
          </p:cNvPr>
          <p:cNvSpPr/>
          <p:nvPr/>
        </p:nvSpPr>
        <p:spPr>
          <a:xfrm>
            <a:off x="6548341" y="2583792"/>
            <a:ext cx="4269239" cy="4353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Dino is Pebbles’ pet. </a:t>
            </a: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D0B13E59-B50B-4A80-BFB8-BC651D0BC829}"/>
              </a:ext>
            </a:extLst>
          </p:cNvPr>
          <p:cNvSpPr/>
          <p:nvPr/>
        </p:nvSpPr>
        <p:spPr>
          <a:xfrm>
            <a:off x="8148319" y="953000"/>
            <a:ext cx="3656719" cy="4353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Pebbles’ hobby is baseball. </a:t>
            </a:r>
          </a:p>
        </p:txBody>
      </p:sp>
    </p:spTree>
    <p:extLst>
      <p:ext uri="{BB962C8B-B14F-4D97-AF65-F5344CB8AC3E}">
        <p14:creationId xmlns:p14="http://schemas.microsoft.com/office/powerpoint/2010/main" val="3201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A07D8D0-1D17-42E3-87DF-F0FF9659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"/>
            <a:ext cx="12192000" cy="64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73D45B5-3410-42A6-B2DF-A2497047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338" y="523783"/>
            <a:ext cx="3815887" cy="915813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74F225E-B1B0-4E9D-8786-9E2922BB9993}"/>
              </a:ext>
            </a:extLst>
          </p:cNvPr>
          <p:cNvSpPr/>
          <p:nvPr/>
        </p:nvSpPr>
        <p:spPr>
          <a:xfrm>
            <a:off x="506028" y="1970843"/>
            <a:ext cx="10752337" cy="158910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Monday 9</a:t>
            </a:r>
            <a:r>
              <a:rPr lang="en-US" sz="2800" b="1" baseline="30000" dirty="0"/>
              <a:t>th</a:t>
            </a:r>
            <a:r>
              <a:rPr lang="en-US" sz="2800" b="1" dirty="0"/>
              <a:t>   September 2024</a:t>
            </a:r>
          </a:p>
          <a:p>
            <a:endParaRPr lang="en-US" sz="2800" b="1" dirty="0"/>
          </a:p>
          <a:p>
            <a:r>
              <a:rPr lang="en-US" sz="2800" b="1" dirty="0"/>
              <a:t>Read the text and answer the questions. </a:t>
            </a:r>
          </a:p>
          <a:p>
            <a:endParaRPr lang="en-US" sz="2800" b="1" dirty="0"/>
          </a:p>
          <a:p>
            <a:r>
              <a:rPr lang="en-US" sz="2800" b="1" dirty="0"/>
              <a:t>	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839A588-584D-4209-8AB9-FD7376E9B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5" t="9579" r="42622" b="30227"/>
          <a:stretch/>
        </p:blipFill>
        <p:spPr>
          <a:xfrm>
            <a:off x="6954633" y="2104008"/>
            <a:ext cx="5226077" cy="4063754"/>
          </a:xfrm>
          <a:prstGeom prst="rect">
            <a:avLst/>
          </a:prstGeom>
        </p:spPr>
      </p:pic>
      <p:sp>
        <p:nvSpPr>
          <p:cNvPr id="8" name="วงรี 7">
            <a:extLst>
              <a:ext uri="{FF2B5EF4-FFF2-40B4-BE49-F238E27FC236}">
                <a16:creationId xmlns:a16="http://schemas.microsoft.com/office/drawing/2014/main" id="{9D436FD7-C0A6-4C70-8237-3AD7722EEB0A}"/>
              </a:ext>
            </a:extLst>
          </p:cNvPr>
          <p:cNvSpPr/>
          <p:nvPr/>
        </p:nvSpPr>
        <p:spPr>
          <a:xfrm>
            <a:off x="10787109" y="2175028"/>
            <a:ext cx="275208" cy="24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วงรี 8">
            <a:extLst>
              <a:ext uri="{FF2B5EF4-FFF2-40B4-BE49-F238E27FC236}">
                <a16:creationId xmlns:a16="http://schemas.microsoft.com/office/drawing/2014/main" id="{87467BDF-98F2-4A99-A2A5-7C5A049E6F71}"/>
              </a:ext>
            </a:extLst>
          </p:cNvPr>
          <p:cNvSpPr/>
          <p:nvPr/>
        </p:nvSpPr>
        <p:spPr>
          <a:xfrm>
            <a:off x="9962965" y="3082030"/>
            <a:ext cx="275208" cy="24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229F0B26-5751-4AF2-8B4E-D4081CDAEB6D}"/>
              </a:ext>
            </a:extLst>
          </p:cNvPr>
          <p:cNvSpPr/>
          <p:nvPr/>
        </p:nvSpPr>
        <p:spPr>
          <a:xfrm>
            <a:off x="8968667" y="3559945"/>
            <a:ext cx="275208" cy="24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3758BFA4-6737-434E-A078-E8F0008347C7}"/>
              </a:ext>
            </a:extLst>
          </p:cNvPr>
          <p:cNvSpPr/>
          <p:nvPr/>
        </p:nvSpPr>
        <p:spPr>
          <a:xfrm>
            <a:off x="9352017" y="4011597"/>
            <a:ext cx="275208" cy="24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B5F47E10-3164-475C-A13E-79E2B11D354E}"/>
              </a:ext>
            </a:extLst>
          </p:cNvPr>
          <p:cNvSpPr/>
          <p:nvPr/>
        </p:nvSpPr>
        <p:spPr>
          <a:xfrm>
            <a:off x="8968667" y="4402213"/>
            <a:ext cx="275208" cy="24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1A821347-2CA3-474E-A8B4-F2A5C444E85C}"/>
              </a:ext>
            </a:extLst>
          </p:cNvPr>
          <p:cNvSpPr/>
          <p:nvPr/>
        </p:nvSpPr>
        <p:spPr>
          <a:xfrm>
            <a:off x="9076809" y="4894370"/>
            <a:ext cx="275208" cy="24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D60DB6C5-C62F-49C9-928B-69B01F2BA47B}"/>
              </a:ext>
            </a:extLst>
          </p:cNvPr>
          <p:cNvSpPr/>
          <p:nvPr/>
        </p:nvSpPr>
        <p:spPr>
          <a:xfrm>
            <a:off x="9489621" y="5354713"/>
            <a:ext cx="275208" cy="24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วงรี 14">
            <a:extLst>
              <a:ext uri="{FF2B5EF4-FFF2-40B4-BE49-F238E27FC236}">
                <a16:creationId xmlns:a16="http://schemas.microsoft.com/office/drawing/2014/main" id="{78235FF6-E6F6-4F0F-8490-B8FBA9214C4C}"/>
              </a:ext>
            </a:extLst>
          </p:cNvPr>
          <p:cNvSpPr/>
          <p:nvPr/>
        </p:nvSpPr>
        <p:spPr>
          <a:xfrm>
            <a:off x="9089256" y="5777143"/>
            <a:ext cx="275208" cy="24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17A3E4F0-A770-45A0-87DD-FAB2BE343B61}"/>
              </a:ext>
            </a:extLst>
          </p:cNvPr>
          <p:cNvSpPr/>
          <p:nvPr/>
        </p:nvSpPr>
        <p:spPr>
          <a:xfrm>
            <a:off x="11685972" y="2641106"/>
            <a:ext cx="275208" cy="248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35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D0A6A1A-12B5-4ACD-81FE-5759F50F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42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436EC3E-E459-4758-924E-A23CA0B6E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261" y="1606858"/>
            <a:ext cx="7337153" cy="518899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A8BAE9A-A5E2-4D32-B390-65BFF26D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2144"/>
            <a:ext cx="3815887" cy="915813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A4C6A0B0-5B88-4755-841C-6C0F1B51C195}"/>
              </a:ext>
            </a:extLst>
          </p:cNvPr>
          <p:cNvSpPr/>
          <p:nvPr/>
        </p:nvSpPr>
        <p:spPr>
          <a:xfrm>
            <a:off x="133165" y="1695634"/>
            <a:ext cx="4510096" cy="337351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/>
              <a:t>Monday 6</a:t>
            </a:r>
            <a:r>
              <a:rPr lang="en-US" sz="2800" b="1" baseline="30000" dirty="0"/>
              <a:t>th</a:t>
            </a:r>
            <a:r>
              <a:rPr lang="en-US" sz="2800" b="1" dirty="0"/>
              <a:t> September 2021</a:t>
            </a:r>
          </a:p>
          <a:p>
            <a:r>
              <a:rPr lang="en-US" sz="2800" b="1" dirty="0"/>
              <a:t>Copy 1-24 in your notebook and fill in the blanks with the family members.</a:t>
            </a:r>
          </a:p>
          <a:p>
            <a:endParaRPr lang="en-US" sz="2800" b="1" dirty="0"/>
          </a:p>
          <a:p>
            <a:r>
              <a:rPr lang="en-US" sz="28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77114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0B113C-1686-4C53-8F2C-03E5247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63" y="-29213"/>
            <a:ext cx="9712171" cy="6870372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AD2DDB6D-16F8-4EDB-BEFD-81D30C62669C}"/>
              </a:ext>
            </a:extLst>
          </p:cNvPr>
          <p:cNvSpPr/>
          <p:nvPr/>
        </p:nvSpPr>
        <p:spPr>
          <a:xfrm>
            <a:off x="4589755" y="6533965"/>
            <a:ext cx="2982897" cy="150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2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1DEE2DF-C928-47F6-9ACD-B6CEEB53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0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F996766-1AED-462B-885B-1F3C9D21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303" y="0"/>
            <a:ext cx="3517697" cy="235935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06AE815-2FFF-4C60-9963-658469512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3" t="1615" r="23808" b="87109"/>
          <a:stretch/>
        </p:blipFill>
        <p:spPr>
          <a:xfrm>
            <a:off x="2512380" y="4137930"/>
            <a:ext cx="8053501" cy="72142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8C5D928-2D8A-46D3-AD8A-A933ED574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496" y="2586148"/>
            <a:ext cx="5299960" cy="13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25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3AA14D7-7A74-4E6D-A8B9-BE79F65C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910" y="449519"/>
            <a:ext cx="7077018" cy="39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3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278FE9A-F4C5-4F33-8F5E-9C678E72A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0" t="2071" r="18592" b="19094"/>
          <a:stretch/>
        </p:blipFill>
        <p:spPr>
          <a:xfrm>
            <a:off x="0" y="0"/>
            <a:ext cx="10211783" cy="6715958"/>
          </a:xfrm>
          <a:prstGeom prst="rect">
            <a:avLst/>
          </a:prstGeom>
        </p:spPr>
      </p:pic>
      <p:sp>
        <p:nvSpPr>
          <p:cNvPr id="8" name="วงรี 7">
            <a:extLst>
              <a:ext uri="{FF2B5EF4-FFF2-40B4-BE49-F238E27FC236}">
                <a16:creationId xmlns:a16="http://schemas.microsoft.com/office/drawing/2014/main" id="{4CF1A6D1-5771-4A2C-919E-E0E004E7F979}"/>
              </a:ext>
            </a:extLst>
          </p:cNvPr>
          <p:cNvSpPr/>
          <p:nvPr/>
        </p:nvSpPr>
        <p:spPr>
          <a:xfrm>
            <a:off x="408373" y="2166151"/>
            <a:ext cx="399495" cy="4261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วงรี 8">
            <a:extLst>
              <a:ext uri="{FF2B5EF4-FFF2-40B4-BE49-F238E27FC236}">
                <a16:creationId xmlns:a16="http://schemas.microsoft.com/office/drawing/2014/main" id="{D8476FC4-E663-42EF-A579-8E0F7C13F4A5}"/>
              </a:ext>
            </a:extLst>
          </p:cNvPr>
          <p:cNvSpPr/>
          <p:nvPr/>
        </p:nvSpPr>
        <p:spPr>
          <a:xfrm>
            <a:off x="408372" y="2682535"/>
            <a:ext cx="399495" cy="4261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759B5E89-CC51-4319-8F9D-575C47CBB0F3}"/>
              </a:ext>
            </a:extLst>
          </p:cNvPr>
          <p:cNvSpPr/>
          <p:nvPr/>
        </p:nvSpPr>
        <p:spPr>
          <a:xfrm>
            <a:off x="408372" y="3144914"/>
            <a:ext cx="399495" cy="4261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BFD183A1-0337-4D98-AC71-5839AA28E183}"/>
              </a:ext>
            </a:extLst>
          </p:cNvPr>
          <p:cNvSpPr/>
          <p:nvPr/>
        </p:nvSpPr>
        <p:spPr>
          <a:xfrm>
            <a:off x="408371" y="3607293"/>
            <a:ext cx="399495" cy="4261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FF5F98B1-83B0-4889-A1BD-667473547690}"/>
              </a:ext>
            </a:extLst>
          </p:cNvPr>
          <p:cNvSpPr/>
          <p:nvPr/>
        </p:nvSpPr>
        <p:spPr>
          <a:xfrm>
            <a:off x="408370" y="4128116"/>
            <a:ext cx="399495" cy="4224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D9F74199-0FC9-484B-8635-03FA31F57010}"/>
              </a:ext>
            </a:extLst>
          </p:cNvPr>
          <p:cNvSpPr/>
          <p:nvPr/>
        </p:nvSpPr>
        <p:spPr>
          <a:xfrm>
            <a:off x="408370" y="4586056"/>
            <a:ext cx="399495" cy="4261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วงรี 14">
            <a:extLst>
              <a:ext uri="{FF2B5EF4-FFF2-40B4-BE49-F238E27FC236}">
                <a16:creationId xmlns:a16="http://schemas.microsoft.com/office/drawing/2014/main" id="{369DC360-C37D-42A5-8438-C59B5C7A3D8A}"/>
              </a:ext>
            </a:extLst>
          </p:cNvPr>
          <p:cNvSpPr/>
          <p:nvPr/>
        </p:nvSpPr>
        <p:spPr>
          <a:xfrm>
            <a:off x="408369" y="5047697"/>
            <a:ext cx="399495" cy="4261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50D47697-0A9E-45D5-B62C-A4AE6FCFD507}"/>
              </a:ext>
            </a:extLst>
          </p:cNvPr>
          <p:cNvSpPr/>
          <p:nvPr/>
        </p:nvSpPr>
        <p:spPr>
          <a:xfrm>
            <a:off x="408368" y="5539296"/>
            <a:ext cx="399495" cy="4261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4986C11C-CA7F-4C02-B541-4F94115014FA}"/>
              </a:ext>
            </a:extLst>
          </p:cNvPr>
          <p:cNvSpPr/>
          <p:nvPr/>
        </p:nvSpPr>
        <p:spPr>
          <a:xfrm>
            <a:off x="408367" y="6036449"/>
            <a:ext cx="399495" cy="4261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CD8372A-F425-2274-27A6-820E246E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891" y="1091683"/>
            <a:ext cx="7081438" cy="452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93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DB73E83-0F07-4C62-AA58-417E97206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35" t="2978" r="17718" b="18705"/>
          <a:stretch/>
        </p:blipFill>
        <p:spPr>
          <a:xfrm>
            <a:off x="-1" y="0"/>
            <a:ext cx="10655405" cy="6858000"/>
          </a:xfrm>
          <a:prstGeom prst="rect">
            <a:avLst/>
          </a:prstGeom>
        </p:spPr>
      </p:pic>
      <p:sp>
        <p:nvSpPr>
          <p:cNvPr id="6" name="วงรี 5">
            <a:extLst>
              <a:ext uri="{FF2B5EF4-FFF2-40B4-BE49-F238E27FC236}">
                <a16:creationId xmlns:a16="http://schemas.microsoft.com/office/drawing/2014/main" id="{A612A41C-952D-43B7-9C62-ADB85747E90C}"/>
              </a:ext>
            </a:extLst>
          </p:cNvPr>
          <p:cNvSpPr/>
          <p:nvPr/>
        </p:nvSpPr>
        <p:spPr>
          <a:xfrm>
            <a:off x="10475650" y="0"/>
            <a:ext cx="301841" cy="4527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357B9E23-7E2D-47EE-8C8C-56E206AADE42}"/>
              </a:ext>
            </a:extLst>
          </p:cNvPr>
          <p:cNvSpPr/>
          <p:nvPr/>
        </p:nvSpPr>
        <p:spPr>
          <a:xfrm>
            <a:off x="3116061" y="1162975"/>
            <a:ext cx="408373" cy="3906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AA6C0A13-A702-4360-A5CA-788B89AC06FC}"/>
              </a:ext>
            </a:extLst>
          </p:cNvPr>
          <p:cNvSpPr/>
          <p:nvPr/>
        </p:nvSpPr>
        <p:spPr>
          <a:xfrm>
            <a:off x="4351536" y="2504983"/>
            <a:ext cx="408373" cy="3906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วงรี 7">
            <a:extLst>
              <a:ext uri="{FF2B5EF4-FFF2-40B4-BE49-F238E27FC236}">
                <a16:creationId xmlns:a16="http://schemas.microsoft.com/office/drawing/2014/main" id="{D6175880-CD9E-4BD9-9898-3DEB92A9F773}"/>
              </a:ext>
            </a:extLst>
          </p:cNvPr>
          <p:cNvSpPr/>
          <p:nvPr/>
        </p:nvSpPr>
        <p:spPr>
          <a:xfrm>
            <a:off x="5123514" y="2939988"/>
            <a:ext cx="408373" cy="3906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วงรี 8">
            <a:extLst>
              <a:ext uri="{FF2B5EF4-FFF2-40B4-BE49-F238E27FC236}">
                <a16:creationId xmlns:a16="http://schemas.microsoft.com/office/drawing/2014/main" id="{E642ADC2-681F-48B9-92F1-ADA7666ED92E}"/>
              </a:ext>
            </a:extLst>
          </p:cNvPr>
          <p:cNvSpPr/>
          <p:nvPr/>
        </p:nvSpPr>
        <p:spPr>
          <a:xfrm>
            <a:off x="4715141" y="3429000"/>
            <a:ext cx="408373" cy="3906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52D3FD52-B21E-466D-BB37-71146DB7417E}"/>
              </a:ext>
            </a:extLst>
          </p:cNvPr>
          <p:cNvSpPr/>
          <p:nvPr/>
        </p:nvSpPr>
        <p:spPr>
          <a:xfrm>
            <a:off x="4306768" y="3973868"/>
            <a:ext cx="408373" cy="3906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7E81133E-9911-4EEC-913E-6171D9521D89}"/>
              </a:ext>
            </a:extLst>
          </p:cNvPr>
          <p:cNvSpPr/>
          <p:nvPr/>
        </p:nvSpPr>
        <p:spPr>
          <a:xfrm>
            <a:off x="4456587" y="4513556"/>
            <a:ext cx="408373" cy="3906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0B9BE1E4-EEAE-413E-88E3-D6BCD3D1440A}"/>
              </a:ext>
            </a:extLst>
          </p:cNvPr>
          <p:cNvSpPr/>
          <p:nvPr/>
        </p:nvSpPr>
        <p:spPr>
          <a:xfrm>
            <a:off x="5380965" y="4981853"/>
            <a:ext cx="408373" cy="3906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A885262D-2155-4F49-8176-E11B62FC48B6}"/>
              </a:ext>
            </a:extLst>
          </p:cNvPr>
          <p:cNvSpPr/>
          <p:nvPr/>
        </p:nvSpPr>
        <p:spPr>
          <a:xfrm>
            <a:off x="5585151" y="5529309"/>
            <a:ext cx="408373" cy="3906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653E08D-3B33-E4EF-1028-954B4A990F89}"/>
              </a:ext>
            </a:extLst>
          </p:cNvPr>
          <p:cNvSpPr/>
          <p:nvPr/>
        </p:nvSpPr>
        <p:spPr>
          <a:xfrm>
            <a:off x="1793650" y="2346362"/>
            <a:ext cx="765111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cousin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1F9C0B8-F9CD-656C-F9EC-7E42D92044FE}"/>
              </a:ext>
            </a:extLst>
          </p:cNvPr>
          <p:cNvSpPr/>
          <p:nvPr/>
        </p:nvSpPr>
        <p:spPr>
          <a:xfrm>
            <a:off x="3141878" y="2346362"/>
            <a:ext cx="1209658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her cousin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579CE19E-97BB-2153-CD6C-CA023C0F2AFA}"/>
              </a:ext>
            </a:extLst>
          </p:cNvPr>
          <p:cNvSpPr/>
          <p:nvPr/>
        </p:nvSpPr>
        <p:spPr>
          <a:xfrm>
            <a:off x="2872376" y="2842874"/>
            <a:ext cx="765111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son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16F92C10-24A5-4F72-D98C-26D885620271}"/>
              </a:ext>
            </a:extLst>
          </p:cNvPr>
          <p:cNvSpPr/>
          <p:nvPr/>
        </p:nvSpPr>
        <p:spPr>
          <a:xfrm>
            <a:off x="4166768" y="2851952"/>
            <a:ext cx="1096745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their son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1D993DCE-2A97-1023-5EE3-36008D7DBE6D}"/>
              </a:ext>
            </a:extLst>
          </p:cNvPr>
          <p:cNvSpPr/>
          <p:nvPr/>
        </p:nvSpPr>
        <p:spPr>
          <a:xfrm>
            <a:off x="1681683" y="3370594"/>
            <a:ext cx="989044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grandma</a:t>
            </a: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9FD2242F-BD1D-3BDF-9339-83578D9E48E4}"/>
              </a:ext>
            </a:extLst>
          </p:cNvPr>
          <p:cNvSpPr/>
          <p:nvPr/>
        </p:nvSpPr>
        <p:spPr>
          <a:xfrm>
            <a:off x="3254930" y="3371567"/>
            <a:ext cx="1338123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her grandma</a:t>
            </a: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3B7C78A4-5D9E-DC71-1057-B544D0602043}"/>
              </a:ext>
            </a:extLst>
          </p:cNvPr>
          <p:cNvSpPr/>
          <p:nvPr/>
        </p:nvSpPr>
        <p:spPr>
          <a:xfrm>
            <a:off x="1842476" y="3884306"/>
            <a:ext cx="765111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aunt</a:t>
            </a:r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53BE43AA-719E-9D5A-8F75-4955E5CFAE11}"/>
              </a:ext>
            </a:extLst>
          </p:cNvPr>
          <p:cNvSpPr/>
          <p:nvPr/>
        </p:nvSpPr>
        <p:spPr>
          <a:xfrm>
            <a:off x="3322420" y="3868079"/>
            <a:ext cx="1029116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her aunt</a:t>
            </a:r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820B64E1-AE57-7BBE-C89C-4AB33D220014}"/>
              </a:ext>
            </a:extLst>
          </p:cNvPr>
          <p:cNvSpPr/>
          <p:nvPr/>
        </p:nvSpPr>
        <p:spPr>
          <a:xfrm>
            <a:off x="1793650" y="4408536"/>
            <a:ext cx="877077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nephew</a:t>
            </a: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8EBF5A77-4FB1-5469-70AE-6FA0E9986C8D}"/>
              </a:ext>
            </a:extLst>
          </p:cNvPr>
          <p:cNvSpPr/>
          <p:nvPr/>
        </p:nvSpPr>
        <p:spPr>
          <a:xfrm>
            <a:off x="3198948" y="4379832"/>
            <a:ext cx="1257639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his nephew</a:t>
            </a: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2CA96A1B-CA39-A72D-32F6-55A70A8DD940}"/>
              </a:ext>
            </a:extLst>
          </p:cNvPr>
          <p:cNvSpPr/>
          <p:nvPr/>
        </p:nvSpPr>
        <p:spPr>
          <a:xfrm>
            <a:off x="2658861" y="4891585"/>
            <a:ext cx="877077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mum</a:t>
            </a: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B5E36D3-4228-2CC5-A8C0-1F086A389A71}"/>
              </a:ext>
            </a:extLst>
          </p:cNvPr>
          <p:cNvSpPr/>
          <p:nvPr/>
        </p:nvSpPr>
        <p:spPr>
          <a:xfrm>
            <a:off x="4166768" y="4890758"/>
            <a:ext cx="1418383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their mum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57328164-7F02-19E5-E49D-E760E0ABB528}"/>
              </a:ext>
            </a:extLst>
          </p:cNvPr>
          <p:cNvSpPr/>
          <p:nvPr/>
        </p:nvSpPr>
        <p:spPr>
          <a:xfrm>
            <a:off x="1961535" y="5417774"/>
            <a:ext cx="1418383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father-in-law</a:t>
            </a:r>
          </a:p>
        </p:txBody>
      </p:sp>
      <p:sp>
        <p:nvSpPr>
          <p:cNvPr id="42" name="สี่เหลี่ยมผืนผ้า 41">
            <a:extLst>
              <a:ext uri="{FF2B5EF4-FFF2-40B4-BE49-F238E27FC236}">
                <a16:creationId xmlns:a16="http://schemas.microsoft.com/office/drawing/2014/main" id="{232E4749-24D1-D51A-E36C-3000AC4C013D}"/>
              </a:ext>
            </a:extLst>
          </p:cNvPr>
          <p:cNvSpPr/>
          <p:nvPr/>
        </p:nvSpPr>
        <p:spPr>
          <a:xfrm>
            <a:off x="3938936" y="5411932"/>
            <a:ext cx="1743407" cy="3172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his father-in-law</a:t>
            </a:r>
          </a:p>
        </p:txBody>
      </p:sp>
    </p:spTree>
    <p:extLst>
      <p:ext uri="{BB962C8B-B14F-4D97-AF65-F5344CB8AC3E}">
        <p14:creationId xmlns:p14="http://schemas.microsoft.com/office/powerpoint/2010/main" val="395729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8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3F9C710-A0C4-6289-68E7-3447909CD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2" t="2858" r="18189" b="18911"/>
          <a:stretch/>
        </p:blipFill>
        <p:spPr>
          <a:xfrm>
            <a:off x="205273" y="111967"/>
            <a:ext cx="10384972" cy="67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1EEDE9A-A3C5-403A-9D9F-32E1B21F5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0" t="2589" r="18155" b="22589"/>
          <a:stretch/>
        </p:blipFill>
        <p:spPr>
          <a:xfrm>
            <a:off x="-1" y="0"/>
            <a:ext cx="11052699" cy="6854573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8294F3F-49DD-4CB9-B57D-4D16338492AE}"/>
              </a:ext>
            </a:extLst>
          </p:cNvPr>
          <p:cNvSpPr/>
          <p:nvPr/>
        </p:nvSpPr>
        <p:spPr>
          <a:xfrm>
            <a:off x="10901779" y="0"/>
            <a:ext cx="532660" cy="506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4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7A7CEAB-647E-4009-8F01-AE76DD19A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0" t="4402" r="6846" b="7572"/>
          <a:stretch/>
        </p:blipFill>
        <p:spPr>
          <a:xfrm>
            <a:off x="2665814" y="0"/>
            <a:ext cx="9526186" cy="688395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3203310-ECBD-4856-A571-14490A7C1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0" t="20731" r="9896" b="20858"/>
          <a:stretch/>
        </p:blipFill>
        <p:spPr>
          <a:xfrm>
            <a:off x="0" y="3062796"/>
            <a:ext cx="2674881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2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1EBD7CD-F0F6-40CE-B165-EC0E0BF6B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2" t="4790" r="7213" b="6538"/>
          <a:stretch/>
        </p:blipFill>
        <p:spPr>
          <a:xfrm>
            <a:off x="1322774" y="0"/>
            <a:ext cx="9694416" cy="6864955"/>
          </a:xfrm>
          <a:prstGeom prst="rect">
            <a:avLst/>
          </a:prstGeom>
        </p:spPr>
      </p:pic>
      <p:pic>
        <p:nvPicPr>
          <p:cNvPr id="2050" name="Picture 2" descr="Check Correct Green - Free vector graphic on Pixabay">
            <a:extLst>
              <a:ext uri="{FF2B5EF4-FFF2-40B4-BE49-F238E27FC236}">
                <a16:creationId xmlns:a16="http://schemas.microsoft.com/office/drawing/2014/main" id="{601B0073-6C8E-4DB9-9708-C248A304E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190" y="2254926"/>
            <a:ext cx="857679" cy="9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114</Words>
  <Application>Microsoft Office PowerPoint</Application>
  <PresentationFormat>แบบจอกว้าง</PresentationFormat>
  <Paragraphs>36</Paragraphs>
  <Slides>30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36" baseType="lpstr">
      <vt:lpstr>Aharoni</vt:lpstr>
      <vt:lpstr>Arial</vt:lpstr>
      <vt:lpstr>Calibri</vt:lpstr>
      <vt:lpstr>Calibri Light</vt:lpstr>
      <vt:lpstr>Century Gothic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ASUS</dc:creator>
  <cp:lastModifiedBy>Asus</cp:lastModifiedBy>
  <cp:revision>114</cp:revision>
  <dcterms:created xsi:type="dcterms:W3CDTF">2021-09-05T16:06:09Z</dcterms:created>
  <dcterms:modified xsi:type="dcterms:W3CDTF">2024-09-09T05:42:49Z</dcterms:modified>
</cp:coreProperties>
</file>