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5" autoAdjust="0"/>
    <p:restoredTop sz="94660"/>
  </p:normalViewPr>
  <p:slideViewPr>
    <p:cSldViewPr snapToGrid="0">
      <p:cViewPr>
        <p:scale>
          <a:sx n="100" d="100"/>
          <a:sy n="100" d="100"/>
        </p:scale>
        <p:origin x="-49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319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295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88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96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7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177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54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659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939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5512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261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81396-F2D2-4E38-9B0A-10786B639D9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E7205-D785-48CF-AEF6-1D5C35C422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533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AAF18BE1-13CD-4E3E-8E8B-10C505D18178}"/>
              </a:ext>
            </a:extLst>
          </p:cNvPr>
          <p:cNvGrpSpPr/>
          <p:nvPr/>
        </p:nvGrpSpPr>
        <p:grpSpPr>
          <a:xfrm>
            <a:off x="360052" y="441000"/>
            <a:ext cx="8423896" cy="5976000"/>
            <a:chOff x="264078" y="598170"/>
            <a:chExt cx="8423896" cy="597600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CF0C16D8-0E25-4DCE-B536-788DF5A06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078" y="598170"/>
              <a:ext cx="4219639" cy="5976000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xmlns="" id="{60B78804-730C-4298-9724-E89F3E777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3717" y="598170"/>
              <a:ext cx="4204257" cy="59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19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2AA2973-A25A-40B0-BAF2-C59E03EC3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979"/>
            <a:ext cx="9144000" cy="4576042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A20CA181-D901-4CDE-B33A-319EBC27BF4E}"/>
              </a:ext>
            </a:extLst>
          </p:cNvPr>
          <p:cNvCxnSpPr>
            <a:cxnSpLocks/>
          </p:cNvCxnSpPr>
          <p:nvPr/>
        </p:nvCxnSpPr>
        <p:spPr>
          <a:xfrm flipH="1">
            <a:off x="6041204" y="3420978"/>
            <a:ext cx="14281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281B1461-10EB-4F76-AAC7-35003F8AA7BE}"/>
              </a:ext>
            </a:extLst>
          </p:cNvPr>
          <p:cNvCxnSpPr>
            <a:cxnSpLocks/>
          </p:cNvCxnSpPr>
          <p:nvPr/>
        </p:nvCxnSpPr>
        <p:spPr>
          <a:xfrm flipH="1">
            <a:off x="3426754" y="3604200"/>
            <a:ext cx="2614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D36FB8B8-E9E5-4E1F-835A-11A3E47DB2DB}"/>
              </a:ext>
            </a:extLst>
          </p:cNvPr>
          <p:cNvCxnSpPr>
            <a:cxnSpLocks/>
          </p:cNvCxnSpPr>
          <p:nvPr/>
        </p:nvCxnSpPr>
        <p:spPr>
          <a:xfrm flipH="1">
            <a:off x="1974134" y="3008300"/>
            <a:ext cx="33045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74BDB97F-DAEA-4019-9765-B88ABFAC39AD}"/>
              </a:ext>
            </a:extLst>
          </p:cNvPr>
          <p:cNvCxnSpPr>
            <a:cxnSpLocks/>
          </p:cNvCxnSpPr>
          <p:nvPr/>
        </p:nvCxnSpPr>
        <p:spPr>
          <a:xfrm flipH="1">
            <a:off x="1974134" y="5093447"/>
            <a:ext cx="36315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xmlns="" id="{3868839B-703C-4EAF-9597-C6050750F622}"/>
              </a:ext>
            </a:extLst>
          </p:cNvPr>
          <p:cNvCxnSpPr>
            <a:cxnSpLocks/>
          </p:cNvCxnSpPr>
          <p:nvPr/>
        </p:nvCxnSpPr>
        <p:spPr>
          <a:xfrm flipH="1">
            <a:off x="3748294" y="4640177"/>
            <a:ext cx="23500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13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9FBC875-6F1F-4941-A31F-D120207CC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099"/>
            <a:ext cx="9144000" cy="470780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92E3F09D-6D12-40A2-83C7-8AABED2378E3}"/>
              </a:ext>
            </a:extLst>
          </p:cNvPr>
          <p:cNvSpPr/>
          <p:nvPr/>
        </p:nvSpPr>
        <p:spPr>
          <a:xfrm>
            <a:off x="681965" y="4306644"/>
            <a:ext cx="67758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If William was / were the president, he would live in a mansion.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B77AAB3-611C-4957-A7BD-F3F1A837D802}"/>
              </a:ext>
            </a:extLst>
          </p:cNvPr>
          <p:cNvSpPr/>
          <p:nvPr/>
        </p:nvSpPr>
        <p:spPr>
          <a:xfrm>
            <a:off x="694491" y="4854893"/>
            <a:ext cx="64984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If I could fly, I would travel all over the world.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9087D389-2CBA-47BD-83B2-0DFAE6BCE987}"/>
              </a:ext>
            </a:extLst>
          </p:cNvPr>
          <p:cNvSpPr/>
          <p:nvPr/>
        </p:nvSpPr>
        <p:spPr>
          <a:xfrm>
            <a:off x="694491" y="5415668"/>
            <a:ext cx="42175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If I was / were an animal, I would be a wolf.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BADF9EB-55CE-4C32-A113-8F360F92D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06" y="0"/>
            <a:ext cx="7389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5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244830C-7CA2-4B41-8234-8DCAB2ADC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3" y="936447"/>
            <a:ext cx="8907694" cy="4985107"/>
          </a:xfrm>
          <a:prstGeom prst="rect">
            <a:avLst/>
          </a:prstGeom>
        </p:spPr>
      </p:pic>
      <p:pic>
        <p:nvPicPr>
          <p:cNvPr id="3" name="Track 4-04">
            <a:hlinkClick r:id="" action="ppaction://media"/>
            <a:extLst>
              <a:ext uri="{FF2B5EF4-FFF2-40B4-BE49-F238E27FC236}">
                <a16:creationId xmlns:a16="http://schemas.microsoft.com/office/drawing/2014/main" xmlns="" id="{065832F1-C3F1-4ED2-A552-3E02A4DB7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2851" y="2754980"/>
            <a:ext cx="279801" cy="27980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774D09-AA24-42A2-9CE0-C70F3E339F76}"/>
              </a:ext>
            </a:extLst>
          </p:cNvPr>
          <p:cNvSpPr/>
          <p:nvPr/>
        </p:nvSpPr>
        <p:spPr>
          <a:xfrm>
            <a:off x="6736998" y="543121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31CCA23E-ECBD-4C65-B6AF-5C80BA791E51}"/>
              </a:ext>
            </a:extLst>
          </p:cNvPr>
          <p:cNvSpPr/>
          <p:nvPr/>
        </p:nvSpPr>
        <p:spPr>
          <a:xfrm>
            <a:off x="2921458" y="545401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2060D0E1-7CA1-4D55-B497-7FC3B1C7BA26}"/>
              </a:ext>
            </a:extLst>
          </p:cNvPr>
          <p:cNvSpPr/>
          <p:nvPr/>
        </p:nvSpPr>
        <p:spPr>
          <a:xfrm>
            <a:off x="4847346" y="406300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BAD95E10-1295-4055-8678-14C53DE082E0}"/>
              </a:ext>
            </a:extLst>
          </p:cNvPr>
          <p:cNvSpPr/>
          <p:nvPr/>
        </p:nvSpPr>
        <p:spPr>
          <a:xfrm>
            <a:off x="1002909" y="406525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3A4A3B4B-A276-47E1-A876-446FAD73ECED}"/>
              </a:ext>
            </a:extLst>
          </p:cNvPr>
          <p:cNvSpPr/>
          <p:nvPr/>
        </p:nvSpPr>
        <p:spPr>
          <a:xfrm>
            <a:off x="6755729" y="406300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0ADE4971-873E-48D6-BE19-FF902556487D}"/>
              </a:ext>
            </a:extLst>
          </p:cNvPr>
          <p:cNvSpPr/>
          <p:nvPr/>
        </p:nvSpPr>
        <p:spPr>
          <a:xfrm>
            <a:off x="4824546" y="544148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6256568E-6C6F-4CD5-BC4C-542051B415F0}"/>
              </a:ext>
            </a:extLst>
          </p:cNvPr>
          <p:cNvSpPr/>
          <p:nvPr/>
        </p:nvSpPr>
        <p:spPr>
          <a:xfrm>
            <a:off x="2921458" y="406300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A471A09E-A49C-4A32-B3D5-31344DC70A87}"/>
              </a:ext>
            </a:extLst>
          </p:cNvPr>
          <p:cNvSpPr/>
          <p:nvPr/>
        </p:nvSpPr>
        <p:spPr>
          <a:xfrm>
            <a:off x="988131" y="545401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3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AA747BC-7922-491A-B64A-DCDF9A44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1" y="1817778"/>
            <a:ext cx="9041258" cy="3222444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59EBEBA9-7C27-4636-A476-445F6396A9CB}"/>
              </a:ext>
            </a:extLst>
          </p:cNvPr>
          <p:cNvCxnSpPr>
            <a:cxnSpLocks/>
          </p:cNvCxnSpPr>
          <p:nvPr/>
        </p:nvCxnSpPr>
        <p:spPr>
          <a:xfrm>
            <a:off x="1725398" y="2391188"/>
            <a:ext cx="2394539" cy="10378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34D62F39-92FC-430C-86E2-8F6CA52BF062}"/>
              </a:ext>
            </a:extLst>
          </p:cNvPr>
          <p:cNvCxnSpPr>
            <a:cxnSpLocks/>
          </p:cNvCxnSpPr>
          <p:nvPr/>
        </p:nvCxnSpPr>
        <p:spPr>
          <a:xfrm>
            <a:off x="1725398" y="2740829"/>
            <a:ext cx="2394539" cy="168733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835DC17F-F2EB-45A4-8F47-25DA04AC7880}"/>
              </a:ext>
            </a:extLst>
          </p:cNvPr>
          <p:cNvCxnSpPr>
            <a:cxnSpLocks/>
          </p:cNvCxnSpPr>
          <p:nvPr/>
        </p:nvCxnSpPr>
        <p:spPr>
          <a:xfrm flipV="1">
            <a:off x="1725398" y="2391188"/>
            <a:ext cx="2394539" cy="7092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B57CD7AA-03C3-4C6A-94EF-0A24D9427615}"/>
              </a:ext>
            </a:extLst>
          </p:cNvPr>
          <p:cNvCxnSpPr>
            <a:cxnSpLocks/>
          </p:cNvCxnSpPr>
          <p:nvPr/>
        </p:nvCxnSpPr>
        <p:spPr>
          <a:xfrm>
            <a:off x="1725398" y="3429000"/>
            <a:ext cx="2394539" cy="13488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F20A2FF9-2FEC-430A-97D1-06339188959B}"/>
              </a:ext>
            </a:extLst>
          </p:cNvPr>
          <p:cNvCxnSpPr>
            <a:cxnSpLocks/>
          </p:cNvCxnSpPr>
          <p:nvPr/>
        </p:nvCxnSpPr>
        <p:spPr>
          <a:xfrm flipV="1">
            <a:off x="1725398" y="2740829"/>
            <a:ext cx="2394539" cy="10073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D3DED00F-0C0A-4497-AABB-88F6D2206EBC}"/>
              </a:ext>
            </a:extLst>
          </p:cNvPr>
          <p:cNvCxnSpPr>
            <a:cxnSpLocks/>
          </p:cNvCxnSpPr>
          <p:nvPr/>
        </p:nvCxnSpPr>
        <p:spPr>
          <a:xfrm flipV="1">
            <a:off x="1725398" y="3100424"/>
            <a:ext cx="2394539" cy="9973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xmlns="" id="{D37865B6-FB08-4D4E-ADEF-722A07CCC3F1}"/>
              </a:ext>
            </a:extLst>
          </p:cNvPr>
          <p:cNvCxnSpPr>
            <a:cxnSpLocks/>
          </p:cNvCxnSpPr>
          <p:nvPr/>
        </p:nvCxnSpPr>
        <p:spPr>
          <a:xfrm flipV="1">
            <a:off x="1725398" y="4107727"/>
            <a:ext cx="2394539" cy="34964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xmlns="" id="{523B61C9-1C48-40D8-8E41-1250567CC62B}"/>
              </a:ext>
            </a:extLst>
          </p:cNvPr>
          <p:cNvCxnSpPr>
            <a:cxnSpLocks/>
          </p:cNvCxnSpPr>
          <p:nvPr/>
        </p:nvCxnSpPr>
        <p:spPr>
          <a:xfrm flipV="1">
            <a:off x="1725398" y="3787292"/>
            <a:ext cx="2394539" cy="99623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88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87BE315-F8E4-446C-8D22-ADC4C1747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8"/>
          <a:stretch/>
        </p:blipFill>
        <p:spPr>
          <a:xfrm>
            <a:off x="0" y="637819"/>
            <a:ext cx="9144000" cy="55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0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A1D565C6-E911-4C6F-90B4-C214AE19A0B6}"/>
              </a:ext>
            </a:extLst>
          </p:cNvPr>
          <p:cNvGrpSpPr/>
          <p:nvPr/>
        </p:nvGrpSpPr>
        <p:grpSpPr>
          <a:xfrm>
            <a:off x="71067" y="142875"/>
            <a:ext cx="8774983" cy="6572250"/>
            <a:chOff x="71067" y="142875"/>
            <a:chExt cx="8774983" cy="657225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C2FFFB1C-E461-4517-8897-DB5C43C17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67" y="142875"/>
              <a:ext cx="8077200" cy="6572250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xmlns="" id="{E3B6277A-BE96-4198-A396-2C548CE9F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839" t="57251" r="49639" b="7381"/>
            <a:stretch/>
          </p:blipFill>
          <p:spPr>
            <a:xfrm>
              <a:off x="6362700" y="5763803"/>
              <a:ext cx="1055241" cy="873302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48002939-E67E-439D-8529-6EC34D8EE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749" t="32626" r="6602" b="27297"/>
            <a:stretch/>
          </p:blipFill>
          <p:spPr>
            <a:xfrm>
              <a:off x="7746715" y="5414481"/>
              <a:ext cx="1099335" cy="965772"/>
            </a:xfrm>
            <a:prstGeom prst="rect">
              <a:avLst/>
            </a:prstGeom>
          </p:spPr>
        </p:pic>
      </p:grpSp>
      <p:pic>
        <p:nvPicPr>
          <p:cNvPr id="6" name="Track 4-05">
            <a:hlinkClick r:id="" action="ppaction://media"/>
            <a:extLst>
              <a:ext uri="{FF2B5EF4-FFF2-40B4-BE49-F238E27FC236}">
                <a16:creationId xmlns:a16="http://schemas.microsoft.com/office/drawing/2014/main" xmlns="" id="{DDD281DE-C263-4320-8FD0-A9B3E5229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7890" y="465111"/>
            <a:ext cx="311504" cy="31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87F27524-3F5C-41E4-B83F-8428BF4A97F0}"/>
              </a:ext>
            </a:extLst>
          </p:cNvPr>
          <p:cNvGrpSpPr/>
          <p:nvPr/>
        </p:nvGrpSpPr>
        <p:grpSpPr>
          <a:xfrm>
            <a:off x="374676" y="0"/>
            <a:ext cx="8394647" cy="6858000"/>
            <a:chOff x="374676" y="0"/>
            <a:chExt cx="8394647" cy="685800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5A82D0DE-4247-4CA1-8EDF-F345CBA3B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676" y="0"/>
              <a:ext cx="8394647" cy="6858000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xmlns="" id="{72EC9D0D-D7A2-474B-A170-B9A86F1A5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0673" t="6917" r="15983" b="64020"/>
            <a:stretch/>
          </p:blipFill>
          <p:spPr>
            <a:xfrm>
              <a:off x="7448764" y="421241"/>
              <a:ext cx="1320559" cy="1993186"/>
            </a:xfrm>
            <a:prstGeom prst="rect">
              <a:avLst/>
            </a:prstGeom>
          </p:spPr>
        </p:pic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6934B436-05AB-4F81-B7BA-CE31A551F785}"/>
              </a:ext>
            </a:extLst>
          </p:cNvPr>
          <p:cNvSpPr/>
          <p:nvPr/>
        </p:nvSpPr>
        <p:spPr>
          <a:xfrm>
            <a:off x="1199253" y="182404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119DF7B9-B774-4D44-9F13-B16DC888F74B}"/>
              </a:ext>
            </a:extLst>
          </p:cNvPr>
          <p:cNvSpPr/>
          <p:nvPr/>
        </p:nvSpPr>
        <p:spPr>
          <a:xfrm>
            <a:off x="5812442" y="301441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4BA1C04A-BB55-4100-AA6B-3E98081D093E}"/>
              </a:ext>
            </a:extLst>
          </p:cNvPr>
          <p:cNvSpPr/>
          <p:nvPr/>
        </p:nvSpPr>
        <p:spPr>
          <a:xfrm>
            <a:off x="1199252" y="368515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76F6B2E1-7BB6-4F37-9F7B-6A8E19BEFDB3}"/>
              </a:ext>
            </a:extLst>
          </p:cNvPr>
          <p:cNvSpPr/>
          <p:nvPr/>
        </p:nvSpPr>
        <p:spPr>
          <a:xfrm>
            <a:off x="1199252" y="542555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451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9911527-27BC-4000-BF30-8728DC5AC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3" y="278330"/>
            <a:ext cx="8933935" cy="6301341"/>
          </a:xfrm>
          <a:prstGeom prst="rect">
            <a:avLst/>
          </a:prstGeom>
        </p:spPr>
      </p:pic>
      <p:pic>
        <p:nvPicPr>
          <p:cNvPr id="3" name="Track 4-06">
            <a:hlinkClick r:id="" action="ppaction://media"/>
            <a:extLst>
              <a:ext uri="{FF2B5EF4-FFF2-40B4-BE49-F238E27FC236}">
                <a16:creationId xmlns:a16="http://schemas.microsoft.com/office/drawing/2014/main" xmlns="" id="{3B6D90F3-0B8E-49C8-B7B4-65814A4DA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2834" y="2147744"/>
            <a:ext cx="309814" cy="30981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BA23BE5F-179E-40C7-8907-2266FEE30E03}"/>
              </a:ext>
            </a:extLst>
          </p:cNvPr>
          <p:cNvSpPr/>
          <p:nvPr/>
        </p:nvSpPr>
        <p:spPr>
          <a:xfrm>
            <a:off x="1322360" y="4467653"/>
            <a:ext cx="11031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allowance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F10DB080-E2BA-4D1C-A318-F7FB7AEAE0C5}"/>
              </a:ext>
            </a:extLst>
          </p:cNvPr>
          <p:cNvSpPr/>
          <p:nvPr/>
        </p:nvSpPr>
        <p:spPr>
          <a:xfrm>
            <a:off x="3340951" y="4467653"/>
            <a:ext cx="9028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transfer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1C258F-B755-432E-A9C7-E187212CB8BA}"/>
              </a:ext>
            </a:extLst>
          </p:cNvPr>
          <p:cNvSpPr/>
          <p:nvPr/>
        </p:nvSpPr>
        <p:spPr>
          <a:xfrm>
            <a:off x="5080125" y="4467653"/>
            <a:ext cx="11352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obsession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C52BC02-4F44-46C2-9EE0-C54974FC7A8D}"/>
              </a:ext>
            </a:extLst>
          </p:cNvPr>
          <p:cNvSpPr/>
          <p:nvPr/>
        </p:nvSpPr>
        <p:spPr>
          <a:xfrm>
            <a:off x="6961480" y="4467653"/>
            <a:ext cx="11031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debit card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5A075D11-C398-4A92-8FE4-00D75F512F14}"/>
              </a:ext>
            </a:extLst>
          </p:cNvPr>
          <p:cNvSpPr/>
          <p:nvPr/>
        </p:nvSpPr>
        <p:spPr>
          <a:xfrm>
            <a:off x="1598076" y="6095966"/>
            <a:ext cx="6126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level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CCFFB82D-F723-41AA-A0A8-F7F14DB90783}"/>
              </a:ext>
            </a:extLst>
          </p:cNvPr>
          <p:cNvSpPr/>
          <p:nvPr/>
        </p:nvSpPr>
        <p:spPr>
          <a:xfrm>
            <a:off x="3275436" y="6095966"/>
            <a:ext cx="10278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guidance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B87E663-03BA-454C-ADFA-F0515FF71D3A}"/>
              </a:ext>
            </a:extLst>
          </p:cNvPr>
          <p:cNvSpPr/>
          <p:nvPr/>
        </p:nvSpPr>
        <p:spPr>
          <a:xfrm>
            <a:off x="5105773" y="6095966"/>
            <a:ext cx="10903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addiction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5FE97F5A-91FB-46DB-92A9-741ADD420BFD}"/>
              </a:ext>
            </a:extLst>
          </p:cNvPr>
          <p:cNvSpPr/>
          <p:nvPr/>
        </p:nvSpPr>
        <p:spPr>
          <a:xfrm>
            <a:off x="7012776" y="6095966"/>
            <a:ext cx="101662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withdraw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4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F53C5E5-0903-4DF7-8823-93D1DA804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8200"/>
            <a:ext cx="9144000" cy="312159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DEF71E39-C46C-4F8F-9854-CC9F4267E5C2}"/>
              </a:ext>
            </a:extLst>
          </p:cNvPr>
          <p:cNvSpPr/>
          <p:nvPr/>
        </p:nvSpPr>
        <p:spPr>
          <a:xfrm>
            <a:off x="3744709" y="3641752"/>
            <a:ext cx="11031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allowance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B5210998-4191-421E-8B5D-304DB30D65D9}"/>
              </a:ext>
            </a:extLst>
          </p:cNvPr>
          <p:cNvSpPr/>
          <p:nvPr/>
        </p:nvSpPr>
        <p:spPr>
          <a:xfrm>
            <a:off x="2278923" y="2671188"/>
            <a:ext cx="9028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transfer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02C39162-1BE4-4BF8-9151-38A8D87542F9}"/>
              </a:ext>
            </a:extLst>
          </p:cNvPr>
          <p:cNvSpPr/>
          <p:nvPr/>
        </p:nvSpPr>
        <p:spPr>
          <a:xfrm>
            <a:off x="2801729" y="4288508"/>
            <a:ext cx="11352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obsession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6383310F-AD6F-473E-8144-DB8AE1612472}"/>
              </a:ext>
            </a:extLst>
          </p:cNvPr>
          <p:cNvSpPr/>
          <p:nvPr/>
        </p:nvSpPr>
        <p:spPr>
          <a:xfrm>
            <a:off x="3082813" y="4611673"/>
            <a:ext cx="11031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debit card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EBBCBB5-FB97-462B-B931-21584B532E23}"/>
              </a:ext>
            </a:extLst>
          </p:cNvPr>
          <p:cNvSpPr/>
          <p:nvPr/>
        </p:nvSpPr>
        <p:spPr>
          <a:xfrm>
            <a:off x="6552629" y="3977869"/>
            <a:ext cx="6126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level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C067170B-8E59-4531-992F-8FF7A5A63D0C}"/>
              </a:ext>
            </a:extLst>
          </p:cNvPr>
          <p:cNvSpPr/>
          <p:nvPr/>
        </p:nvSpPr>
        <p:spPr>
          <a:xfrm>
            <a:off x="6243470" y="2339306"/>
            <a:ext cx="10278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guidance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BA0A43AD-A011-4AB8-B665-CC300FE6BA30}"/>
              </a:ext>
            </a:extLst>
          </p:cNvPr>
          <p:cNvSpPr/>
          <p:nvPr/>
        </p:nvSpPr>
        <p:spPr>
          <a:xfrm>
            <a:off x="6162106" y="3321875"/>
            <a:ext cx="10903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addiction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415FDFCC-78E8-4334-ABEC-6140AD240B16}"/>
              </a:ext>
            </a:extLst>
          </p:cNvPr>
          <p:cNvSpPr/>
          <p:nvPr/>
        </p:nvSpPr>
        <p:spPr>
          <a:xfrm>
            <a:off x="2272119" y="3002644"/>
            <a:ext cx="101662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withdraw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2858D96-23F9-4154-9B67-E2482C8C5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5" y="899618"/>
            <a:ext cx="8932331" cy="5058764"/>
          </a:xfrm>
          <a:prstGeom prst="rect">
            <a:avLst/>
          </a:prstGeom>
        </p:spPr>
      </p:pic>
      <p:pic>
        <p:nvPicPr>
          <p:cNvPr id="3" name="Track 4-01">
            <a:hlinkClick r:id="" action="ppaction://media"/>
            <a:extLst>
              <a:ext uri="{FF2B5EF4-FFF2-40B4-BE49-F238E27FC236}">
                <a16:creationId xmlns:a16="http://schemas.microsoft.com/office/drawing/2014/main" xmlns="" id="{9370A8D5-98F7-48D0-AE5D-F38DEB33C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1838" y="2777971"/>
            <a:ext cx="290906" cy="29090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78DC6212-0E86-4505-A123-20621D113FF4}"/>
              </a:ext>
            </a:extLst>
          </p:cNvPr>
          <p:cNvSpPr/>
          <p:nvPr/>
        </p:nvSpPr>
        <p:spPr>
          <a:xfrm>
            <a:off x="6731288" y="552592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58AAF320-B8A9-45FE-9714-F57322C53EEC}"/>
              </a:ext>
            </a:extLst>
          </p:cNvPr>
          <p:cNvSpPr/>
          <p:nvPr/>
        </p:nvSpPr>
        <p:spPr>
          <a:xfrm>
            <a:off x="2908932" y="551340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FE0ABF07-94E4-4245-A988-33398C4C20F9}"/>
              </a:ext>
            </a:extLst>
          </p:cNvPr>
          <p:cNvSpPr/>
          <p:nvPr/>
        </p:nvSpPr>
        <p:spPr>
          <a:xfrm>
            <a:off x="4818776" y="407558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777A0E50-F4D4-4725-BD76-4E7F94F33D38}"/>
              </a:ext>
            </a:extLst>
          </p:cNvPr>
          <p:cNvSpPr/>
          <p:nvPr/>
        </p:nvSpPr>
        <p:spPr>
          <a:xfrm>
            <a:off x="1000657" y="406306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5F407627-109D-4B2E-A9B6-27E52B6C33D0}"/>
              </a:ext>
            </a:extLst>
          </p:cNvPr>
          <p:cNvSpPr/>
          <p:nvPr/>
        </p:nvSpPr>
        <p:spPr>
          <a:xfrm>
            <a:off x="6707332" y="408811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4DDCE826-A568-49B7-A66B-7D46A0B962CB}"/>
              </a:ext>
            </a:extLst>
          </p:cNvPr>
          <p:cNvSpPr/>
          <p:nvPr/>
        </p:nvSpPr>
        <p:spPr>
          <a:xfrm>
            <a:off x="4816584" y="555098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7148B177-F37F-48D6-B390-27511C4477E4}"/>
              </a:ext>
            </a:extLst>
          </p:cNvPr>
          <p:cNvSpPr/>
          <p:nvPr/>
        </p:nvSpPr>
        <p:spPr>
          <a:xfrm>
            <a:off x="2921458" y="407558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ECA066D0-24A7-4C60-AD02-86C60162BD9B}"/>
              </a:ext>
            </a:extLst>
          </p:cNvPr>
          <p:cNvSpPr/>
          <p:nvPr/>
        </p:nvSpPr>
        <p:spPr>
          <a:xfrm>
            <a:off x="1000657" y="553845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5D2EAB9D-6544-4E2A-A73A-89E9C12C40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31" b="80229"/>
          <a:stretch/>
        </p:blipFill>
        <p:spPr>
          <a:xfrm>
            <a:off x="5447759" y="5958382"/>
            <a:ext cx="2968978" cy="55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9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F49F0F3-CD36-4A3D-927E-4D7B2D11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823"/>
            <a:ext cx="9144000" cy="35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31C2D1A-2F3C-4C75-8956-F2EB2229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2" y="0"/>
            <a:ext cx="8863056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B519F5C-289B-44AF-839C-75AB419E4010}"/>
              </a:ext>
            </a:extLst>
          </p:cNvPr>
          <p:cNvSpPr/>
          <p:nvPr/>
        </p:nvSpPr>
        <p:spPr>
          <a:xfrm>
            <a:off x="2287713" y="2165385"/>
            <a:ext cx="11031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allowance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63EF3CFB-BE3B-42D8-8A74-1DBF99F46A80}"/>
              </a:ext>
            </a:extLst>
          </p:cNvPr>
          <p:cNvSpPr/>
          <p:nvPr/>
        </p:nvSpPr>
        <p:spPr>
          <a:xfrm>
            <a:off x="4966258" y="3953256"/>
            <a:ext cx="9028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transfer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6FA23CE4-164B-4FB6-9A12-2369A435AE35}"/>
              </a:ext>
            </a:extLst>
          </p:cNvPr>
          <p:cNvSpPr/>
          <p:nvPr/>
        </p:nvSpPr>
        <p:spPr>
          <a:xfrm>
            <a:off x="6309979" y="2416397"/>
            <a:ext cx="11352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obsession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261B34D2-8F0B-4C93-959F-21D81F5F8178}"/>
              </a:ext>
            </a:extLst>
          </p:cNvPr>
          <p:cNvSpPr/>
          <p:nvPr/>
        </p:nvSpPr>
        <p:spPr>
          <a:xfrm>
            <a:off x="7252857" y="3324459"/>
            <a:ext cx="11031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debit card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D8A8AB22-53D8-4000-B01F-73B4C70622A2}"/>
              </a:ext>
            </a:extLst>
          </p:cNvPr>
          <p:cNvSpPr/>
          <p:nvPr/>
        </p:nvSpPr>
        <p:spPr>
          <a:xfrm>
            <a:off x="6561395" y="4458415"/>
            <a:ext cx="6126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level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4D882BD-FCF1-4E7F-BB34-033D27CA9BA6}"/>
              </a:ext>
            </a:extLst>
          </p:cNvPr>
          <p:cNvSpPr/>
          <p:nvPr/>
        </p:nvSpPr>
        <p:spPr>
          <a:xfrm>
            <a:off x="2806259" y="5351439"/>
            <a:ext cx="10278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guidance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04E05C56-9AB1-423B-9819-966AB1FB13CF}"/>
              </a:ext>
            </a:extLst>
          </p:cNvPr>
          <p:cNvSpPr/>
          <p:nvPr/>
        </p:nvSpPr>
        <p:spPr>
          <a:xfrm>
            <a:off x="3628291" y="3059100"/>
            <a:ext cx="10903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addiction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B0B3E7B5-536B-4C56-A9DD-356990EEC2FE}"/>
              </a:ext>
            </a:extLst>
          </p:cNvPr>
          <p:cNvSpPr/>
          <p:nvPr/>
        </p:nvSpPr>
        <p:spPr>
          <a:xfrm>
            <a:off x="6363683" y="4198062"/>
            <a:ext cx="101662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withdraw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C300BE22-1141-434F-AAE0-4046857BB109}"/>
              </a:ext>
            </a:extLst>
          </p:cNvPr>
          <p:cNvCxnSpPr>
            <a:cxnSpLocks/>
          </p:cNvCxnSpPr>
          <p:nvPr/>
        </p:nvCxnSpPr>
        <p:spPr>
          <a:xfrm flipV="1">
            <a:off x="1226831" y="2969632"/>
            <a:ext cx="6409644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0BDE46DC-4F36-4D2D-8332-8F8936C45626}"/>
              </a:ext>
            </a:extLst>
          </p:cNvPr>
          <p:cNvCxnSpPr>
            <a:cxnSpLocks/>
          </p:cNvCxnSpPr>
          <p:nvPr/>
        </p:nvCxnSpPr>
        <p:spPr>
          <a:xfrm flipV="1">
            <a:off x="5151391" y="3321828"/>
            <a:ext cx="3411841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AD650999-5DF1-4336-90F3-398C87E200BF}"/>
              </a:ext>
            </a:extLst>
          </p:cNvPr>
          <p:cNvCxnSpPr>
            <a:cxnSpLocks/>
          </p:cNvCxnSpPr>
          <p:nvPr/>
        </p:nvCxnSpPr>
        <p:spPr>
          <a:xfrm flipV="1">
            <a:off x="673949" y="3594851"/>
            <a:ext cx="3411841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xmlns="" id="{4107234B-A724-4996-98B1-52EE44F838C7}"/>
              </a:ext>
            </a:extLst>
          </p:cNvPr>
          <p:cNvCxnSpPr>
            <a:cxnSpLocks/>
          </p:cNvCxnSpPr>
          <p:nvPr/>
        </p:nvCxnSpPr>
        <p:spPr>
          <a:xfrm flipV="1">
            <a:off x="673949" y="4994020"/>
            <a:ext cx="6369402" cy="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7">
            <a:extLst>
              <a:ext uri="{FF2B5EF4-FFF2-40B4-BE49-F238E27FC236}">
                <a16:creationId xmlns:a16="http://schemas.microsoft.com/office/drawing/2014/main" xmlns="" id="{41D02F8C-D2EC-46E0-8521-3F83717FC7B8}"/>
              </a:ext>
            </a:extLst>
          </p:cNvPr>
          <p:cNvCxnSpPr>
            <a:cxnSpLocks/>
          </p:cNvCxnSpPr>
          <p:nvPr/>
        </p:nvCxnSpPr>
        <p:spPr>
          <a:xfrm>
            <a:off x="1781557" y="5373277"/>
            <a:ext cx="20770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3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426508B-9CD7-496F-B473-58FEADDDA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637"/>
            <a:ext cx="9144000" cy="5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3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B0A205A-7BD4-498C-84B5-90693CBA1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4" y="553635"/>
            <a:ext cx="9020432" cy="575073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999691EF-394F-4CB4-99B2-E334ACCFD67F}"/>
              </a:ext>
            </a:extLst>
          </p:cNvPr>
          <p:cNvSpPr/>
          <p:nvPr/>
        </p:nvSpPr>
        <p:spPr>
          <a:xfrm>
            <a:off x="2941507" y="499790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2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0E86A0F-2525-4525-B518-EA7282A43436}"/>
              </a:ext>
            </a:extLst>
          </p:cNvPr>
          <p:cNvSpPr/>
          <p:nvPr/>
        </p:nvSpPr>
        <p:spPr>
          <a:xfrm>
            <a:off x="5220419" y="499698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3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3609AA34-02F7-4819-A39F-155E44F2A961}"/>
              </a:ext>
            </a:extLst>
          </p:cNvPr>
          <p:cNvSpPr/>
          <p:nvPr/>
        </p:nvSpPr>
        <p:spPr>
          <a:xfrm>
            <a:off x="7499331" y="500933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1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F44743A-BFA4-4083-A520-BE9CD72F5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0"/>
          <a:stretch/>
        </p:blipFill>
        <p:spPr>
          <a:xfrm>
            <a:off x="214312" y="461963"/>
            <a:ext cx="8715375" cy="5893118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224BC722-FDB4-4F91-B723-5467E28377D3}"/>
              </a:ext>
            </a:extLst>
          </p:cNvPr>
          <p:cNvSpPr/>
          <p:nvPr/>
        </p:nvSpPr>
        <p:spPr>
          <a:xfrm>
            <a:off x="3275187" y="1102597"/>
            <a:ext cx="777829" cy="2566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D79F38BD-1563-4975-B2BA-8BAB88D06300}"/>
              </a:ext>
            </a:extLst>
          </p:cNvPr>
          <p:cNvSpPr/>
          <p:nvPr/>
        </p:nvSpPr>
        <p:spPr>
          <a:xfrm>
            <a:off x="7282895" y="1102597"/>
            <a:ext cx="777829" cy="2566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3AB2F19D-C67E-4286-9972-DE14E67D45AE}"/>
              </a:ext>
            </a:extLst>
          </p:cNvPr>
          <p:cNvSpPr/>
          <p:nvPr/>
        </p:nvSpPr>
        <p:spPr>
          <a:xfrm>
            <a:off x="3275186" y="1403277"/>
            <a:ext cx="777829" cy="2566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9097A4FD-4A8D-4AA8-AC2D-6E3C91086225}"/>
              </a:ext>
            </a:extLst>
          </p:cNvPr>
          <p:cNvSpPr/>
          <p:nvPr/>
        </p:nvSpPr>
        <p:spPr>
          <a:xfrm>
            <a:off x="4978615" y="1399157"/>
            <a:ext cx="1249189" cy="2566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F70705D8-4660-4657-9D99-7E4FA21BBBB6}"/>
              </a:ext>
            </a:extLst>
          </p:cNvPr>
          <p:cNvSpPr/>
          <p:nvPr/>
        </p:nvSpPr>
        <p:spPr>
          <a:xfrm>
            <a:off x="890334" y="266430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4ED6E450-205F-4F46-91BD-2BCF757151F6}"/>
              </a:ext>
            </a:extLst>
          </p:cNvPr>
          <p:cNvSpPr/>
          <p:nvPr/>
        </p:nvSpPr>
        <p:spPr>
          <a:xfrm>
            <a:off x="3838357" y="350028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95327F30-F78B-4399-9BA9-1FEB981330ED}"/>
              </a:ext>
            </a:extLst>
          </p:cNvPr>
          <p:cNvSpPr/>
          <p:nvPr/>
        </p:nvSpPr>
        <p:spPr>
          <a:xfrm>
            <a:off x="3838356" y="435702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CE676BC0-6336-45FC-9295-6605C133B92F}"/>
              </a:ext>
            </a:extLst>
          </p:cNvPr>
          <p:cNvSpPr/>
          <p:nvPr/>
        </p:nvSpPr>
        <p:spPr>
          <a:xfrm>
            <a:off x="890333" y="521375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A70429D1-FAB2-4A3A-BCA7-D1FEE18AD808}"/>
              </a:ext>
            </a:extLst>
          </p:cNvPr>
          <p:cNvSpPr/>
          <p:nvPr/>
        </p:nvSpPr>
        <p:spPr>
          <a:xfrm>
            <a:off x="3838355" y="575540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71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B1E1A49-E554-4401-AE84-B33836BE2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2543175"/>
            <a:ext cx="8715375" cy="177165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9CCC9D56-E659-4BD3-8544-7DA10A64AEF3}"/>
              </a:ext>
            </a:extLst>
          </p:cNvPr>
          <p:cNvSpPr/>
          <p:nvPr/>
        </p:nvSpPr>
        <p:spPr>
          <a:xfrm>
            <a:off x="2900079" y="2944742"/>
            <a:ext cx="6976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upset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8561A671-0E63-4360-B735-1AEAED693C3D}"/>
              </a:ext>
            </a:extLst>
          </p:cNvPr>
          <p:cNvSpPr/>
          <p:nvPr/>
        </p:nvSpPr>
        <p:spPr>
          <a:xfrm>
            <a:off x="3367975" y="3255828"/>
            <a:ext cx="14125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substantially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1F957687-492F-4AB8-9314-E5F3B8E2F784}"/>
              </a:ext>
            </a:extLst>
          </p:cNvPr>
          <p:cNvSpPr/>
          <p:nvPr/>
        </p:nvSpPr>
        <p:spPr>
          <a:xfrm>
            <a:off x="3426799" y="3590746"/>
            <a:ext cx="10839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recession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71FDC94A-1A65-4DF7-94AC-B2EE16E9CEA7}"/>
              </a:ext>
            </a:extLst>
          </p:cNvPr>
          <p:cNvSpPr/>
          <p:nvPr/>
        </p:nvSpPr>
        <p:spPr>
          <a:xfrm>
            <a:off x="4084287" y="3900612"/>
            <a:ext cx="13724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management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5906DCE-A559-4333-AB2C-2503E8AFB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66" y="0"/>
            <a:ext cx="8561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0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E36E0D7-21A5-483A-BD1B-5AC5F98E6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390525"/>
            <a:ext cx="909637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1610CEE-69AF-4322-8D75-4CD98E146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578"/>
            <a:ext cx="9144000" cy="2828844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51C09A72-AE4E-4521-9419-8FA96BAA693A}"/>
              </a:ext>
            </a:extLst>
          </p:cNvPr>
          <p:cNvCxnSpPr>
            <a:cxnSpLocks/>
          </p:cNvCxnSpPr>
          <p:nvPr/>
        </p:nvCxnSpPr>
        <p:spPr>
          <a:xfrm>
            <a:off x="1715124" y="2753045"/>
            <a:ext cx="1897320" cy="10851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D8D88417-2210-4D66-A317-9C1DCE4BC731}"/>
              </a:ext>
            </a:extLst>
          </p:cNvPr>
          <p:cNvCxnSpPr>
            <a:cxnSpLocks/>
          </p:cNvCxnSpPr>
          <p:nvPr/>
        </p:nvCxnSpPr>
        <p:spPr>
          <a:xfrm>
            <a:off x="1715124" y="3025422"/>
            <a:ext cx="1897320" cy="159642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043C2F2C-B550-4045-BEBA-2160F4BE4A59}"/>
              </a:ext>
            </a:extLst>
          </p:cNvPr>
          <p:cNvCxnSpPr>
            <a:cxnSpLocks/>
          </p:cNvCxnSpPr>
          <p:nvPr/>
        </p:nvCxnSpPr>
        <p:spPr>
          <a:xfrm flipV="1">
            <a:off x="1715124" y="2753045"/>
            <a:ext cx="1897320" cy="542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70392436-BEF2-4F33-90BC-542A9AE550A1}"/>
              </a:ext>
            </a:extLst>
          </p:cNvPr>
          <p:cNvCxnSpPr>
            <a:cxnSpLocks/>
          </p:cNvCxnSpPr>
          <p:nvPr/>
        </p:nvCxnSpPr>
        <p:spPr>
          <a:xfrm>
            <a:off x="1715124" y="3562368"/>
            <a:ext cx="1897320" cy="5129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79D033E0-19C0-4E13-A78F-87EA965D4DA9}"/>
              </a:ext>
            </a:extLst>
          </p:cNvPr>
          <p:cNvCxnSpPr>
            <a:cxnSpLocks/>
          </p:cNvCxnSpPr>
          <p:nvPr/>
        </p:nvCxnSpPr>
        <p:spPr>
          <a:xfrm flipV="1">
            <a:off x="1715124" y="3024339"/>
            <a:ext cx="1897320" cy="7925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xmlns="" id="{FC5842DA-EF1A-4B03-99C8-258CE9E654CF}"/>
              </a:ext>
            </a:extLst>
          </p:cNvPr>
          <p:cNvCxnSpPr>
            <a:cxnSpLocks/>
          </p:cNvCxnSpPr>
          <p:nvPr/>
        </p:nvCxnSpPr>
        <p:spPr>
          <a:xfrm flipV="1">
            <a:off x="1730481" y="3562368"/>
            <a:ext cx="1881963" cy="53441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xmlns="" id="{2BC848BC-DB5D-42A2-BC5C-2DA6179D9E3D}"/>
              </a:ext>
            </a:extLst>
          </p:cNvPr>
          <p:cNvCxnSpPr>
            <a:cxnSpLocks/>
          </p:cNvCxnSpPr>
          <p:nvPr/>
        </p:nvCxnSpPr>
        <p:spPr>
          <a:xfrm flipV="1">
            <a:off x="1715124" y="3295632"/>
            <a:ext cx="1897320" cy="10678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9FB6B6C1-E777-4250-9912-6A9172DD3A51}"/>
              </a:ext>
            </a:extLst>
          </p:cNvPr>
          <p:cNvCxnSpPr>
            <a:cxnSpLocks/>
          </p:cNvCxnSpPr>
          <p:nvPr/>
        </p:nvCxnSpPr>
        <p:spPr>
          <a:xfrm flipV="1">
            <a:off x="1730481" y="4363516"/>
            <a:ext cx="1881963" cy="26673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C330B6D4-C611-4749-967A-7554A563FA29}"/>
              </a:ext>
            </a:extLst>
          </p:cNvPr>
          <p:cNvSpPr/>
          <p:nvPr/>
        </p:nvSpPr>
        <p:spPr>
          <a:xfrm>
            <a:off x="582930" y="1794510"/>
            <a:ext cx="4846320" cy="480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B233D64F-A1DE-42C1-94F4-535AEEDF27C1}"/>
              </a:ext>
            </a:extLst>
          </p:cNvPr>
          <p:cNvSpPr/>
          <p:nvPr/>
        </p:nvSpPr>
        <p:spPr>
          <a:xfrm>
            <a:off x="4297680" y="2003112"/>
            <a:ext cx="4846320" cy="625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15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625ACD99-402B-43CD-B902-4E897F534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512"/>
            <a:ext cx="9144000" cy="526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0F27FE-CDCF-4EBA-83B1-344C78514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60" t="26481" r="27808" b="7057"/>
          <a:stretch/>
        </p:blipFill>
        <p:spPr>
          <a:xfrm>
            <a:off x="261808" y="0"/>
            <a:ext cx="8184438" cy="680646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D643D723-47DB-4BE3-AB9F-66CD78A2D72A}"/>
              </a:ext>
            </a:extLst>
          </p:cNvPr>
          <p:cNvSpPr/>
          <p:nvPr/>
        </p:nvSpPr>
        <p:spPr>
          <a:xfrm>
            <a:off x="892597" y="4550408"/>
            <a:ext cx="85795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When I earn a lot of money, I typically put a substantial amount into my college savings fund.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6F9E5B40-BC94-43D0-AE0A-27DC26B96332}"/>
              </a:ext>
            </a:extLst>
          </p:cNvPr>
          <p:cNvSpPr/>
          <p:nvPr/>
        </p:nvSpPr>
        <p:spPr>
          <a:xfrm>
            <a:off x="898170" y="5127932"/>
            <a:ext cx="7766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If you set aside a percentage of your income now, you’ll have money to spend later.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01C27D08-9871-4428-8A0B-7BA9DE5169D8}"/>
              </a:ext>
            </a:extLst>
          </p:cNvPr>
          <p:cNvSpPr/>
          <p:nvPr/>
        </p:nvSpPr>
        <p:spPr>
          <a:xfrm>
            <a:off x="898161" y="5709547"/>
            <a:ext cx="8105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If Chelsea studies economics this year, she can give me advice on my budget.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E66E6940-E878-42E9-B573-2149DDD810F2}"/>
              </a:ext>
            </a:extLst>
          </p:cNvPr>
          <p:cNvSpPr/>
          <p:nvPr/>
        </p:nvSpPr>
        <p:spPr>
          <a:xfrm>
            <a:off x="875584" y="6283064"/>
            <a:ext cx="7653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You should keep track of your schoolwork if you want to get good grades.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1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D8C035B-51FF-4C7B-AE22-8FAB8A22B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0087"/>
            <a:ext cx="9144000" cy="5197825"/>
          </a:xfrm>
          <a:prstGeom prst="rect">
            <a:avLst/>
          </a:prstGeom>
        </p:spPr>
      </p:pic>
      <p:pic>
        <p:nvPicPr>
          <p:cNvPr id="3" name="Track 4-02">
            <a:hlinkClick r:id="" action="ppaction://media"/>
            <a:extLst>
              <a:ext uri="{FF2B5EF4-FFF2-40B4-BE49-F238E27FC236}">
                <a16:creationId xmlns:a16="http://schemas.microsoft.com/office/drawing/2014/main" xmlns="" id="{6D8816A4-FF93-4D07-AC3C-38214DEDE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3266" y="1395777"/>
            <a:ext cx="318929" cy="318929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xmlns="" id="{3B3A32FF-A971-448F-B7B2-E06E4F112224}"/>
              </a:ext>
            </a:extLst>
          </p:cNvPr>
          <p:cNvSpPr/>
          <p:nvPr/>
        </p:nvSpPr>
        <p:spPr>
          <a:xfrm>
            <a:off x="4647247" y="200756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DDB6E157-D0B8-4BEC-9A79-F8AB7633BD87}"/>
              </a:ext>
            </a:extLst>
          </p:cNvPr>
          <p:cNvSpPr/>
          <p:nvPr/>
        </p:nvSpPr>
        <p:spPr>
          <a:xfrm>
            <a:off x="667913" y="283729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1B373FC5-7D64-45E3-84DE-4A16E7387CC4}"/>
              </a:ext>
            </a:extLst>
          </p:cNvPr>
          <p:cNvSpPr/>
          <p:nvPr/>
        </p:nvSpPr>
        <p:spPr>
          <a:xfrm>
            <a:off x="667912" y="363867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E588B4D1-C54B-4FF4-9D7D-6BBAAD1F6BD5}"/>
              </a:ext>
            </a:extLst>
          </p:cNvPr>
          <p:cNvSpPr/>
          <p:nvPr/>
        </p:nvSpPr>
        <p:spPr>
          <a:xfrm>
            <a:off x="6634090" y="4942676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C284E13-2EE1-45CF-825B-7028DF936D21}"/>
              </a:ext>
            </a:extLst>
          </p:cNvPr>
          <p:cNvSpPr/>
          <p:nvPr/>
        </p:nvSpPr>
        <p:spPr>
          <a:xfrm>
            <a:off x="667912" y="549583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19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EC8EA0B-6A24-4419-A59B-6196288DA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9043"/>
            <a:ext cx="9144000" cy="173991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5B7D5C4-97A7-4EBE-8A57-1334493C6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787" y="3352800"/>
            <a:ext cx="266225" cy="26186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66BA2FA2-11B7-4425-BD83-450406A5F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786" y="3637798"/>
            <a:ext cx="266225" cy="26186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1232A72C-11E6-46F0-A933-BA5CA515D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265" y="3094812"/>
            <a:ext cx="206695" cy="21988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894F8E68-7D1B-4F9E-A77F-922EF95C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550" y="3957833"/>
            <a:ext cx="206695" cy="21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553AFA9-418E-422B-9F86-375B4F45E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6" y="597907"/>
            <a:ext cx="8955349" cy="5662186"/>
          </a:xfrm>
          <a:prstGeom prst="rect">
            <a:avLst/>
          </a:prstGeom>
        </p:spPr>
      </p:pic>
      <p:pic>
        <p:nvPicPr>
          <p:cNvPr id="3" name="Track 4-03">
            <a:hlinkClick r:id="" action="ppaction://media"/>
            <a:extLst>
              <a:ext uri="{FF2B5EF4-FFF2-40B4-BE49-F238E27FC236}">
                <a16:creationId xmlns:a16="http://schemas.microsoft.com/office/drawing/2014/main" xmlns="" id="{DC6D43BB-3655-4097-8B8B-622A95A19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3899" y="2435497"/>
            <a:ext cx="295178" cy="29517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94CBD31-788D-42ED-9DE5-1536B7CA55F8}"/>
              </a:ext>
            </a:extLst>
          </p:cNvPr>
          <p:cNvSpPr/>
          <p:nvPr/>
        </p:nvSpPr>
        <p:spPr>
          <a:xfrm>
            <a:off x="1656198" y="4374492"/>
            <a:ext cx="5389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1782C247-E019-44E4-9AB0-03F2E8C29DD3}"/>
              </a:ext>
            </a:extLst>
          </p:cNvPr>
          <p:cNvSpPr/>
          <p:nvPr/>
        </p:nvSpPr>
        <p:spPr>
          <a:xfrm>
            <a:off x="3368019" y="4371925"/>
            <a:ext cx="8290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AA1230AE-FE0A-4FEC-980C-8D710734EA82}"/>
              </a:ext>
            </a:extLst>
          </p:cNvPr>
          <p:cNvSpPr/>
          <p:nvPr/>
        </p:nvSpPr>
        <p:spPr>
          <a:xfrm>
            <a:off x="5237251" y="4371925"/>
            <a:ext cx="6527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41E85A8-5A40-4A9C-832B-E75FE6B57FE9}"/>
              </a:ext>
            </a:extLst>
          </p:cNvPr>
          <p:cNvSpPr/>
          <p:nvPr/>
        </p:nvSpPr>
        <p:spPr>
          <a:xfrm>
            <a:off x="7001209" y="4371925"/>
            <a:ext cx="8803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68702E8F-A3AB-475A-9D76-5C7CE8CC4D6A}"/>
              </a:ext>
            </a:extLst>
          </p:cNvPr>
          <p:cNvSpPr/>
          <p:nvPr/>
        </p:nvSpPr>
        <p:spPr>
          <a:xfrm>
            <a:off x="1485159" y="5771776"/>
            <a:ext cx="6976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upset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B8AFD6D4-068E-4A53-B0EE-425299CAC525}"/>
              </a:ext>
            </a:extLst>
          </p:cNvPr>
          <p:cNvSpPr/>
          <p:nvPr/>
        </p:nvSpPr>
        <p:spPr>
          <a:xfrm>
            <a:off x="3077896" y="5784302"/>
            <a:ext cx="13724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9D7958E3-AF50-4AC9-A3AC-114D0DB44AED}"/>
              </a:ext>
            </a:extLst>
          </p:cNvPr>
          <p:cNvSpPr/>
          <p:nvPr/>
        </p:nvSpPr>
        <p:spPr>
          <a:xfrm>
            <a:off x="5211602" y="5771776"/>
            <a:ext cx="6864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panic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1E639F06-9A27-469C-A9BB-7C6D35340996}"/>
              </a:ext>
            </a:extLst>
          </p:cNvPr>
          <p:cNvSpPr/>
          <p:nvPr/>
        </p:nvSpPr>
        <p:spPr>
          <a:xfrm>
            <a:off x="6891906" y="5784302"/>
            <a:ext cx="10823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1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474A873-C13C-4B7D-9039-1290783C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0918"/>
            <a:ext cx="9144000" cy="241616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7A162797-4ABD-44A7-9FD7-E12AD0DBA270}"/>
              </a:ext>
            </a:extLst>
          </p:cNvPr>
          <p:cNvSpPr/>
          <p:nvPr/>
        </p:nvSpPr>
        <p:spPr>
          <a:xfrm>
            <a:off x="1825830" y="2538706"/>
            <a:ext cx="5389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9E04EB4-33F7-4CEB-8478-EC134C1E5F31}"/>
              </a:ext>
            </a:extLst>
          </p:cNvPr>
          <p:cNvSpPr/>
          <p:nvPr/>
        </p:nvSpPr>
        <p:spPr>
          <a:xfrm>
            <a:off x="1769331" y="4301222"/>
            <a:ext cx="8290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D7512774-02A2-4537-A727-2C8BA59D7D4F}"/>
              </a:ext>
            </a:extLst>
          </p:cNvPr>
          <p:cNvSpPr/>
          <p:nvPr/>
        </p:nvSpPr>
        <p:spPr>
          <a:xfrm>
            <a:off x="3574877" y="4051908"/>
            <a:ext cx="6527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D57F9585-9398-44EE-94FD-7407CD818CDB}"/>
              </a:ext>
            </a:extLst>
          </p:cNvPr>
          <p:cNvSpPr/>
          <p:nvPr/>
        </p:nvSpPr>
        <p:spPr>
          <a:xfrm>
            <a:off x="4834644" y="3801193"/>
            <a:ext cx="8803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92502D26-EBF1-492D-ABD3-74B81D1CD647}"/>
              </a:ext>
            </a:extLst>
          </p:cNvPr>
          <p:cNvSpPr/>
          <p:nvPr/>
        </p:nvSpPr>
        <p:spPr>
          <a:xfrm>
            <a:off x="1700327" y="3036552"/>
            <a:ext cx="6976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upset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76B54078-DB1A-44E4-BF13-4DBD394199CC}"/>
              </a:ext>
            </a:extLst>
          </p:cNvPr>
          <p:cNvSpPr/>
          <p:nvPr/>
        </p:nvSpPr>
        <p:spPr>
          <a:xfrm>
            <a:off x="3292863" y="3532072"/>
            <a:ext cx="13724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AC32AF0-42CC-472E-B3E6-3AB029F5A444}"/>
              </a:ext>
            </a:extLst>
          </p:cNvPr>
          <p:cNvSpPr/>
          <p:nvPr/>
        </p:nvSpPr>
        <p:spPr>
          <a:xfrm>
            <a:off x="3545520" y="2779647"/>
            <a:ext cx="6864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panic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E8BE21F4-24B4-4C35-830F-7AB6EC030EC1}"/>
              </a:ext>
            </a:extLst>
          </p:cNvPr>
          <p:cNvSpPr/>
          <p:nvPr/>
        </p:nvSpPr>
        <p:spPr>
          <a:xfrm>
            <a:off x="3029984" y="3283809"/>
            <a:ext cx="10823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</TotalTime>
  <Words>177</Words>
  <Application>Microsoft Office PowerPoint</Application>
  <PresentationFormat>นำเสนอทางหน้าจอ (4:3)</PresentationFormat>
  <Paragraphs>70</Paragraphs>
  <Slides>27</Slides>
  <Notes>0</Notes>
  <HiddenSlides>0</HiddenSlides>
  <MMClips>6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27</vt:i4>
      </vt:variant>
    </vt:vector>
  </HeadingPairs>
  <TitlesOfParts>
    <vt:vector size="28" baseType="lpstr">
      <vt:lpstr>Office 테마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Ekkarat</cp:lastModifiedBy>
  <cp:revision>75</cp:revision>
  <dcterms:created xsi:type="dcterms:W3CDTF">2020-06-04T09:15:59Z</dcterms:created>
  <dcterms:modified xsi:type="dcterms:W3CDTF">2021-03-26T03:18:33Z</dcterms:modified>
</cp:coreProperties>
</file>