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</p:sldIdLst>
  <p:sldSz cx="12192000" cy="6858000"/>
  <p:notesSz cx="6858000" cy="9144000"/>
  <p:embeddedFontLs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Calibri Light" panose="020F0302020204030204" pitchFamily="34" charset="0"/>
      <p:regular r:id="rId93"/>
      <p:italic r:id="rId94"/>
    </p:embeddedFont>
    <p:embeddedFont>
      <p:font typeface="Cordia New" panose="020B0304020202020204" pitchFamily="34" charset="-34"/>
      <p:regular r:id="rId95"/>
      <p:bold r:id="rId96"/>
      <p:italic r:id="rId97"/>
      <p:boldItalic r:id="rId98"/>
    </p:embeddedFont>
    <p:embeddedFont>
      <p:font typeface="TH Sarabun New" panose="020B0500040200020003" pitchFamily="34" charset="-34"/>
      <p:regular r:id="rId99"/>
      <p:bold r:id="rId100"/>
      <p:italic r:id="rId101"/>
      <p:boldItalic r:id="rId10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21CAFB"/>
    <a:srgbClr val="F5865E"/>
    <a:srgbClr val="22B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4" autoAdjust="0"/>
    <p:restoredTop sz="80797" autoAdjust="0"/>
  </p:normalViewPr>
  <p:slideViewPr>
    <p:cSldViewPr snapToGrid="0">
      <p:cViewPr varScale="1">
        <p:scale>
          <a:sx n="92" d="100"/>
          <a:sy n="92" d="100"/>
        </p:scale>
        <p:origin x="10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4.fntdata"/><Relationship Id="rId5" Type="http://schemas.openxmlformats.org/officeDocument/2006/relationships/slide" Target="slides/slide4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9.fntdata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2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CDFFA-0F94-4984-8253-3E7C8FC7C89A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D8F48-C7B6-4526-8ADB-5022D2971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0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20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2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91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73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39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01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34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72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63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94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49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59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5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17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1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14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01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96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69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60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th-TH" baseline="0" dirty="0"/>
            </a:b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83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49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46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429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697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61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253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417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827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55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990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9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9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74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0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12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5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3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4AA6B-AC97-4434-BB1E-0682FA0D4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C7079-056D-445D-B098-E3ADA245B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3F141-D0AA-4096-9E3C-C550B66E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0B70E-E207-425E-B723-C5510D19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16F0D-FA8E-4468-BBF9-D18F67DA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E781-8CE7-41FE-B798-5982EB18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0C64F-F321-483E-8BBE-745246B0F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0D12D-0862-4D21-AF8D-99B4E14C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7B1AC-AC6C-4DF1-8836-A0F9478C3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696DF-A0DD-4A0C-84BD-871F9349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5617BE-A731-4898-A641-3D9975ECC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043AFD-654A-44A5-A679-BA97D96E1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EC70D-9646-4835-B723-76D4FC44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23819-C39E-4E45-8E2A-D1100C24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2A814-ED6E-4B1B-8B66-900323CE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2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CCE20-87D1-420E-B55B-FDDA0AE9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EE453-622A-4021-B3D2-65A0BB9A1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A2109-25D0-413B-B157-99733A444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51FBC-F292-4C03-9579-681429ED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4AB8F-A1CB-409D-B65E-8956DB5C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42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65C12-1114-4CFE-9587-F3C1EEA60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2B739-5FD4-4DC1-B396-4F5B9340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134ED-C83C-44BC-9B12-F668155C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9CDE1-805A-415A-972F-587E7EB5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E3618-0839-497D-A526-8C1A1EF8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3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40A58-7BBB-40FE-86F0-0405EFC3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C2F6-B4D8-4EFB-898E-8E6F84B27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CB2A6-FBF5-4F98-84C4-BB4050B41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36B57-93EF-451A-BADE-CCD42826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E0EE3-A80C-42AF-A4C7-603BF13A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480B9-5CA0-419D-9387-BA239E13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1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BF77-2202-4D6B-B2C0-20CB60EF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B38BA-DBCF-49E5-BD62-5134478C1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FC9D6-2FC5-4C25-9DB7-3EFE1293E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CEED4C-9F32-4F6C-A594-B4C1A8D39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BC8090-AC13-4029-A68B-7EF927FB1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FD28B-396A-4F61-B50C-5C160848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94D95C-CA75-456D-8E63-9A371743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7B442C-6BEE-4135-8E4F-1AE64BEB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9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F2A-196A-46B3-9A73-1DA2C55C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057359-DA59-4647-95BA-8FE92CF6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6D43D-BD25-465B-973C-04501AFE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FE390-4B0B-41BD-93C9-70230DC1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6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43CCFE-65F2-4970-ACA9-29DA49E8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2E9A5-B23D-4EB1-8E9F-9C32D549A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78590-E57F-4EE1-87F8-29D4E5C6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6947-09FC-4D3F-92ED-E0189F325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4F60B-567F-4B3A-9B68-820F5048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302F6-E9F4-467F-B011-1CEFDAF49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56E17-669D-46F1-9BFB-306BD310F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380C2-270B-44FE-B4E9-EA6CDB80C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116EB-1668-4249-B0C8-ABAC8C9DF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0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7C1BF-B8A1-4D0F-B89E-8B5E5E2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B4F84-86B6-41BD-B6BB-3216A10826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A099F-B69E-4FA4-B1FC-499CB1FD0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746C5-85B9-43DB-84D7-3BE42471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0A1D7-F0C5-40B5-85B9-5744DA11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B0C66-79A9-4AB6-89E8-A276FD49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7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F114B8-49B5-416A-BFD9-5D1627934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41792-D8A8-4C3D-89AA-D5064BE95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9A3E5-5EB4-4464-A1BE-D50F4472D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F93BD-5158-471B-92E3-D4931B75399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F8788-7068-49A3-AA0F-CCA3F984F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6155-E768-474C-9ACD-4E0D61C29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5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0.pn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10.png"/><Relationship Id="rId5" Type="http://schemas.openxmlformats.org/officeDocument/2006/relationships/image" Target="../media/image45.png"/><Relationship Id="rId10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9.png"/><Relationship Id="rId5" Type="http://schemas.openxmlformats.org/officeDocument/2006/relationships/image" Target="../media/image56.jpe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60.png"/><Relationship Id="rId9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10.png"/><Relationship Id="rId5" Type="http://schemas.microsoft.com/office/2007/relationships/hdphoto" Target="../media/hdphoto5.wdp"/><Relationship Id="rId10" Type="http://schemas.openxmlformats.org/officeDocument/2006/relationships/slide" Target="slide1.xml"/><Relationship Id="rId4" Type="http://schemas.openxmlformats.org/officeDocument/2006/relationships/image" Target="../media/image68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10.png"/><Relationship Id="rId5" Type="http://schemas.microsoft.com/office/2007/relationships/hdphoto" Target="../media/hdphoto7.wdp"/><Relationship Id="rId10" Type="http://schemas.openxmlformats.org/officeDocument/2006/relationships/slide" Target="slide1.xml"/><Relationship Id="rId4" Type="http://schemas.openxmlformats.org/officeDocument/2006/relationships/image" Target="../media/image72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slide" Target="slid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8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slide" Target="slide3.xml"/><Relationship Id="rId4" Type="http://schemas.openxmlformats.org/officeDocument/2006/relationships/slide" Target="slide67.xml"/><Relationship Id="rId9" Type="http://schemas.openxmlformats.org/officeDocument/2006/relationships/image" Target="../media/image8.png"/><Relationship Id="rId1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81.png"/><Relationship Id="rId10" Type="http://schemas.openxmlformats.org/officeDocument/2006/relationships/slide" Target="slide1.xml"/><Relationship Id="rId4" Type="http://schemas.openxmlformats.org/officeDocument/2006/relationships/image" Target="../media/image80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slide" Target="slide1.xml"/><Relationship Id="rId4" Type="http://schemas.openxmlformats.org/officeDocument/2006/relationships/image" Target="../media/image12.png"/><Relationship Id="rId9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12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slide" Target="slide1.xml"/><Relationship Id="rId10" Type="http://schemas.openxmlformats.org/officeDocument/2006/relationships/image" Target="../media/image97.png"/><Relationship Id="rId4" Type="http://schemas.openxmlformats.org/officeDocument/2006/relationships/image" Target="../media/image8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2.png"/><Relationship Id="rId7" Type="http://schemas.openxmlformats.org/officeDocument/2006/relationships/image" Target="../media/image106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.png"/><Relationship Id="rId5" Type="http://schemas.openxmlformats.org/officeDocument/2006/relationships/image" Target="../media/image104.jpeg"/><Relationship Id="rId10" Type="http://schemas.openxmlformats.org/officeDocument/2006/relationships/slide" Target="slide1.xml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2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9.png"/><Relationship Id="rId5" Type="http://schemas.openxmlformats.org/officeDocument/2006/relationships/image" Target="../media/image110.jpeg"/><Relationship Id="rId10" Type="http://schemas.openxmlformats.org/officeDocument/2006/relationships/image" Target="../media/image10.png"/><Relationship Id="rId4" Type="http://schemas.openxmlformats.org/officeDocument/2006/relationships/image" Target="../media/image103.jpeg"/><Relationship Id="rId9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9.png"/><Relationship Id="rId5" Type="http://schemas.openxmlformats.org/officeDocument/2006/relationships/image" Target="../media/image113.jpeg"/><Relationship Id="rId10" Type="http://schemas.openxmlformats.org/officeDocument/2006/relationships/image" Target="../media/image10.png"/><Relationship Id="rId4" Type="http://schemas.openxmlformats.org/officeDocument/2006/relationships/image" Target="../media/image112.jpeg"/><Relationship Id="rId9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9.png"/><Relationship Id="rId5" Type="http://schemas.openxmlformats.org/officeDocument/2006/relationships/image" Target="../media/image116.jpeg"/><Relationship Id="rId10" Type="http://schemas.openxmlformats.org/officeDocument/2006/relationships/image" Target="../media/image10.png"/><Relationship Id="rId4" Type="http://schemas.openxmlformats.org/officeDocument/2006/relationships/image" Target="../media/image115.jpeg"/><Relationship Id="rId9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2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09.png"/><Relationship Id="rId5" Type="http://schemas.openxmlformats.org/officeDocument/2006/relationships/image" Target="../media/image118.jpeg"/><Relationship Id="rId10" Type="http://schemas.openxmlformats.org/officeDocument/2006/relationships/image" Target="../media/image10.png"/><Relationship Id="rId4" Type="http://schemas.openxmlformats.org/officeDocument/2006/relationships/image" Target="../media/image105.png"/><Relationship Id="rId9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2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10" Type="http://schemas.openxmlformats.org/officeDocument/2006/relationships/image" Target="../media/image10.png"/><Relationship Id="rId4" Type="http://schemas.openxmlformats.org/officeDocument/2006/relationships/image" Target="../media/image122.png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7.png"/><Relationship Id="rId18" Type="http://schemas.openxmlformats.org/officeDocument/2006/relationships/image" Target="../media/image11.gif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slide" Target="slide22.xm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image" Target="../media/image125.jpe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.png"/><Relationship Id="rId7" Type="http://schemas.openxmlformats.org/officeDocument/2006/relationships/image" Target="../media/image105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0.png"/><Relationship Id="rId5" Type="http://schemas.openxmlformats.org/officeDocument/2006/relationships/image" Target="../media/image128.png"/><Relationship Id="rId10" Type="http://schemas.openxmlformats.org/officeDocument/2006/relationships/slide" Target="slide1.xml"/><Relationship Id="rId4" Type="http://schemas.openxmlformats.org/officeDocument/2006/relationships/image" Target="../media/image127.png"/><Relationship Id="rId9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2.png"/><Relationship Id="rId7" Type="http://schemas.openxmlformats.org/officeDocument/2006/relationships/image" Target="../media/image131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09.png"/><Relationship Id="rId5" Type="http://schemas.openxmlformats.org/officeDocument/2006/relationships/image" Target="../media/image130.jpeg"/><Relationship Id="rId10" Type="http://schemas.openxmlformats.org/officeDocument/2006/relationships/image" Target="../media/image10.png"/><Relationship Id="rId4" Type="http://schemas.openxmlformats.org/officeDocument/2006/relationships/image" Target="../media/image105.png"/><Relationship Id="rId9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54.xml"/><Relationship Id="rId18" Type="http://schemas.openxmlformats.org/officeDocument/2006/relationships/image" Target="../media/image140.png"/><Relationship Id="rId3" Type="http://schemas.openxmlformats.org/officeDocument/2006/relationships/image" Target="../media/image12.png"/><Relationship Id="rId21" Type="http://schemas.openxmlformats.org/officeDocument/2006/relationships/image" Target="../media/image11.gif"/><Relationship Id="rId7" Type="http://schemas.openxmlformats.org/officeDocument/2006/relationships/image" Target="../media/image134.png"/><Relationship Id="rId12" Type="http://schemas.openxmlformats.org/officeDocument/2006/relationships/image" Target="../media/image137.png"/><Relationship Id="rId17" Type="http://schemas.openxmlformats.org/officeDocument/2006/relationships/slide" Target="slide60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9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slide" Target="slide47.xml"/><Relationship Id="rId5" Type="http://schemas.openxmlformats.org/officeDocument/2006/relationships/image" Target="../media/image133.png"/><Relationship Id="rId15" Type="http://schemas.openxmlformats.org/officeDocument/2006/relationships/slide" Target="slide53.xml"/><Relationship Id="rId10" Type="http://schemas.openxmlformats.org/officeDocument/2006/relationships/image" Target="../media/image136.png"/><Relationship Id="rId19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slide" Target="slide41.xml"/><Relationship Id="rId14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8.png"/><Relationship Id="rId7" Type="http://schemas.openxmlformats.org/officeDocument/2006/relationships/image" Target="../media/image1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10.png"/><Relationship Id="rId4" Type="http://schemas.openxmlformats.org/officeDocument/2006/relationships/image" Target="../media/image141.png"/><Relationship Id="rId9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8.png"/><Relationship Id="rId4" Type="http://schemas.openxmlformats.org/officeDocument/2006/relationships/image" Target="../media/image1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slide" Target="slide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8.png"/><Relationship Id="rId7" Type="http://schemas.openxmlformats.org/officeDocument/2006/relationships/image" Target="../media/image16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9.png"/><Relationship Id="rId7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78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2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4.png"/><Relationship Id="rId5" Type="http://schemas.openxmlformats.org/officeDocument/2006/relationships/image" Target="../media/image180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jpeg"/><Relationship Id="rId7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94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png"/><Relationship Id="rId18" Type="http://schemas.openxmlformats.org/officeDocument/2006/relationships/image" Target="../media/image210.png"/><Relationship Id="rId3" Type="http://schemas.openxmlformats.org/officeDocument/2006/relationships/image" Target="../media/image8.png"/><Relationship Id="rId21" Type="http://schemas.openxmlformats.org/officeDocument/2006/relationships/slide" Target="slide1.xml"/><Relationship Id="rId7" Type="http://schemas.openxmlformats.org/officeDocument/2006/relationships/image" Target="../media/image199.png"/><Relationship Id="rId12" Type="http://schemas.openxmlformats.org/officeDocument/2006/relationships/image" Target="../media/image204.png"/><Relationship Id="rId17" Type="http://schemas.openxmlformats.org/officeDocument/2006/relationships/image" Target="../media/image209.png"/><Relationship Id="rId2" Type="http://schemas.openxmlformats.org/officeDocument/2006/relationships/image" Target="../media/image12.png"/><Relationship Id="rId16" Type="http://schemas.openxmlformats.org/officeDocument/2006/relationships/image" Target="../media/image208.png"/><Relationship Id="rId20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5" Type="http://schemas.openxmlformats.org/officeDocument/2006/relationships/image" Target="../media/image207.png"/><Relationship Id="rId10" Type="http://schemas.openxmlformats.org/officeDocument/2006/relationships/image" Target="../media/image202.png"/><Relationship Id="rId19" Type="http://schemas.openxmlformats.org/officeDocument/2006/relationships/image" Target="../media/image211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Relationship Id="rId14" Type="http://schemas.openxmlformats.org/officeDocument/2006/relationships/image" Target="../media/image206.png"/><Relationship Id="rId22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215.png"/><Relationship Id="rId12" Type="http://schemas.openxmlformats.org/officeDocument/2006/relationships/slide" Target="slide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0" Type="http://schemas.openxmlformats.org/officeDocument/2006/relationships/image" Target="../media/image218.png"/><Relationship Id="rId4" Type="http://schemas.openxmlformats.org/officeDocument/2006/relationships/image" Target="../media/image8.png"/><Relationship Id="rId9" Type="http://schemas.openxmlformats.org/officeDocument/2006/relationships/image" Target="../media/image217.png"/><Relationship Id="rId14" Type="http://schemas.openxmlformats.org/officeDocument/2006/relationships/image" Target="../media/image2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8.png"/><Relationship Id="rId7" Type="http://schemas.openxmlformats.org/officeDocument/2006/relationships/image" Target="../media/image2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Relationship Id="rId9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slide" Target="slide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8.png"/><Relationship Id="rId9" Type="http://schemas.openxmlformats.org/officeDocument/2006/relationships/image" Target="../media/image23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12.png"/><Relationship Id="rId7" Type="http://schemas.openxmlformats.org/officeDocument/2006/relationships/image" Target="../media/image2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2.png"/><Relationship Id="rId7" Type="http://schemas.openxmlformats.org/officeDocument/2006/relationships/image" Target="../media/image2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10" Type="http://schemas.openxmlformats.org/officeDocument/2006/relationships/image" Target="../media/image239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12.png"/><Relationship Id="rId7" Type="http://schemas.openxmlformats.org/officeDocument/2006/relationships/image" Target="../media/image242.png"/><Relationship Id="rId12" Type="http://schemas.openxmlformats.org/officeDocument/2006/relationships/image" Target="../media/image2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244.png"/><Relationship Id="rId5" Type="http://schemas.openxmlformats.org/officeDocument/2006/relationships/image" Target="../media/image240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slide" Target="slide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8.png"/><Relationship Id="rId7" Type="http://schemas.openxmlformats.org/officeDocument/2006/relationships/image" Target="../media/image2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Relationship Id="rId9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50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Relationship Id="rId9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8.png"/><Relationship Id="rId7" Type="http://schemas.openxmlformats.org/officeDocument/2006/relationships/image" Target="../media/image2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Relationship Id="rId9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260.png"/><Relationship Id="rId12" Type="http://schemas.openxmlformats.org/officeDocument/2006/relationships/slide" Target="slide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11" Type="http://schemas.openxmlformats.org/officeDocument/2006/relationships/image" Target="../media/image264.png"/><Relationship Id="rId5" Type="http://schemas.openxmlformats.org/officeDocument/2006/relationships/image" Target="../media/image258.png"/><Relationship Id="rId10" Type="http://schemas.openxmlformats.org/officeDocument/2006/relationships/image" Target="../media/image263.png"/><Relationship Id="rId4" Type="http://schemas.openxmlformats.org/officeDocument/2006/relationships/image" Target="../media/image8.png"/><Relationship Id="rId9" Type="http://schemas.openxmlformats.org/officeDocument/2006/relationships/image" Target="../media/image262.png"/><Relationship Id="rId14" Type="http://schemas.openxmlformats.org/officeDocument/2006/relationships/image" Target="../media/image26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png"/><Relationship Id="rId3" Type="http://schemas.openxmlformats.org/officeDocument/2006/relationships/image" Target="../media/image12.png"/><Relationship Id="rId7" Type="http://schemas.openxmlformats.org/officeDocument/2006/relationships/image" Target="../media/image268.png"/><Relationship Id="rId12" Type="http://schemas.openxmlformats.org/officeDocument/2006/relationships/image" Target="../media/image273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11" Type="http://schemas.openxmlformats.org/officeDocument/2006/relationships/image" Target="../media/image272.png"/><Relationship Id="rId5" Type="http://schemas.openxmlformats.org/officeDocument/2006/relationships/image" Target="../media/image266.png"/><Relationship Id="rId15" Type="http://schemas.openxmlformats.org/officeDocument/2006/relationships/image" Target="../media/image10.png"/><Relationship Id="rId10" Type="http://schemas.openxmlformats.org/officeDocument/2006/relationships/image" Target="../media/image271.png"/><Relationship Id="rId4" Type="http://schemas.openxmlformats.org/officeDocument/2006/relationships/image" Target="../media/image8.png"/><Relationship Id="rId9" Type="http://schemas.openxmlformats.org/officeDocument/2006/relationships/image" Target="../media/image270.png"/><Relationship Id="rId14" Type="http://schemas.openxmlformats.org/officeDocument/2006/relationships/slide" Target="slide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8.png"/><Relationship Id="rId7" Type="http://schemas.openxmlformats.org/officeDocument/2006/relationships/image" Target="../media/image279.png"/><Relationship Id="rId12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11" Type="http://schemas.openxmlformats.org/officeDocument/2006/relationships/slide" Target="slide1.xml"/><Relationship Id="rId5" Type="http://schemas.openxmlformats.org/officeDocument/2006/relationships/image" Target="../media/image277.png"/><Relationship Id="rId10" Type="http://schemas.openxmlformats.org/officeDocument/2006/relationships/image" Target="../media/image282.png"/><Relationship Id="rId4" Type="http://schemas.openxmlformats.org/officeDocument/2006/relationships/image" Target="../media/image276.png"/><Relationship Id="rId9" Type="http://schemas.openxmlformats.org/officeDocument/2006/relationships/image" Target="../media/image28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13" Type="http://schemas.openxmlformats.org/officeDocument/2006/relationships/image" Target="../media/image286.png"/><Relationship Id="rId18" Type="http://schemas.openxmlformats.org/officeDocument/2006/relationships/image" Target="../media/image11.gif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slide" Target="slide70.xml"/><Relationship Id="rId17" Type="http://schemas.openxmlformats.org/officeDocument/2006/relationships/image" Target="../media/image288.png"/><Relationship Id="rId2" Type="http://schemas.openxmlformats.org/officeDocument/2006/relationships/notesSlide" Target="../notesSlides/notesSlide35.xml"/><Relationship Id="rId16" Type="http://schemas.openxmlformats.org/officeDocument/2006/relationships/slide" Target="slide7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285.png"/><Relationship Id="rId5" Type="http://schemas.openxmlformats.org/officeDocument/2006/relationships/image" Target="../media/image283.png"/><Relationship Id="rId15" Type="http://schemas.openxmlformats.org/officeDocument/2006/relationships/image" Target="../media/image287.png"/><Relationship Id="rId10" Type="http://schemas.openxmlformats.org/officeDocument/2006/relationships/slide" Target="slide69.xml"/><Relationship Id="rId4" Type="http://schemas.openxmlformats.org/officeDocument/2006/relationships/image" Target="../media/image8.png"/><Relationship Id="rId9" Type="http://schemas.openxmlformats.org/officeDocument/2006/relationships/image" Target="../media/image284.png"/><Relationship Id="rId14" Type="http://schemas.openxmlformats.org/officeDocument/2006/relationships/slide" Target="slide7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8.png"/><Relationship Id="rId7" Type="http://schemas.openxmlformats.org/officeDocument/2006/relationships/image" Target="../media/image29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5" Type="http://schemas.openxmlformats.org/officeDocument/2006/relationships/image" Target="../media/image290.png"/><Relationship Id="rId10" Type="http://schemas.openxmlformats.org/officeDocument/2006/relationships/image" Target="../media/image10.png"/><Relationship Id="rId4" Type="http://schemas.openxmlformats.org/officeDocument/2006/relationships/image" Target="../media/image289.png"/><Relationship Id="rId9" Type="http://schemas.openxmlformats.org/officeDocument/2006/relationships/slide" Target="slide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2.png"/><Relationship Id="rId7" Type="http://schemas.openxmlformats.org/officeDocument/2006/relationships/image" Target="../media/image2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slide" Target="slide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5" Type="http://schemas.openxmlformats.org/officeDocument/2006/relationships/image" Target="../media/image297.png"/><Relationship Id="rId4" Type="http://schemas.openxmlformats.org/officeDocument/2006/relationships/image" Target="../media/image105.png"/><Relationship Id="rId9" Type="http://schemas.openxmlformats.org/officeDocument/2006/relationships/image" Target="../media/image2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5.png"/><Relationship Id="rId12" Type="http://schemas.openxmlformats.org/officeDocument/2006/relationships/image" Target="../media/image3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5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slide" Target="slide1.xml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30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10.png"/><Relationship Id="rId4" Type="http://schemas.openxmlformats.org/officeDocument/2006/relationships/image" Target="../media/image30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10.png"/><Relationship Id="rId4" Type="http://schemas.openxmlformats.org/officeDocument/2006/relationships/image" Target="../media/image30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3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10.png"/><Relationship Id="rId4" Type="http://schemas.openxmlformats.org/officeDocument/2006/relationships/image" Target="../media/image30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31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2.png"/><Relationship Id="rId4" Type="http://schemas.openxmlformats.org/officeDocument/2006/relationships/image" Target="../media/image31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31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10.png"/><Relationship Id="rId4" Type="http://schemas.openxmlformats.org/officeDocument/2006/relationships/image" Target="../media/image30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31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2EC534-4ACC-4ED4-847B-9C1AB30367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F12162-0DAC-4148-829E-85D746B808FC}"/>
              </a:ext>
            </a:extLst>
          </p:cNvPr>
          <p:cNvSpPr/>
          <p:nvPr/>
        </p:nvSpPr>
        <p:spPr>
          <a:xfrm>
            <a:off x="0" y="1785938"/>
            <a:ext cx="369888" cy="5072062"/>
          </a:xfrm>
          <a:prstGeom prst="rect">
            <a:avLst/>
          </a:prstGeom>
          <a:solidFill>
            <a:srgbClr val="F2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C53119-1F4F-4046-80B8-944C7B68E1E6}"/>
              </a:ext>
            </a:extLst>
          </p:cNvPr>
          <p:cNvCxnSpPr/>
          <p:nvPr/>
        </p:nvCxnSpPr>
        <p:spPr>
          <a:xfrm>
            <a:off x="7064375" y="3913188"/>
            <a:ext cx="0" cy="2949575"/>
          </a:xfrm>
          <a:prstGeom prst="line">
            <a:avLst/>
          </a:prstGeom>
          <a:ln w="127000">
            <a:solidFill>
              <a:srgbClr val="20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2">
            <a:extLst>
              <a:ext uri="{FF2B5EF4-FFF2-40B4-BE49-F238E27FC236}">
                <a16:creationId xmlns:a16="http://schemas.microsoft.com/office/drawing/2014/main" id="{8108D843-8B26-496F-AA2D-69E00219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42" t="-172" r="35165" b="172"/>
          <a:stretch>
            <a:fillRect/>
          </a:stretch>
        </p:blipFill>
        <p:spPr bwMode="auto">
          <a:xfrm>
            <a:off x="7258050" y="-50800"/>
            <a:ext cx="49339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>
            <a:extLst>
              <a:ext uri="{FF2B5EF4-FFF2-40B4-BE49-F238E27FC236}">
                <a16:creationId xmlns:a16="http://schemas.microsoft.com/office/drawing/2014/main" id="{FC59B484-A0E6-47FF-ACA4-8C9AD8ACA6AA}"/>
              </a:ext>
            </a:extLst>
          </p:cNvPr>
          <p:cNvGrpSpPr>
            <a:grpSpLocks/>
          </p:cNvGrpSpPr>
          <p:nvPr/>
        </p:nvGrpSpPr>
        <p:grpSpPr bwMode="auto">
          <a:xfrm>
            <a:off x="98425" y="196850"/>
            <a:ext cx="3048000" cy="2949575"/>
            <a:chOff x="98564" y="237122"/>
            <a:chExt cx="3048515" cy="294999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A23100-59DF-4073-8BFA-F153C6BBDDF8}"/>
                </a:ext>
              </a:extLst>
            </p:cNvPr>
            <p:cNvCxnSpPr/>
            <p:nvPr/>
          </p:nvCxnSpPr>
          <p:spPr>
            <a:xfrm>
              <a:off x="162075" y="237122"/>
              <a:ext cx="0" cy="2949997"/>
            </a:xfrm>
            <a:prstGeom prst="line">
              <a:avLst/>
            </a:prstGeom>
            <a:ln w="127000">
              <a:solidFill>
                <a:srgbClr val="20C4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3F7386-42F0-4856-BA00-8526BE91EC57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887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มนมุมสี่เหลี่ยมผืนผ้าด้านทแยงมุม 14">
            <a:extLst>
              <a:ext uri="{FF2B5EF4-FFF2-40B4-BE49-F238E27FC236}">
                <a16:creationId xmlns:a16="http://schemas.microsoft.com/office/drawing/2014/main" id="{9A2E88CA-4F05-442A-A7BB-F86CC5B7A42E}"/>
              </a:ext>
            </a:extLst>
          </p:cNvPr>
          <p:cNvSpPr/>
          <p:nvPr/>
        </p:nvSpPr>
        <p:spPr>
          <a:xfrm>
            <a:off x="-282575" y="-39688"/>
            <a:ext cx="3571875" cy="8239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lIns="118799" tIns="59399" rIns="118799" bIns="59399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th-TH" sz="3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 New" pitchFamily="34" charset="-34"/>
              <a:ea typeface="+mn-ea"/>
              <a:cs typeface="TH Sarabun New" pitchFamily="34" charset="-34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BBEA5E8-5E6E-4D37-A992-269A38AE0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49213"/>
            <a:ext cx="19097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895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F9BD7D-C6CD-4149-9968-F78B36B7CF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264" y="1613918"/>
            <a:ext cx="6026129" cy="4019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48926-D661-4B4E-86BA-8EFF00E410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1F1F7-38B8-4025-85AE-7F18231D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35" y="5808761"/>
            <a:ext cx="7675529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E65539-D3EC-48AC-8FAD-701B83B70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357" y="5779388"/>
            <a:ext cx="670618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3CD41-3A18-419C-BF81-F484A2CF7C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063CC4C1-5E5E-49E1-BC6B-0F68C246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05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BF0353-1E7D-4262-B5E7-356AA61E1D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579130"/>
            <a:ext cx="6016752" cy="4011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41C0B4-573A-4912-AE30-C6F78D578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7A93C-1F90-4E99-A015-3E6BB7608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307" y="5791828"/>
            <a:ext cx="6242845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B010B2-B5FF-4718-B6EE-B78B12C6D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757" y="5772825"/>
            <a:ext cx="670618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0B88D-0904-4974-BDBB-355795F4C3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02E05AC6-9CDD-4C15-9420-DEA6AB5AB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13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F6440B-17A6-4881-8E4F-49349BC8E7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AD8A8-F9A5-4717-BC3F-353C1CDAE8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C774B-BE25-4827-9993-A47DCB0A5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76" y="1238400"/>
            <a:ext cx="3548180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C7036-FCF3-487B-A625-11F7791ADA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4906" y="2829806"/>
            <a:ext cx="3422679" cy="2776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0BC37D-6242-40FF-86BA-7467CC5101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90" t="13979" r="13349" b="12944"/>
          <a:stretch/>
        </p:blipFill>
        <p:spPr>
          <a:xfrm>
            <a:off x="6719905" y="2908174"/>
            <a:ext cx="3185404" cy="25945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BEF6B9-96C6-4891-A64E-C07F901C16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160" y="5811853"/>
            <a:ext cx="4779678" cy="816935"/>
          </a:xfrm>
          <a:prstGeom prst="rect">
            <a:avLst/>
          </a:prstGeom>
        </p:spPr>
      </p:pic>
      <p:pic>
        <p:nvPicPr>
          <p:cNvPr id="15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id="{13E7E962-F396-4944-B777-2ACA37520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0E04A0-B1CA-48BF-AF75-CB07D4866A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376" y="1902129"/>
            <a:ext cx="10425064" cy="8169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9169DBD-BC2E-4390-A30A-981D65BCC0BA}"/>
              </a:ext>
            </a:extLst>
          </p:cNvPr>
          <p:cNvGrpSpPr/>
          <p:nvPr/>
        </p:nvGrpSpPr>
        <p:grpSpPr>
          <a:xfrm>
            <a:off x="5634067" y="3717564"/>
            <a:ext cx="894056" cy="894056"/>
            <a:chOff x="5744861" y="2688878"/>
            <a:chExt cx="894056" cy="89405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5149F37-EDCB-41A5-904E-122A6BE327F4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130C443-7731-48F2-9BAB-CDADF3096552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03C82-D462-4DB4-8E59-C3F225A212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930204">
            <a:off x="4020228" y="3592696"/>
            <a:ext cx="428585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6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AA5D38-117D-4426-82F1-421F96D823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465" y="2108068"/>
            <a:ext cx="2474188" cy="2461696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519184-9AEC-4810-B5A3-52A0C20D53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070" y="2075779"/>
            <a:ext cx="3217339" cy="2461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25B85-52F2-4CF6-8BED-4274D18D5A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81B75-9EF2-4312-A474-25B660EF0F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740" y="5508460"/>
            <a:ext cx="5590517" cy="816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96A9DB-EADA-4A76-85B1-85C5255955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3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135B7501-768A-4749-884C-A23B82D0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950DF22-F49B-4438-9ADD-939AC0F7DAF2}"/>
              </a:ext>
            </a:extLst>
          </p:cNvPr>
          <p:cNvGrpSpPr/>
          <p:nvPr/>
        </p:nvGrpSpPr>
        <p:grpSpPr>
          <a:xfrm>
            <a:off x="5634067" y="2915897"/>
            <a:ext cx="894056" cy="894056"/>
            <a:chOff x="5744861" y="2688878"/>
            <a:chExt cx="894056" cy="8940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A36A11-E590-4BE2-829C-B01116285124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172822E-5D59-43AC-AD11-4F1B5CC933E0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9A6D21E-02BB-4985-91CE-409467E22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98814">
            <a:off x="4055508" y="2785815"/>
            <a:ext cx="428585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3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5D1982-6E50-4828-A4B9-CB85B8176C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EFB1BA-F6A5-4C49-83F6-35DED0543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208" y="1984811"/>
            <a:ext cx="3498208" cy="3498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B91D02-6946-45D6-B615-1999219054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014" y="2460871"/>
            <a:ext cx="2712098" cy="2295516"/>
          </a:xfrm>
          <a:prstGeom prst="roundRect">
            <a:avLst>
              <a:gd name="adj" fmla="val 129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6956C-BD6C-4D9B-8648-6E1EDD2629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8C97D-85FB-4F61-B995-D16DAEE26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5678" y="2460871"/>
            <a:ext cx="2609314" cy="2658086"/>
          </a:xfrm>
          <a:prstGeom prst="rect">
            <a:avLst/>
          </a:prstGeom>
        </p:spPr>
      </p:pic>
      <p:pic>
        <p:nvPicPr>
          <p:cNvPr id="15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id="{1F438B56-1ED1-48A3-BBB2-CD63BA9D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6D538A-6CA4-425A-AC05-42834A57EBD3}"/>
              </a:ext>
            </a:extLst>
          </p:cNvPr>
          <p:cNvGrpSpPr/>
          <p:nvPr/>
        </p:nvGrpSpPr>
        <p:grpSpPr>
          <a:xfrm>
            <a:off x="4071860" y="3272072"/>
            <a:ext cx="894056" cy="894056"/>
            <a:chOff x="5744861" y="2688878"/>
            <a:chExt cx="894056" cy="8940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650FD64-B629-4855-A8BF-35964BF8C20D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8F81808-DD50-4D13-BF4D-4DADD6F7EBEA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9A677-E7FE-4520-9F1F-23F5B4E45498}"/>
              </a:ext>
            </a:extLst>
          </p:cNvPr>
          <p:cNvGrpSpPr/>
          <p:nvPr/>
        </p:nvGrpSpPr>
        <p:grpSpPr>
          <a:xfrm>
            <a:off x="8244950" y="3268192"/>
            <a:ext cx="894056" cy="894056"/>
            <a:chOff x="5744861" y="2688878"/>
            <a:chExt cx="894056" cy="89405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1FAE1A3-BF1A-4164-A41F-F1DAC7A55A2B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C092ACB-CE7E-46AD-836D-ED1F7605DDF2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A82F843-E99E-4A90-B08A-64234811C4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9903" y="2614298"/>
            <a:ext cx="4785775" cy="22252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984AC0-E3D9-4AA9-8B85-7C40618E2B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2401" y="5343555"/>
            <a:ext cx="790719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4BACF51-EDB2-4DCF-BAD7-D7C9E34FD0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7CB2F-0260-473F-97E8-EE5948CBAA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846" l="2694" r="97091">
                        <a14:foregroundMark x1="8728" y1="41714" x2="7220" y2="45998"/>
                        <a14:foregroundMark x1="2694" y1="45796" x2="2694" y2="45796"/>
                        <a14:foregroundMark x1="90140" y1="30396" x2="91056" y2="43977"/>
                        <a14:foregroundMark x1="96175" y1="36985" x2="97091" y2="37187"/>
                        <a14:foregroundMark x1="46121" y1="92158" x2="57866" y2="89652"/>
                        <a14:foregroundMark x1="57866" y1="89652" x2="57866" y2="89652"/>
                        <a14:foregroundMark x1="60884" y1="92846" x2="60884" y2="92846"/>
                        <a14:backgroundMark x1="39547" y1="81326" x2="24461" y2="90380"/>
                        <a14:backgroundMark x1="54310" y1="82215" x2="52802" y2="84721"/>
                        <a14:backgroundMark x1="75700" y1="85408" x2="78125" y2="87874"/>
                        <a14:backgroundMark x1="72414" y1="79507" x2="72414" y2="79507"/>
                        <a14:backgroundMark x1="72414" y1="78375" x2="72414" y2="78375"/>
                        <a14:backgroundMark x1="44666" y1="89693" x2="44666" y2="89693"/>
                        <a14:backgroundMark x1="44935" y1="89693" x2="41056" y2="9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394" y="1349027"/>
            <a:ext cx="3400951" cy="4534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C70D35-DC5E-4BD5-BC34-4B89658E15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452" y="2398705"/>
            <a:ext cx="3849111" cy="2720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35CDE2-1EBF-493B-8FDE-658173106D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CEAA21-E9D1-4621-95AB-4FAA7F9F0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2868" y="5719908"/>
            <a:ext cx="6425741" cy="816935"/>
          </a:xfrm>
          <a:prstGeom prst="rect">
            <a:avLst/>
          </a:prstGeom>
        </p:spPr>
      </p:pic>
      <p:pic>
        <p:nvPicPr>
          <p:cNvPr id="13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1498AE5D-8F72-4199-B4F3-48750EEC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8DEC7E1-0764-4C56-B147-9DAC93E73403}"/>
              </a:ext>
            </a:extLst>
          </p:cNvPr>
          <p:cNvGrpSpPr/>
          <p:nvPr/>
        </p:nvGrpSpPr>
        <p:grpSpPr>
          <a:xfrm>
            <a:off x="5978710" y="3467138"/>
            <a:ext cx="894056" cy="894056"/>
            <a:chOff x="5744861" y="2688878"/>
            <a:chExt cx="894056" cy="8940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7409ED-E6AC-49D9-BCC2-17CE179BDC2F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FEFDEF0-5DFA-4CBE-951E-D0DECAF5C643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4C673-DC6E-4956-825B-DED13ABB88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52416">
            <a:off x="4259663" y="3026750"/>
            <a:ext cx="433463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5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F80C6E-284A-4D81-908D-3E73B72BFF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8AAF27-8620-43E5-B6BF-180733BCEC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1745">
            <a:off x="7726645" y="2900179"/>
            <a:ext cx="2990438" cy="1295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17678-F6A6-462E-95CF-2E540B46DB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89982" l="7541" r="94807">
                        <a14:foregroundMark x1="6959" y1="51835" x2="9680" y2="57641"/>
                        <a14:foregroundMark x1="9680" y1="57641" x2="9950" y2="57972"/>
                        <a14:foregroundMark x1="7582" y1="44073" x2="10449" y2="47142"/>
                        <a14:foregroundMark x1="92688" y1="42298" x2="90985" y2="49428"/>
                        <a14:foregroundMark x1="90985" y1="49428" x2="90195" y2="50572"/>
                        <a14:foregroundMark x1="94807" y1="43893" x2="93062" y2="47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56" y="2055542"/>
            <a:ext cx="496606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002EAD-4A52-4B85-9CEB-6136D9C2AD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56C10C2-AE06-4E33-834B-94350DA5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AF8AB8-7E05-4083-BAE4-4FD002D47B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6491" y="5617613"/>
            <a:ext cx="4359018" cy="81693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958518E-94F5-4DE7-BCA0-E2748B8F60AD}"/>
              </a:ext>
            </a:extLst>
          </p:cNvPr>
          <p:cNvGrpSpPr/>
          <p:nvPr/>
        </p:nvGrpSpPr>
        <p:grpSpPr>
          <a:xfrm>
            <a:off x="6096000" y="3272072"/>
            <a:ext cx="894056" cy="894056"/>
            <a:chOff x="5744861" y="2688878"/>
            <a:chExt cx="894056" cy="89405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34DCC81-C3F8-456A-9489-0791570096F3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91BFBD6-0AEF-427A-AECA-A86057A7BA12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62766B-C8FA-4C58-9271-5A1A2A3F58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5558" y="2780864"/>
            <a:ext cx="4334632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4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29A13A-B1F4-415A-A15D-755D713419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F1C178-9432-4677-AE25-BEC4701EA2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1225" l="3894" r="95683">
                        <a14:foregroundMark x1="3922" y1="19329" x2="9819" y2="26688"/>
                        <a14:foregroundMark x1="89927" y1="26001" x2="95711" y2="28144"/>
                        <a14:foregroundMark x1="43284" y1="89972" x2="46275" y2="91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513" y="2090769"/>
            <a:ext cx="4486293" cy="3130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ECE71-5551-40F0-BE69-C4D2EBB7FD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6" b="99596" l="9989" r="89984">
                        <a14:foregroundMark x1="21621" y1="85137" x2="29564" y2="98344"/>
                        <a14:foregroundMark x1="29564" y1="98344" x2="41357" y2="99596"/>
                        <a14:foregroundMark x1="41357" y1="99596" x2="44992" y2="83683"/>
                        <a14:foregroundMark x1="44992" y1="83683" x2="34141" y2="86834"/>
                        <a14:foregroundMark x1="34141" y1="86834" x2="23021" y2="85299"/>
                        <a14:foregroundMark x1="23021" y1="85299" x2="22752" y2="84733"/>
                        <a14:foregroundMark x1="33522" y1="65590" x2="35218" y2="96648"/>
                        <a14:foregroundMark x1="52531" y1="36228" x2="57647" y2="36228"/>
                        <a14:foregroundMark x1="58778" y1="23021" x2="63328" y2="23021"/>
                        <a14:foregroundMark x1="68713" y1="18336" x2="72967" y2="18336"/>
                        <a14:foregroundMark x1="77787" y1="23425" x2="83737" y2="18780"/>
                        <a14:foregroundMark x1="67582" y1="26858" x2="74098" y2="28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94" y="1114677"/>
            <a:ext cx="5904033" cy="3936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9C7BB-25B0-48F4-9DD3-2815B023CA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B4FB7C-00AD-4901-A472-0BFADFDCF9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1648" y="5515085"/>
            <a:ext cx="3328704" cy="816935"/>
          </a:xfrm>
          <a:prstGeom prst="rect">
            <a:avLst/>
          </a:prstGeom>
        </p:spPr>
      </p:pic>
      <p:pic>
        <p:nvPicPr>
          <p:cNvPr id="13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id="{516F5161-4ABA-486B-8C17-843867CF6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4E0A50-AD81-4109-B524-C800D2B76FF8}"/>
              </a:ext>
            </a:extLst>
          </p:cNvPr>
          <p:cNvGrpSpPr/>
          <p:nvPr/>
        </p:nvGrpSpPr>
        <p:grpSpPr>
          <a:xfrm>
            <a:off x="5447498" y="3429000"/>
            <a:ext cx="894056" cy="894056"/>
            <a:chOff x="5744861" y="2688878"/>
            <a:chExt cx="894056" cy="8940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97DD82-762D-49EC-A932-2F607C49D210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189965F-4717-4E39-86DA-4747B24A979F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CFDCE0-7EC4-4951-8CD6-70C064A078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7210" y="2866553"/>
            <a:ext cx="4334632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F36DA8-D21A-42BE-855C-4805312C26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86329D-376E-470C-8BD7-224797C565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89980" l="5090" r="92836">
                        <a14:foregroundMark x1="4686" y1="35152" x2="8942" y2="38505"/>
                        <a14:foregroundMark x1="8942" y1="38505" x2="16563" y2="51717"/>
                        <a14:foregroundMark x1="4794" y1="68646" x2="6949" y2="61980"/>
                        <a14:foregroundMark x1="6949" y1="61980" x2="5144" y2="67919"/>
                        <a14:foregroundMark x1="88769" y1="45051" x2="93240" y2="48404"/>
                        <a14:foregroundMark x1="93240" y1="48404" x2="90331" y2="54020"/>
                        <a14:foregroundMark x1="90331" y1="54020" x2="88635" y2="55313"/>
                        <a14:foregroundMark x1="92594" y1="52970" x2="92836" y2="47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14" t="23107" r="3790" b="28829"/>
          <a:stretch/>
        </p:blipFill>
        <p:spPr>
          <a:xfrm rot="20684864">
            <a:off x="7115186" y="2810046"/>
            <a:ext cx="4193896" cy="1443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E01DEF-4A34-45A0-930B-6FA5367F27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4" b="92364" l="10000" r="93636">
                        <a14:foregroundMark x1="28182" y1="89010" x2="38303" y2="85535"/>
                        <a14:foregroundMark x1="45606" y1="89293" x2="50576" y2="92444"/>
                        <a14:foregroundMark x1="74909" y1="3434" x2="81667" y2="10788"/>
                        <a14:foregroundMark x1="81667" y1="10788" x2="85242" y2="12889"/>
                        <a14:foregroundMark x1="89545" y1="18949" x2="89545" y2="14061"/>
                        <a14:foregroundMark x1="89121" y1="16929" x2="92364" y2="15192"/>
                        <a14:foregroundMark x1="93636" y1="14909" x2="93636" y2="18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874" t="782" r="4629" b="4666"/>
          <a:stretch/>
        </p:blipFill>
        <p:spPr>
          <a:xfrm>
            <a:off x="1243743" y="1962028"/>
            <a:ext cx="3882673" cy="3378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8ED9D-D36F-4514-AD4F-4C80599CEB5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BA9D7-609D-4117-8C41-B426B2EF70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5677" y="5785956"/>
            <a:ext cx="4840644" cy="816935"/>
          </a:xfrm>
          <a:prstGeom prst="rect">
            <a:avLst/>
          </a:prstGeom>
        </p:spPr>
      </p:pic>
      <p:pic>
        <p:nvPicPr>
          <p:cNvPr id="13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id="{D0C32D0B-6D33-48DA-9F98-531E6C42A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C0A0C3-A50F-41BF-B5DD-F9A012B53F86}"/>
              </a:ext>
            </a:extLst>
          </p:cNvPr>
          <p:cNvGrpSpPr/>
          <p:nvPr/>
        </p:nvGrpSpPr>
        <p:grpSpPr>
          <a:xfrm>
            <a:off x="5615768" y="3540266"/>
            <a:ext cx="894056" cy="894056"/>
            <a:chOff x="5744861" y="2688878"/>
            <a:chExt cx="894056" cy="8940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CFDCC57-B85A-4AFC-951B-AAB514603C14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401541-3A2E-4D27-B4D7-A5CEECCE8F0A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68981DE-87E9-4AF3-94E8-EA0235A63C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31390">
            <a:off x="3931732" y="3064662"/>
            <a:ext cx="4328535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6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BC905B4-2CCC-48E8-AF83-A5AEB5B1C5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1BAFB7-7E49-4044-8598-1DEB07B92D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A35044-D41C-4AC2-9679-56D24B52E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86" y="1349909"/>
            <a:ext cx="9669094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F1213F-E02A-4B44-8BF5-B99D9593A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138" y="2003100"/>
            <a:ext cx="2048434" cy="4566300"/>
          </a:xfrm>
          <a:prstGeom prst="rect">
            <a:avLst/>
          </a:prstGeom>
        </p:spPr>
      </p:pic>
      <p:cxnSp>
        <p:nvCxnSpPr>
          <p:cNvPr id="10" name="ตัวเชื่อมต่อตรง 14">
            <a:extLst>
              <a:ext uri="{FF2B5EF4-FFF2-40B4-BE49-F238E27FC236}">
                <a16:creationId xmlns:a16="http://schemas.microsoft.com/office/drawing/2014/main" id="{E1609C84-3A6A-469F-A500-EDD95077FD62}"/>
              </a:ext>
            </a:extLst>
          </p:cNvPr>
          <p:cNvCxnSpPr/>
          <p:nvPr/>
        </p:nvCxnSpPr>
        <p:spPr>
          <a:xfrm>
            <a:off x="4148666" y="2357967"/>
            <a:ext cx="4749107" cy="1079500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7">
            <a:extLst>
              <a:ext uri="{FF2B5EF4-FFF2-40B4-BE49-F238E27FC236}">
                <a16:creationId xmlns:a16="http://schemas.microsoft.com/office/drawing/2014/main" id="{A998A00F-AB8A-413D-BA54-EE71B649BC7C}"/>
              </a:ext>
            </a:extLst>
          </p:cNvPr>
          <p:cNvCxnSpPr/>
          <p:nvPr/>
        </p:nvCxnSpPr>
        <p:spPr>
          <a:xfrm flipV="1">
            <a:off x="5164666" y="2357967"/>
            <a:ext cx="3733107" cy="539750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9">
            <a:extLst>
              <a:ext uri="{FF2B5EF4-FFF2-40B4-BE49-F238E27FC236}">
                <a16:creationId xmlns:a16="http://schemas.microsoft.com/office/drawing/2014/main" id="{8806412B-3837-41F2-A8C5-7258E23BDACF}"/>
              </a:ext>
            </a:extLst>
          </p:cNvPr>
          <p:cNvCxnSpPr/>
          <p:nvPr/>
        </p:nvCxnSpPr>
        <p:spPr>
          <a:xfrm>
            <a:off x="4492844" y="4004337"/>
            <a:ext cx="4404929" cy="1058730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21">
            <a:extLst>
              <a:ext uri="{FF2B5EF4-FFF2-40B4-BE49-F238E27FC236}">
                <a16:creationId xmlns:a16="http://schemas.microsoft.com/office/drawing/2014/main" id="{D482927B-AFD5-436C-A107-F7A2CCB7F8E2}"/>
              </a:ext>
            </a:extLst>
          </p:cNvPr>
          <p:cNvCxnSpPr/>
          <p:nvPr/>
        </p:nvCxnSpPr>
        <p:spPr>
          <a:xfrm>
            <a:off x="6002866" y="3437467"/>
            <a:ext cx="2894907" cy="1133740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27">
            <a:extLst>
              <a:ext uri="{FF2B5EF4-FFF2-40B4-BE49-F238E27FC236}">
                <a16:creationId xmlns:a16="http://schemas.microsoft.com/office/drawing/2014/main" id="{558FA3A9-E07E-44FB-991C-C41ED2C501E8}"/>
              </a:ext>
            </a:extLst>
          </p:cNvPr>
          <p:cNvCxnSpPr/>
          <p:nvPr/>
        </p:nvCxnSpPr>
        <p:spPr>
          <a:xfrm flipV="1">
            <a:off x="5253566" y="2897717"/>
            <a:ext cx="3644207" cy="1625600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34">
            <a:extLst>
              <a:ext uri="{FF2B5EF4-FFF2-40B4-BE49-F238E27FC236}">
                <a16:creationId xmlns:a16="http://schemas.microsoft.com/office/drawing/2014/main" id="{912DB76A-F33E-40EC-9672-9946732F77D9}"/>
              </a:ext>
            </a:extLst>
          </p:cNvPr>
          <p:cNvCxnSpPr/>
          <p:nvPr/>
        </p:nvCxnSpPr>
        <p:spPr>
          <a:xfrm>
            <a:off x="3456515" y="5645679"/>
            <a:ext cx="5441258" cy="582613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36">
            <a:extLst>
              <a:ext uri="{FF2B5EF4-FFF2-40B4-BE49-F238E27FC236}">
                <a16:creationId xmlns:a16="http://schemas.microsoft.com/office/drawing/2014/main" id="{2AB541A0-2E54-44F9-BBA6-2A48509B4074}"/>
              </a:ext>
            </a:extLst>
          </p:cNvPr>
          <p:cNvCxnSpPr/>
          <p:nvPr/>
        </p:nvCxnSpPr>
        <p:spPr>
          <a:xfrm>
            <a:off x="5901266" y="5079008"/>
            <a:ext cx="2996507" cy="566671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38">
            <a:extLst>
              <a:ext uri="{FF2B5EF4-FFF2-40B4-BE49-F238E27FC236}">
                <a16:creationId xmlns:a16="http://schemas.microsoft.com/office/drawing/2014/main" id="{7896450D-1072-4941-827A-B0986D2A5046}"/>
              </a:ext>
            </a:extLst>
          </p:cNvPr>
          <p:cNvCxnSpPr/>
          <p:nvPr/>
        </p:nvCxnSpPr>
        <p:spPr>
          <a:xfrm flipV="1">
            <a:off x="6523219" y="4004337"/>
            <a:ext cx="2330103" cy="2149343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72227CE9-4042-4177-92FC-88BAE2CF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1541F-E06C-4067-9F17-4C7A5F3A07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7886" y="2003100"/>
            <a:ext cx="5035732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5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74BEA2-9685-4860-BAD0-403CF9D56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" y="1143526"/>
            <a:ext cx="4840644" cy="18289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:a16="http://schemas.microsoft.com/office/drawing/2014/main" id="{6D3EB09A-2C72-45C2-9898-C0A4328E6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232" y="4711132"/>
            <a:ext cx="5925826" cy="1646063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6757D9C-A8C7-4ED5-BC0D-EC4D4560D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2232" y="3579130"/>
            <a:ext cx="5925826" cy="164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39835-C6C2-4C49-A591-6416A60E04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73660" cy="1281113"/>
          </a:xfrm>
          <a:prstGeom prst="rect">
            <a:avLst/>
          </a:prstGeom>
        </p:spPr>
      </p:pic>
      <p:pic>
        <p:nvPicPr>
          <p:cNvPr id="5" name="Picture 31">
            <a:extLst>
              <a:ext uri="{FF2B5EF4-FFF2-40B4-BE49-F238E27FC236}">
                <a16:creationId xmlns:a16="http://schemas.microsoft.com/office/drawing/2014/main" id="{2969F332-83A3-4953-A4CB-218E0349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8975" y="220663"/>
            <a:ext cx="11509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2AB9F31A-7A41-459A-A66A-619E78C491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2232" y="2390166"/>
            <a:ext cx="5907536" cy="1646063"/>
          </a:xfrm>
          <a:prstGeom prst="rect">
            <a:avLst/>
          </a:prstGeom>
        </p:spPr>
      </p:pic>
      <p:pic>
        <p:nvPicPr>
          <p:cNvPr id="9" name="Picture 57">
            <a:hlinkClick r:id="rId12" action="ppaction://hlinksldjump"/>
            <a:extLst>
              <a:ext uri="{FF2B5EF4-FFF2-40B4-BE49-F238E27FC236}">
                <a16:creationId xmlns:a16="http://schemas.microsoft.com/office/drawing/2014/main" id="{EA8CB7B6-3788-45E6-B02C-5EE67421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F72453-895C-4A10-A7DC-AFDA5D04479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2876071"/>
            <a:ext cx="976375" cy="974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4A367D-5E59-420D-A123-72D52BCFFDC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4070631"/>
            <a:ext cx="976375" cy="974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06B6E-0FBF-40F4-A261-B83004C45AF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5265192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05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DA0AB-0151-4C10-A156-DDF8F4EC2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64" y="2764367"/>
            <a:ext cx="4249280" cy="2176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93E784-8CC7-44EF-99A6-69C7EE973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662" y="2247049"/>
            <a:ext cx="2871465" cy="1694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3A66-2937-4DF7-B035-E90BC9E46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798" y="2245882"/>
            <a:ext cx="3176291" cy="1694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0FAFD2-8415-4410-8358-280FA2C464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1E20C8-22F9-4FE1-AA9B-AFD4127D6F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408C2-CBCB-42C4-8ACD-76A6F3ECC7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221" y="1297670"/>
            <a:ext cx="4115157" cy="91447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A0EF0E-3D17-498D-A17F-7114C4436C12}"/>
              </a:ext>
            </a:extLst>
          </p:cNvPr>
          <p:cNvCxnSpPr>
            <a:cxnSpLocks/>
          </p:cNvCxnSpPr>
          <p:nvPr/>
        </p:nvCxnSpPr>
        <p:spPr>
          <a:xfrm flipV="1">
            <a:off x="5960281" y="4552521"/>
            <a:ext cx="0" cy="821161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451698-DC61-4C24-86A1-7E8ED6B6310D}"/>
              </a:ext>
            </a:extLst>
          </p:cNvPr>
          <p:cNvCxnSpPr>
            <a:cxnSpLocks/>
          </p:cNvCxnSpPr>
          <p:nvPr/>
        </p:nvCxnSpPr>
        <p:spPr>
          <a:xfrm>
            <a:off x="3769331" y="3181255"/>
            <a:ext cx="651308" cy="278899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E53D6C-437A-4B8D-9045-4DFEECDB22B0}"/>
              </a:ext>
            </a:extLst>
          </p:cNvPr>
          <p:cNvCxnSpPr>
            <a:cxnSpLocks/>
          </p:cNvCxnSpPr>
          <p:nvPr/>
        </p:nvCxnSpPr>
        <p:spPr>
          <a:xfrm flipH="1">
            <a:off x="7670640" y="3189673"/>
            <a:ext cx="752029" cy="322029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EF13952-A235-418D-8516-5C4A517C8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0639" y="5123025"/>
            <a:ext cx="2871465" cy="1700931"/>
          </a:xfrm>
          <a:prstGeom prst="rect">
            <a:avLst/>
          </a:prstGeom>
        </p:spPr>
      </p:pic>
      <p:pic>
        <p:nvPicPr>
          <p:cNvPr id="17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id="{72D7C9D1-7ADB-4106-A68B-A26B8DB4F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1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399FD81-5FCB-47C2-A5DC-2A470F45E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09" y="2387676"/>
            <a:ext cx="11382218" cy="3499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E3F53B-26A7-4758-A5AF-555A8890EA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CD53E4-0C0F-491C-A5C5-C5C1589640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D5729-4AAC-4EC5-8416-C52015FBA4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27" y="1479549"/>
            <a:ext cx="12192000" cy="782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336F57-487F-41FC-8F50-6478B30DA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310" y="2386964"/>
            <a:ext cx="1469263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D514F4-39AC-4307-BF63-21A0761FF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9291" y="4082874"/>
            <a:ext cx="1475360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D77010-DCD8-4D1A-A5C4-ED0E61A212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7761" y="5041986"/>
            <a:ext cx="1469263" cy="749873"/>
          </a:xfrm>
          <a:prstGeom prst="rect">
            <a:avLst/>
          </a:prstGeom>
        </p:spPr>
      </p:pic>
      <p:pic>
        <p:nvPicPr>
          <p:cNvPr id="13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id="{22448A59-8048-4A6F-85E6-89CD97737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3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D5C2B2-3099-4F4F-8DC6-C4C64E613B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D9B072-8F10-4177-9A85-73CA0192B8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DD180-1129-4306-AB71-288F0CB48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97" y="1326920"/>
            <a:ext cx="10229975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8FCB7-4695-4BA2-916A-035E6D130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22" y="2083111"/>
            <a:ext cx="11059102" cy="1487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995A87-CF7B-4B17-860F-F963795C7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353" y="3568319"/>
            <a:ext cx="7913294" cy="2267909"/>
          </a:xfrm>
          <a:prstGeom prst="rect">
            <a:avLst/>
          </a:prstGeom>
        </p:spPr>
      </p:pic>
      <p:pic>
        <p:nvPicPr>
          <p:cNvPr id="9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B85BE0F1-CBDC-47B8-B176-517DBBBA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75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BA441E9-2A0A-4D3B-98DC-1A0BB27512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F3A2BC-1902-4FA3-BE96-E30079EDA9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2CFA05-819A-4CF7-B407-6B6282106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632" y="2219030"/>
            <a:ext cx="2042337" cy="4566300"/>
          </a:xfrm>
          <a:prstGeom prst="rect">
            <a:avLst/>
          </a:prstGeom>
        </p:spPr>
      </p:pic>
      <p:sp>
        <p:nvSpPr>
          <p:cNvPr id="9" name="ลูกศรขวา 1">
            <a:extLst>
              <a:ext uri="{FF2B5EF4-FFF2-40B4-BE49-F238E27FC236}">
                <a16:creationId xmlns:a16="http://schemas.microsoft.com/office/drawing/2014/main" id="{D6933C0B-3FF6-4E7D-9BF2-528A13F26F13}"/>
              </a:ext>
            </a:extLst>
          </p:cNvPr>
          <p:cNvSpPr/>
          <p:nvPr/>
        </p:nvSpPr>
        <p:spPr>
          <a:xfrm>
            <a:off x="3404454" y="2511244"/>
            <a:ext cx="3637238" cy="14893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ลูกศรขวา 20">
            <a:extLst>
              <a:ext uri="{FF2B5EF4-FFF2-40B4-BE49-F238E27FC236}">
                <a16:creationId xmlns:a16="http://schemas.microsoft.com/office/drawing/2014/main" id="{0B650EFF-E131-484E-803E-E297DDD36604}"/>
              </a:ext>
            </a:extLst>
          </p:cNvPr>
          <p:cNvSpPr/>
          <p:nvPr/>
        </p:nvSpPr>
        <p:spPr>
          <a:xfrm>
            <a:off x="3385444" y="3060713"/>
            <a:ext cx="3637238" cy="14893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ลูกศรขวา 22">
            <a:extLst>
              <a:ext uri="{FF2B5EF4-FFF2-40B4-BE49-F238E27FC236}">
                <a16:creationId xmlns:a16="http://schemas.microsoft.com/office/drawing/2014/main" id="{BF006793-4477-4041-ADF5-77E49A3B8B4E}"/>
              </a:ext>
            </a:extLst>
          </p:cNvPr>
          <p:cNvSpPr/>
          <p:nvPr/>
        </p:nvSpPr>
        <p:spPr>
          <a:xfrm>
            <a:off x="3385444" y="3610289"/>
            <a:ext cx="3637238" cy="148930"/>
          </a:xfrm>
          <a:prstGeom prst="rightArrow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ลูกศรขวา 23">
            <a:extLst>
              <a:ext uri="{FF2B5EF4-FFF2-40B4-BE49-F238E27FC236}">
                <a16:creationId xmlns:a16="http://schemas.microsoft.com/office/drawing/2014/main" id="{2D2E6E64-95B9-4CFC-A674-53BB9C5E9CF3}"/>
              </a:ext>
            </a:extLst>
          </p:cNvPr>
          <p:cNvSpPr/>
          <p:nvPr/>
        </p:nvSpPr>
        <p:spPr>
          <a:xfrm>
            <a:off x="3394680" y="4159758"/>
            <a:ext cx="3637238" cy="14893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ลูกศรขวา 24">
            <a:extLst>
              <a:ext uri="{FF2B5EF4-FFF2-40B4-BE49-F238E27FC236}">
                <a16:creationId xmlns:a16="http://schemas.microsoft.com/office/drawing/2014/main" id="{34B9E2E7-4696-454A-81A4-CFBBFE3E133A}"/>
              </a:ext>
            </a:extLst>
          </p:cNvPr>
          <p:cNvSpPr/>
          <p:nvPr/>
        </p:nvSpPr>
        <p:spPr>
          <a:xfrm>
            <a:off x="3423962" y="4681374"/>
            <a:ext cx="3637238" cy="14893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ลูกศรขวา 25">
            <a:extLst>
              <a:ext uri="{FF2B5EF4-FFF2-40B4-BE49-F238E27FC236}">
                <a16:creationId xmlns:a16="http://schemas.microsoft.com/office/drawing/2014/main" id="{A14E8C12-5F9D-41A5-B87F-FC7972ED278C}"/>
              </a:ext>
            </a:extLst>
          </p:cNvPr>
          <p:cNvSpPr/>
          <p:nvPr/>
        </p:nvSpPr>
        <p:spPr>
          <a:xfrm>
            <a:off x="3414726" y="5230843"/>
            <a:ext cx="3637238" cy="14893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ลูกศรขวา 26">
            <a:extLst>
              <a:ext uri="{FF2B5EF4-FFF2-40B4-BE49-F238E27FC236}">
                <a16:creationId xmlns:a16="http://schemas.microsoft.com/office/drawing/2014/main" id="{D11225FA-CE46-4355-A29A-6D20A79BF0E5}"/>
              </a:ext>
            </a:extLst>
          </p:cNvPr>
          <p:cNvSpPr/>
          <p:nvPr/>
        </p:nvSpPr>
        <p:spPr>
          <a:xfrm>
            <a:off x="3414726" y="5780419"/>
            <a:ext cx="3637238" cy="14893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ลูกศรขวา 27">
            <a:extLst>
              <a:ext uri="{FF2B5EF4-FFF2-40B4-BE49-F238E27FC236}">
                <a16:creationId xmlns:a16="http://schemas.microsoft.com/office/drawing/2014/main" id="{A3F2D14C-F52F-4996-B4AD-219A7A38AA1F}"/>
              </a:ext>
            </a:extLst>
          </p:cNvPr>
          <p:cNvSpPr/>
          <p:nvPr/>
        </p:nvSpPr>
        <p:spPr>
          <a:xfrm>
            <a:off x="3414726" y="6329888"/>
            <a:ext cx="3637238" cy="1489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2F1710-FBC0-4008-A748-8DF4AB197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476" y="2240126"/>
            <a:ext cx="3462828" cy="4566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3DC08-7B24-4B2F-9207-01440244C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4879" y="2240126"/>
            <a:ext cx="3529890" cy="646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312C6C-5032-4C2E-90CE-82094E4AD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5978" y="2800089"/>
            <a:ext cx="2139881" cy="646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3C0D34-B7D7-48AD-B282-FDAF8A49EA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5875" y="3361638"/>
            <a:ext cx="2139881" cy="646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F0E5CA-79F4-4D15-96F0-50D2715B7D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6307" y="3916729"/>
            <a:ext cx="2133785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151F47-89A1-4018-8BF6-D5BC298D2A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6306" y="4460777"/>
            <a:ext cx="2133785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4AC8E7-38B0-480C-A27C-7E98CF9288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622" y="4999125"/>
            <a:ext cx="2133785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A33EF0-728F-49E6-A918-828B936976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3257" y="5560962"/>
            <a:ext cx="2139881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24656D-87CC-4FC3-85FA-F4C7D5E884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9119" y="6088077"/>
            <a:ext cx="2139881" cy="646232"/>
          </a:xfrm>
          <a:prstGeom prst="rect">
            <a:avLst/>
          </a:prstGeom>
        </p:spPr>
      </p:pic>
      <p:pic>
        <p:nvPicPr>
          <p:cNvPr id="28" name="Picture 57">
            <a:hlinkClick r:id="rId15" action="ppaction://hlinksldjump"/>
            <a:extLst>
              <a:ext uri="{FF2B5EF4-FFF2-40B4-BE49-F238E27FC236}">
                <a16:creationId xmlns:a16="http://schemas.microsoft.com/office/drawing/2014/main" id="{32A6078D-32EA-48F9-9337-7E626E60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22F56-08FA-4CE0-85B0-1A678F8D89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4387" y="1237403"/>
            <a:ext cx="11370025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D40B4A-44FF-491C-BBFC-582A13922A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7C9F89-9190-493D-A337-6F872D0FC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50332" y="3228800"/>
            <a:ext cx="2739027" cy="3366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518AE-7532-48DE-879A-77753E29C6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550" y="3207349"/>
            <a:ext cx="2739025" cy="338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65CA9-7306-43B9-BCF4-944EBBD9BC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55A40C-3B56-49D4-8554-2C3177357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87" y="1227628"/>
            <a:ext cx="10229975" cy="914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2E7754-A48C-4A1B-B02D-A93F28B15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4663" y="2396012"/>
            <a:ext cx="7791363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A0F5E-1F82-46AB-9C22-54E49291C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726" y="1865717"/>
            <a:ext cx="3901778" cy="804742"/>
          </a:xfrm>
          <a:prstGeom prst="rect">
            <a:avLst/>
          </a:prstGeom>
        </p:spPr>
      </p:pic>
      <p:pic>
        <p:nvPicPr>
          <p:cNvPr id="11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id="{A6ABE98C-E805-42BC-9F4F-F130BC57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664585" y="2623665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4F7D19-51A3-48B3-B2FC-F8A2D91241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8513A-B6F7-49ED-B9EE-FBBE9DE84A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59303" y="2771808"/>
            <a:ext cx="2739027" cy="3366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9770B9-79C5-4E82-882B-44845A0E71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97288" y="2750357"/>
            <a:ext cx="2831317" cy="338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E0C7B-6B66-44A4-904F-0D618C3C83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AD9C35-6227-418A-9DEF-6E72069038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416"/>
          <a:stretch/>
        </p:blipFill>
        <p:spPr>
          <a:xfrm>
            <a:off x="2705099" y="1907005"/>
            <a:ext cx="2227119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3F2C2F-5903-4CDA-9420-660AA30F98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330075"/>
            <a:ext cx="3901778" cy="804742"/>
          </a:xfrm>
          <a:prstGeom prst="rect">
            <a:avLst/>
          </a:prstGeom>
        </p:spPr>
      </p:pic>
      <p:pic>
        <p:nvPicPr>
          <p:cNvPr id="10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1F319363-ECC5-41AE-9944-2A390E6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1">
            <a:extLst>
              <a:ext uri="{FF2B5EF4-FFF2-40B4-BE49-F238E27FC236}">
                <a16:creationId xmlns:a16="http://schemas.microsoft.com/office/drawing/2014/main" id="{9B600D2B-81DE-4D34-8671-C40CEF3E7D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656869" y="2209943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52D389-26F8-46F7-93DA-8B8BCD0A7E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B195B-7322-47D9-84E5-B175554D6D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545" y="2699961"/>
            <a:ext cx="2970724" cy="3643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660AEF-72D3-41DF-887E-19CB25C36D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676" y="2699961"/>
            <a:ext cx="3169781" cy="3649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72935-2F70-40DC-880F-4DD93F9780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EEB8C6-47C7-4F96-AD00-765C8788F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4390" y="1905059"/>
            <a:ext cx="7791363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0776DD-29DA-4493-80A2-F3779BB5DB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330075"/>
            <a:ext cx="3901778" cy="804742"/>
          </a:xfrm>
          <a:prstGeom prst="rect">
            <a:avLst/>
          </a:prstGeom>
        </p:spPr>
      </p:pic>
      <p:pic>
        <p:nvPicPr>
          <p:cNvPr id="10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433DA937-9D64-4B63-8423-7B4108472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>
            <a:extLst>
              <a:ext uri="{FF2B5EF4-FFF2-40B4-BE49-F238E27FC236}">
                <a16:creationId xmlns:a16="http://schemas.microsoft.com/office/drawing/2014/main" id="{0D23F8B9-DA71-47F9-A4A4-D23E6A7DC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656868" y="2355121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8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2C8FAA7-44F2-46D1-A5CE-EB17DE1908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02E7E-C1F8-4F9E-9ADB-DFB43CBF46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660708" y="2656169"/>
            <a:ext cx="2905537" cy="371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D8A78-5764-4A5D-9ACC-CAF7CEC58B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flipH="1">
            <a:off x="3090625" y="2656169"/>
            <a:ext cx="2905539" cy="371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E8B82-4E95-458E-829F-B6277C9665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83A31-4F91-4327-A844-00C5AFFBC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5026" y="1906296"/>
            <a:ext cx="7791363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3682D4-EE71-42D4-BA64-60CC37D0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330075"/>
            <a:ext cx="3901778" cy="804742"/>
          </a:xfrm>
          <a:prstGeom prst="rect">
            <a:avLst/>
          </a:prstGeom>
        </p:spPr>
      </p:pic>
      <p:pic>
        <p:nvPicPr>
          <p:cNvPr id="10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998CD1DF-EFC1-487B-A46C-05BDBCF5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>
            <a:extLst>
              <a:ext uri="{FF2B5EF4-FFF2-40B4-BE49-F238E27FC236}">
                <a16:creationId xmlns:a16="http://schemas.microsoft.com/office/drawing/2014/main" id="{683F455E-3530-4105-BB5B-90F41784E1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6516409" y="2243111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2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5B92653-BCE4-4229-8E89-D2CDFDF6AE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BEE966-9E26-4F1B-B2F4-0A5F7013AF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รูปภาพ 1">
            <a:extLst>
              <a:ext uri="{FF2B5EF4-FFF2-40B4-BE49-F238E27FC236}">
                <a16:creationId xmlns:a16="http://schemas.microsoft.com/office/drawing/2014/main" id="{DE2E8A91-A402-4730-9462-9651679590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99" y="2561644"/>
            <a:ext cx="3696561" cy="3581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รูปภาพ 2">
            <a:extLst>
              <a:ext uri="{FF2B5EF4-FFF2-40B4-BE49-F238E27FC236}">
                <a16:creationId xmlns:a16="http://schemas.microsoft.com/office/drawing/2014/main" id="{44DDA22B-6BAD-4154-8FED-7D7036AA43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000" y="2561644"/>
            <a:ext cx="391414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4AA34B-69A1-40CC-B08F-FAFA32A29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150" y="1281482"/>
            <a:ext cx="3158002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6B3E1F-9105-4200-81ED-A0B8F9E0A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6378" y="1805514"/>
            <a:ext cx="7791363" cy="755970"/>
          </a:xfrm>
          <a:prstGeom prst="rect">
            <a:avLst/>
          </a:prstGeom>
        </p:spPr>
      </p:pic>
      <p:pic>
        <p:nvPicPr>
          <p:cNvPr id="13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3750AE2D-DC1D-4F68-9CBF-3EAB7F15C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>
            <a:extLst>
              <a:ext uri="{FF2B5EF4-FFF2-40B4-BE49-F238E27FC236}">
                <a16:creationId xmlns:a16="http://schemas.microsoft.com/office/drawing/2014/main" id="{DD6916DC-F9C9-434B-9CBE-DEA11F1E5F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6652027" y="2112579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2FAD41-5EB5-4FDB-BD11-0D956CDBD7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F2EBFA-5689-4992-AAE3-A39AC0AA6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644" y="2717509"/>
            <a:ext cx="2930609" cy="370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B98679-1637-4C03-A694-C034CAB80E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รูปภาพ 3">
            <a:extLst>
              <a:ext uri="{FF2B5EF4-FFF2-40B4-BE49-F238E27FC236}">
                <a16:creationId xmlns:a16="http://schemas.microsoft.com/office/drawing/2014/main" id="{838C4064-A90C-40AF-BE0A-6D1781D1F8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695" y="2705170"/>
            <a:ext cx="2930609" cy="370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A56EC7-8A26-47BC-8337-19EC116DD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5118" y="1913030"/>
            <a:ext cx="7791363" cy="755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9BD9C8-2047-424F-A6ED-6B735946AB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330075"/>
            <a:ext cx="3901778" cy="804742"/>
          </a:xfrm>
          <a:prstGeom prst="rect">
            <a:avLst/>
          </a:prstGeom>
        </p:spPr>
      </p:pic>
      <p:pic>
        <p:nvPicPr>
          <p:cNvPr id="10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9CC24594-256F-450B-948F-7BE42F259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>
            <a:extLst>
              <a:ext uri="{FF2B5EF4-FFF2-40B4-BE49-F238E27FC236}">
                <a16:creationId xmlns:a16="http://schemas.microsoft.com/office/drawing/2014/main" id="{F594275E-DAE2-41C9-B40D-BFCB34B822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428677" y="2308633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90395B-9807-43DA-BCDB-F732FA5E10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82E547-634D-4D82-B4CB-25EA526D2B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2B45D1-17E3-4912-B4C3-A9734F0576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37" y="982247"/>
            <a:ext cx="10384221" cy="600956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AB6B05E0-7677-4094-B041-659CCCA114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0"/>
          <a:stretch/>
        </p:blipFill>
        <p:spPr>
          <a:xfrm>
            <a:off x="2123089" y="2207732"/>
            <a:ext cx="6752163" cy="816935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EC0C0BBE-4919-456B-8A40-920A493296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3"/>
          <a:stretch/>
        </p:blipFill>
        <p:spPr>
          <a:xfrm>
            <a:off x="2123089" y="2959098"/>
            <a:ext cx="6697295" cy="816935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4107DB7B-ADDF-4765-84AE-ED26BFD05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1"/>
          <a:stretch/>
        </p:blipFill>
        <p:spPr>
          <a:xfrm>
            <a:off x="2123089" y="3750049"/>
            <a:ext cx="4557414" cy="816935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D7364646-B4C6-4F69-84D0-993EC8FC78A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1"/>
          <a:stretch/>
        </p:blipFill>
        <p:spPr>
          <a:xfrm>
            <a:off x="2123089" y="4566984"/>
            <a:ext cx="8353266" cy="816935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DCCB65CC-F810-4A47-8B40-54B53EEF7A2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19"/>
          <a:stretch/>
        </p:blipFill>
        <p:spPr>
          <a:xfrm>
            <a:off x="2123089" y="5348754"/>
            <a:ext cx="6703392" cy="816935"/>
          </a:xfrm>
          <a:prstGeom prst="rect">
            <a:avLst/>
          </a:prstGeom>
        </p:spPr>
      </p:pic>
      <p:pic>
        <p:nvPicPr>
          <p:cNvPr id="14" name="Picture 57">
            <a:hlinkClick r:id="rId16" action="ppaction://hlinksldjump"/>
            <a:extLst>
              <a:ext uri="{FF2B5EF4-FFF2-40B4-BE49-F238E27FC236}">
                <a16:creationId xmlns:a16="http://schemas.microsoft.com/office/drawing/2014/main" id="{6B626C57-40CB-45EA-B525-45A27821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EF92E1-2692-4ECD-AE00-8FBF0091858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570634" y="2260656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5CB4E-7900-4927-86EC-ACC1CEC9AA0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598070" y="3030416"/>
            <a:ext cx="659500" cy="685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1CAD08-4709-4127-9C16-1E273B3F7E5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598070" y="3806845"/>
            <a:ext cx="659500" cy="685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479577-AAB4-4F0F-96C2-D3F04D41CA6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598069" y="4637757"/>
            <a:ext cx="659500" cy="685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AB1148-DEBD-40C6-92EB-617E7E09223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598069" y="5386311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949DAF-E223-4ABD-9419-ED0F2CA679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F9B53-81D2-4F17-BFDA-8A95D0B44C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003" y="2644190"/>
            <a:ext cx="5864748" cy="3914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78CE7-6652-437A-8D13-A200F7BEA3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153BA9-1E3B-4955-8E67-7EE751310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022" y="1310551"/>
            <a:ext cx="3158002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7DC07E-328D-4C87-846C-C49E5A854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650" y="1755097"/>
            <a:ext cx="7791363" cy="755970"/>
          </a:xfrm>
          <a:prstGeom prst="rect">
            <a:avLst/>
          </a:prstGeom>
        </p:spPr>
      </p:pic>
      <p:pic>
        <p:nvPicPr>
          <p:cNvPr id="12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id="{A57409FB-8520-4508-AE94-932024F8D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1">
            <a:extLst>
              <a:ext uri="{FF2B5EF4-FFF2-40B4-BE49-F238E27FC236}">
                <a16:creationId xmlns:a16="http://schemas.microsoft.com/office/drawing/2014/main" id="{C9D61EDC-1608-4094-9F8D-6DCE1AE4EE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4712929" y="2570622"/>
            <a:ext cx="2572898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B6A95F-BDAB-4207-A832-D127DBA1DE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519ED-E5C3-41D2-A05A-F8852ECDEE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4453" y="2802266"/>
            <a:ext cx="3192732" cy="3729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977535-95A5-4AC9-8CF3-23066C286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714" y1="33429" x2="56629" y2="44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815" t="9380" r="28708" b="8998"/>
          <a:stretch/>
        </p:blipFill>
        <p:spPr>
          <a:xfrm>
            <a:off x="7581992" y="2671773"/>
            <a:ext cx="1868725" cy="359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2EF62-F686-4F1A-96EE-0ABB1DDE7C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4BB55-CB0B-447C-B88E-B11CAF12D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8512" y="1799186"/>
            <a:ext cx="1871634" cy="755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3F07A2-9C87-4811-9578-D88447A069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3022" y="1310551"/>
            <a:ext cx="3158002" cy="755970"/>
          </a:xfrm>
          <a:prstGeom prst="rect">
            <a:avLst/>
          </a:prstGeom>
        </p:spPr>
      </p:pic>
      <p:pic>
        <p:nvPicPr>
          <p:cNvPr id="10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id="{D8D7530D-16E7-4703-B672-F27BC826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>
            <a:extLst>
              <a:ext uri="{FF2B5EF4-FFF2-40B4-BE49-F238E27FC236}">
                <a16:creationId xmlns:a16="http://schemas.microsoft.com/office/drawing/2014/main" id="{ADA9B10C-DC6D-4AF8-B2AD-7608201021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162523" y="2198607"/>
            <a:ext cx="4146816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3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C90064-5DF3-4B21-B54F-6878B2A974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3B3DA-90E9-4B47-A5A0-AB68537080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C00C59-3519-4F16-A35B-FBD1FCEFA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529" y="2656549"/>
            <a:ext cx="2006514" cy="3951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D7ED64-E37B-4E21-9C73-13D1FE2B0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022" y="1310551"/>
            <a:ext cx="3158002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3BA6D4-CCCC-49D5-BFE8-946B96022F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9" b="89966" l="0" r="100000">
                        <a14:backgroundMark x1="24270" y1="43997" x2="36713" y2="42196"/>
                        <a14:backgroundMark x1="36713" y1="42196" x2="37942" y2="50686"/>
                        <a14:backgroundMark x1="37942" y1="50686" x2="28571" y2="65180"/>
                        <a14:backgroundMark x1="56528" y1="15523" x2="64055" y2="21098"/>
                        <a14:backgroundMark x1="64055" y1="21098" x2="76805" y2="21269"/>
                        <a14:backgroundMark x1="76805" y1="21269" x2="77727" y2="13551"/>
                        <a14:backgroundMark x1="97696" y1="19726" x2="95392" y2="27702"/>
                        <a14:backgroundMark x1="95392" y1="27702" x2="86943" y2="33533"/>
                        <a14:backgroundMark x1="86943" y1="33533" x2="75422" y2="37307"/>
                        <a14:backgroundMark x1="75422" y1="37307" x2="72965" y2="44854"/>
                        <a14:backgroundMark x1="72965" y1="44854" x2="74962" y2="52487"/>
                        <a14:backgroundMark x1="74962" y1="52487" x2="81567" y2="60034"/>
                        <a14:backgroundMark x1="81567" y1="60034" x2="83871" y2="67925"/>
                        <a14:backgroundMark x1="83871" y1="67925" x2="77266" y2="76244"/>
                        <a14:backgroundMark x1="77266" y1="76244" x2="77419" y2="83533"/>
                        <a14:backgroundMark x1="77419" y1="83533" x2="83257" y2="90909"/>
                        <a14:backgroundMark x1="83257" y1="90909" x2="86943" y2="9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979" y="2134371"/>
            <a:ext cx="2705004" cy="4849343"/>
          </a:xfrm>
          <a:prstGeom prst="rect">
            <a:avLst/>
          </a:prstGeom>
        </p:spPr>
      </p:pic>
      <p:pic>
        <p:nvPicPr>
          <p:cNvPr id="10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385D3302-3448-42F9-93B5-A0DF742E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1">
            <a:extLst>
              <a:ext uri="{FF2B5EF4-FFF2-40B4-BE49-F238E27FC236}">
                <a16:creationId xmlns:a16="http://schemas.microsoft.com/office/drawing/2014/main" id="{DB8BDC6C-B783-45E6-A3FE-405C305100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593185" y="2328499"/>
            <a:ext cx="3214952" cy="4829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D90D9D-4155-4CDC-8648-DA39720EEF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7615" y="1879594"/>
            <a:ext cx="779136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A17349-8773-483E-8E20-837080552D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BE886D-A9F5-4845-92D6-4B8BDE02DD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68BF24-77F3-4460-8AF3-7E1DD2D4CA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11" y="982247"/>
            <a:ext cx="9838361" cy="6009559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9AAA9481-1C5F-488D-A3B3-8DBD532289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8"/>
          <a:stretch/>
        </p:blipFill>
        <p:spPr>
          <a:xfrm>
            <a:off x="2785241" y="2040565"/>
            <a:ext cx="7550196" cy="816935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99049297-4A2C-4119-A9A2-58E3D2A27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6807" y="2605298"/>
            <a:ext cx="5303980" cy="75597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8DD2F15-C855-41BF-BA3D-B8AEC9F00E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6807" y="3237153"/>
            <a:ext cx="5303980" cy="74987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72E2879D-3BB1-4895-AC1E-3C027632D8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6807" y="3799843"/>
            <a:ext cx="5303980" cy="749873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F24C0F74-A801-420D-8F90-93B8929AE2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6807" y="4425601"/>
            <a:ext cx="5303980" cy="755970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E4F360D6-0DCC-48AE-95DB-B9EDC566833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2"/>
          <a:stretch/>
        </p:blipFill>
        <p:spPr>
          <a:xfrm>
            <a:off x="2726969" y="5037899"/>
            <a:ext cx="5303980" cy="816935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  <a:extLst>
              <a:ext uri="{FF2B5EF4-FFF2-40B4-BE49-F238E27FC236}">
                <a16:creationId xmlns:a16="http://schemas.microsoft.com/office/drawing/2014/main" id="{9F619757-BC88-4F38-BB44-20D18BD05D2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6"/>
          <a:stretch/>
        </p:blipFill>
        <p:spPr>
          <a:xfrm>
            <a:off x="2785241" y="5700630"/>
            <a:ext cx="2849772" cy="816935"/>
          </a:xfrm>
          <a:prstGeom prst="rect">
            <a:avLst/>
          </a:prstGeom>
        </p:spPr>
      </p:pic>
      <p:pic>
        <p:nvPicPr>
          <p:cNvPr id="16" name="Picture 57">
            <a:hlinkClick r:id="rId19" action="ppaction://hlinksldjump"/>
            <a:extLst>
              <a:ext uri="{FF2B5EF4-FFF2-40B4-BE49-F238E27FC236}">
                <a16:creationId xmlns:a16="http://schemas.microsoft.com/office/drawing/2014/main" id="{E2F86D02-26CC-4D6F-B7E7-5A17A4772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4550A9-D566-4704-A37E-FD77C9953D8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79454" y="2100188"/>
            <a:ext cx="659500" cy="6859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7ED7A7-EEB7-4629-8759-B911049FDF9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79454" y="5103371"/>
            <a:ext cx="659500" cy="6859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6D4039-A22A-4126-905A-EC6B0ED2D61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79454" y="5773564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56E2BA-876C-4CC7-9A62-7C535C6BA0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F8D667-E11B-4111-9816-980AAEA8A8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81C22E-11F3-4A23-841A-862A713F3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342" y="2308388"/>
            <a:ext cx="6468417" cy="841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0A4AEF-145D-4EF6-A2B7-47CDE839C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079" y="3149709"/>
            <a:ext cx="9589839" cy="1225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359F5D-EBE3-4435-9971-08CE45622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659" y="4228696"/>
            <a:ext cx="1310754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82F8BB-BF5D-4026-9D17-71896558A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7515" y="5036156"/>
            <a:ext cx="6376969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01D26-A526-46C2-998F-6BF0327FD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95" y="1400005"/>
            <a:ext cx="8925318" cy="908383"/>
          </a:xfrm>
          <a:prstGeom prst="rect">
            <a:avLst/>
          </a:prstGeom>
        </p:spPr>
      </p:pic>
      <p:pic>
        <p:nvPicPr>
          <p:cNvPr id="13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D82E69B3-0AFF-40FF-9C20-4692C200F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6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831EAC-E4AF-4A3F-8DD9-EF8969E97A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AD2028-5871-44C8-B334-5F66DD1326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075EC-4081-4B22-859F-E9AAF18A8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716" y="2350270"/>
            <a:ext cx="7577985" cy="122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4EBBF-F539-47D3-B34C-98E1A63CF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974" y="4348159"/>
            <a:ext cx="5499069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3B4700-9D63-4BE8-AA04-4F3D11F31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883" y="3400376"/>
            <a:ext cx="1310754" cy="749873"/>
          </a:xfrm>
          <a:prstGeom prst="rect">
            <a:avLst/>
          </a:prstGeom>
        </p:spPr>
      </p:pic>
      <p:pic>
        <p:nvPicPr>
          <p:cNvPr id="8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EF6A70E9-CFF7-4E0C-8ED0-44D69F6D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5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C445BA-07E6-4AA5-961F-C6B0F5D69C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5ADF88-6B67-4247-A1B7-F754364B15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B986A-CA4F-487C-AD00-867F8307F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30" y="2322361"/>
            <a:ext cx="7565792" cy="1170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E3E359-4F71-4A17-9604-89C1E0454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497" y="3403173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98816-EA45-4D8E-A585-FA139E0F5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874" y="4269451"/>
            <a:ext cx="7602371" cy="859611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5E27AF94-DA86-4DBB-A670-3C45BE88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06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DA56D4-91DB-4D8F-B295-EDFA62A89D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45D62-C690-4485-B500-38372DAA63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D3D77-AC2C-4149-8127-A0C08E856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225" y="2209694"/>
            <a:ext cx="7577985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F0FBEC-412E-4137-AC5C-DCAD982AA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809" y="3215367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32409E-5403-48F6-995C-A7AEBE949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807" y="4290280"/>
            <a:ext cx="8309568" cy="859611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E522F86F-F052-4891-8573-880A08ABC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8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778092-3B04-4785-99B1-FF8718BC19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EEB61-ED1F-477D-8E26-7B9A2D3EEB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06016-0B5E-4A2A-87A1-03FF4EB30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79" y="2209694"/>
            <a:ext cx="7577985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17DCF-D408-494F-B162-DBC775019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461" y="3323224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69662-0631-4857-80E5-9EAB02FC3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304" y="4203870"/>
            <a:ext cx="9364268" cy="859611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1D0BFA84-FC59-4E77-9482-5F749C8F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1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050561-5920-41A4-BACD-5842D5A95D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207430-052A-48B6-BD0A-57724AE88F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1CD24-8BBE-4C0D-8B0F-81950B9E2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866" y="2473035"/>
            <a:ext cx="7577985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48821F-5B8D-4AA7-8B5A-CCE9531E6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682" y="3590743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221735-7DC9-4B5B-A1CC-15E4BDB2D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422" y="4403192"/>
            <a:ext cx="5840474" cy="859611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A068026F-C58B-4E78-AD15-9C2DB35A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82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C688D1-E1E3-4CBC-B9A8-6E832A59F3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F7842-D999-4122-A941-DB8DC78F49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6515A-F8CC-4FE4-91CD-26C00DAF9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12" y="1308789"/>
            <a:ext cx="7358510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C9A5AF-3040-430F-8516-D74247286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92" y="1967391"/>
            <a:ext cx="8864352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D8B1F-ABEE-42EE-9DEE-E7D02D9E0C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68" y="2881870"/>
            <a:ext cx="6593662" cy="2780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CFAD84-A6F0-428F-804B-3A9D5EE05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235" y="5887555"/>
            <a:ext cx="7675529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CB1C6-C083-4E68-86F1-97FF0EF282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3648" y="5869511"/>
            <a:ext cx="695004" cy="816935"/>
          </a:xfrm>
          <a:prstGeom prst="rect">
            <a:avLst/>
          </a:prstGeom>
        </p:spPr>
      </p:pic>
      <p:pic>
        <p:nvPicPr>
          <p:cNvPr id="14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1299EA59-9ECA-4B87-A590-AA60C33C1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2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EDA0F7-1120-45E3-A244-B5992AA3BA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59248E-3027-4FC8-B599-2A01847328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D10095-4C45-4106-86B9-0DAEA394F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383" y="1268344"/>
            <a:ext cx="9425233" cy="932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FA4620-85B7-4848-9FC2-88631D09E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7616" y="1932726"/>
            <a:ext cx="9388654" cy="4676037"/>
          </a:xfrm>
          <a:prstGeom prst="rect">
            <a:avLst/>
          </a:prstGeom>
        </p:spPr>
      </p:pic>
      <p:pic>
        <p:nvPicPr>
          <p:cNvPr id="7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095926CD-FA41-4ED0-A8BA-F54E09C0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98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2388D3-51EF-4B9E-8830-7FCC20A6CB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3C96E-CF72-4F66-84EF-A10C817518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C6A0D4-9FE2-4AAA-A8C1-C84B0078D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154" y="2783022"/>
            <a:ext cx="9961727" cy="1219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03D699-2DA9-4F15-B6FE-68DCD54EE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890" y="3890151"/>
            <a:ext cx="1310754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FE787-F9AC-42D9-A684-1DB099BE3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969" y="4742011"/>
            <a:ext cx="5688061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A46758-8D11-4AF1-AD58-297BF7ECD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15" y="1693850"/>
            <a:ext cx="10339712" cy="877900"/>
          </a:xfrm>
          <a:prstGeom prst="rect">
            <a:avLst/>
          </a:prstGeom>
        </p:spPr>
      </p:pic>
      <p:pic>
        <p:nvPicPr>
          <p:cNvPr id="12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id="{F828A843-AC87-4AF3-9D67-7879A17F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9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7A6E5B-493E-4BC4-8FDD-9C3FDAA86D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79D071-9057-4253-99C5-79C6BEF07B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303A07-3FEF-4A5A-8DE1-48E4FE171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505" y="2224601"/>
            <a:ext cx="6748857" cy="1170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1A7673-16FD-4F47-836A-3D91DD12D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089" y="3245048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9C54B-B68B-4FBC-9705-19DB12A42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548" y="4252261"/>
            <a:ext cx="8772904" cy="859611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C96EAFEF-BDCD-44D4-8303-6372034DA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41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AF812A-AFD0-4099-B2B7-51081CF997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115BEA-D56B-490A-82AA-A0BC00305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08" y="2277426"/>
            <a:ext cx="6761050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AC755-0B30-42C7-B983-316DADAD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090" y="3352801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3B365-D8D4-4AC2-A1A4-E70EE9DE4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34" y="4210372"/>
            <a:ext cx="10833531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4B732-D81D-4593-9974-417B31138B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425BF735-8FF9-4859-A3BC-2D660CA2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03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861028-F17D-45A9-8978-880957072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FF294-C766-4E6A-BA8B-14A6D4C5D4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E8DB7-C45E-4EA4-ABDB-7A4B714DF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611" y="2336692"/>
            <a:ext cx="9193565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08855C-83D8-4F32-AFA2-6E0617C9C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023" y="3378201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FE26ED-42EB-45E1-87CE-4C157D3F7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642" y="4174267"/>
            <a:ext cx="7876715" cy="859611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93D9E919-DC03-4122-A1BB-5A4D35F5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33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BC78AD-8CF1-4BBF-A3BB-FD99BD1366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C3DEC2-590E-4FF0-84A6-89634B6B94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76A40-3917-44B5-A55C-CE1741F5A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042" y="3412067"/>
            <a:ext cx="1316850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61CD08-1401-4C97-A156-56C1FFE3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534" y="4275373"/>
            <a:ext cx="8900931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FF5D65-A5D6-41E9-862D-EC5F7CD3E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591" y="2263481"/>
            <a:ext cx="9339881" cy="1219306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66017FF6-A8C1-4877-AEB6-3F6D8B6ED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68DB94-522C-45FB-8F56-E102BBDB67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4FE155-C939-4723-9F5F-C18BCF6954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9CB69-C241-46C4-8180-F109E74A0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918" y="2707350"/>
            <a:ext cx="7968163" cy="2755631"/>
          </a:xfrm>
          <a:prstGeom prst="rect">
            <a:avLst/>
          </a:prstGeom>
        </p:spPr>
      </p:pic>
      <p:pic>
        <p:nvPicPr>
          <p:cNvPr id="7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55EA50D9-EA82-4952-AD93-2BCD6AA3E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437F91-3983-4CAB-B6A6-E6A182CF9B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114" y="1962874"/>
            <a:ext cx="714513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8D9C4B-CC07-4FA8-BD86-D5F58E83D7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1F2820-3264-42CB-B404-0AD327C8D3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9F47D-1A53-4AC0-848C-B85D58EEB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886" y="2454090"/>
            <a:ext cx="9943438" cy="1213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A05943-2662-4F55-8C69-7C18C96CF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623" y="3529794"/>
            <a:ext cx="1310754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63C246-EC18-4494-85DA-86BD221EF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6660" y="4187196"/>
            <a:ext cx="6358679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3416D4-FFBB-467F-9E47-59BF85444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6659" y="5221563"/>
            <a:ext cx="6358679" cy="859611"/>
          </a:xfrm>
          <a:prstGeom prst="rect">
            <a:avLst/>
          </a:prstGeom>
        </p:spPr>
      </p:pic>
      <p:pic>
        <p:nvPicPr>
          <p:cNvPr id="14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A14F128A-B961-4573-B717-7AB21483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08BFAD-96CE-4A3C-A7BD-439808E906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0749" y="1663353"/>
            <a:ext cx="10339712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7785A5B-E9F3-4E82-B63F-A5EFD32DA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DDECA-29DF-4BAA-86D4-5679E4D938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64B42-80FF-4D8A-A38F-285583D88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086" y="2277426"/>
            <a:ext cx="9327688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55D5CA-F38B-4BD6-934D-ACB9D0F4E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938" y="3393712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C8C89-713A-439F-9E52-BD5977ABC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083" y="4557629"/>
            <a:ext cx="7315834" cy="859611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2B90BF3B-7A1F-4604-9976-063BFB702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21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1214F1-D8E9-4523-95E2-AB15D98B96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35B8B-7C37-4441-9B0B-BD7A410C2F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5ACD5-69B8-49CD-A94D-7D7CDC5D9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403" y="2232461"/>
            <a:ext cx="9327688" cy="786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B615C-AB1E-4733-BCCB-D9361F0FA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899" y="2890420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2F0321-7278-4A55-9C77-9656A00C6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630" y="3775313"/>
            <a:ext cx="5230821" cy="859611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90D5D3B5-1C2B-4C74-A1B3-1C466E5C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13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7F935-725E-4C4B-8744-8B199F8EFE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AC050-3613-44F8-B44A-6AD052D10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990" y="1520122"/>
            <a:ext cx="3458019" cy="4145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34D785-7F96-456C-8EFD-23A19FC71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564" y="5899550"/>
            <a:ext cx="7675529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C9B5DC-A1FF-4360-B450-1E8DAA5E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277" y="5874151"/>
            <a:ext cx="579170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9A01F1-ADAD-4F6C-9F7B-20F11BB3DD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6C6F7744-5B96-49A3-A69B-D458C9CC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6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E9BB3F-0E6E-45A1-AFA8-F8D76E5C9B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67E86-B47B-456D-80D3-B796A02187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18A02-29D1-4370-A741-9D001FF94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357" y="2450389"/>
            <a:ext cx="9327688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2944E-FF74-4BFE-82DC-1CDE78647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901" y="3114587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C7AF0-358B-4B0C-BB99-3599D89AF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1554" y="4132111"/>
            <a:ext cx="5108891" cy="859611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C7C9E067-8A1B-459D-B42C-3F00B022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7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2AAFD4-E389-4AA8-B46A-43DE960786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44D1A-AD66-493D-AC59-8CD24E78AB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1B2E5D-C7F9-4621-A404-6C0E572CD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397" y="1343388"/>
            <a:ext cx="7145131" cy="859611"/>
          </a:xfrm>
          <a:prstGeom prst="rect">
            <a:avLst/>
          </a:prstGeom>
        </p:spPr>
      </p:pic>
      <p:pic>
        <p:nvPicPr>
          <p:cNvPr id="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6A82901B-A8B9-4381-B923-F615B9F9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2AAF80-17AF-449D-9C21-6A9717F2C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0351" y="1930165"/>
            <a:ext cx="8919221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7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15FD2BC-3071-4A1D-BB41-066491264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1A784B-99DE-42AB-B5ED-9A7B3DF368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4F6E35-1BE5-465A-812A-3831074559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070" y="256712"/>
            <a:ext cx="9367283" cy="6891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4DC06C-F219-4ACC-9830-199045860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293" y="1206172"/>
            <a:ext cx="1944793" cy="1085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07B145-3332-4196-916E-B5A19CCF9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956" y="2822887"/>
            <a:ext cx="1091279" cy="347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697A2-E115-4AD0-98AD-9E97B4DC2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272" y="709957"/>
            <a:ext cx="2499577" cy="902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B2BFC9-8C9D-4DCC-85BC-A2E5D2B52D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305" y="2832615"/>
            <a:ext cx="1627773" cy="7315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CF1724-4A4E-45C7-9536-B0D98DED7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942" y="5798846"/>
            <a:ext cx="2121592" cy="920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9FA323-320B-470F-8D73-6DF2C49F86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547" y="3933816"/>
            <a:ext cx="1121761" cy="548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BBE41-9652-475C-A47D-65EECB82F7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063" y="4641024"/>
            <a:ext cx="1121761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BE7430-F44B-43FF-ADCB-36210D69B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729" y="6009470"/>
            <a:ext cx="877900" cy="548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21E666-CE5B-4015-B5D2-50C900E67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109" y="3863558"/>
            <a:ext cx="1755800" cy="725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CE534-3A23-4198-AA70-D093B256A5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265" y="5990368"/>
            <a:ext cx="1822862" cy="737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755B9F-3837-4CC2-AB24-8D9D8FB211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4731" y="2299821"/>
            <a:ext cx="2822693" cy="847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F736D9-1FAF-46EE-AE88-08B0DB2D75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9808" y="775560"/>
            <a:ext cx="3365284" cy="646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E11C7A-B9A5-40B9-BA77-444E7CFB0D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6219" y="4819074"/>
            <a:ext cx="3170195" cy="7559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448CC0-83ED-40BE-96B6-D387A47723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960" y="4380906"/>
            <a:ext cx="3164098" cy="847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04B3D2-0FCF-4EAE-B3FA-F56F665B4E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96132" y="5268966"/>
            <a:ext cx="2822693" cy="7559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257B1D-324D-44F5-BF89-B2FC4D38AAD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04413" y="3160655"/>
            <a:ext cx="2816596" cy="755970"/>
          </a:xfrm>
          <a:prstGeom prst="rect">
            <a:avLst/>
          </a:prstGeom>
        </p:spPr>
      </p:pic>
      <p:pic>
        <p:nvPicPr>
          <p:cNvPr id="25" name="Picture 57">
            <a:hlinkClick r:id="rId21" action="ppaction://hlinksldjump"/>
            <a:extLst>
              <a:ext uri="{FF2B5EF4-FFF2-40B4-BE49-F238E27FC236}">
                <a16:creationId xmlns:a16="http://schemas.microsoft.com/office/drawing/2014/main" id="{FA1079C7-5AF2-4800-990E-AF29BD63F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24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ABD4589-00FD-4C28-9141-039E3BCB98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2F22B-9D43-47C7-AAFA-47C6AA2BA5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3C841-675A-4F04-A6EA-12A7A4407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84" y="2474774"/>
            <a:ext cx="9778832" cy="4304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681DE4-1074-439C-A1DB-39F576D90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1253" y="2788774"/>
            <a:ext cx="1475360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D3DA3D-6457-44C7-B72B-059A6D213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799" y="3404575"/>
            <a:ext cx="1475360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4CE49-65AC-4A49-888A-081AF55CD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9625" y="3875503"/>
            <a:ext cx="147536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C87B76-6338-4123-8EE7-8965E467EC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0300" y="4985454"/>
            <a:ext cx="1469263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F8FCE3-933B-49F9-93FF-FA53B8268F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439" y="6039802"/>
            <a:ext cx="1475360" cy="646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F2453-6FFD-4930-9023-08F88BF706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374" y="1145147"/>
            <a:ext cx="8919221" cy="914479"/>
          </a:xfrm>
          <a:prstGeom prst="rect">
            <a:avLst/>
          </a:prstGeom>
        </p:spPr>
      </p:pic>
      <p:pic>
        <p:nvPicPr>
          <p:cNvPr id="16" name="Picture 57">
            <a:hlinkClick r:id="rId12" action="ppaction://hlinksldjump"/>
            <a:extLst>
              <a:ext uri="{FF2B5EF4-FFF2-40B4-BE49-F238E27FC236}">
                <a16:creationId xmlns:a16="http://schemas.microsoft.com/office/drawing/2014/main" id="{6DB30CA7-8391-46B1-961E-B2FDBC79C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C41BFD-8F57-46B3-B3E4-0734026CC51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94" y="1798591"/>
            <a:ext cx="12192000" cy="7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4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EC8EB16-1D8F-4383-96F8-461960C6B3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E70452-A8B6-414F-80C3-A31D7520CD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CE5BB-FD57-4543-863A-756FEBCDB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754" y="3366045"/>
            <a:ext cx="9937341" cy="1207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1ADAAF-29A6-4312-AF4D-93FEBDC1E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291" y="4351187"/>
            <a:ext cx="1024217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102B76-1DE9-4731-B749-557E432D6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368" y="5083728"/>
            <a:ext cx="6828112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8B7EC6-C5C4-4F3D-97E8-01D0ECF60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754" y="1825613"/>
            <a:ext cx="10339712" cy="1603387"/>
          </a:xfrm>
          <a:prstGeom prst="rect">
            <a:avLst/>
          </a:prstGeom>
        </p:spPr>
      </p:pic>
      <p:pic>
        <p:nvPicPr>
          <p:cNvPr id="12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id="{ADD0CCA7-552B-4FB4-80F5-17E11EBD2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9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197F44-A66E-4D25-883D-EA4C23D363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9647E-6432-485F-A9EF-3F21CE7E1C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3C7DE-D6E7-4A98-A1CC-88AF9F438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077" y="1986499"/>
            <a:ext cx="9431329" cy="120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727241-F11C-4EC7-99B7-3BF9B32E2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983" y="2976584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E8251-62D4-4B7A-80BA-A8B2EA285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702" y="3939159"/>
            <a:ext cx="8949704" cy="1347333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33FDA4A5-F89E-4A8B-AE27-6E4F898C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3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1D861D-4EB2-4E73-8B90-2FB288B010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70327-D191-4896-B746-CB59EECEB5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37164-E6D4-4012-96B3-18C56EC30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885" y="2551987"/>
            <a:ext cx="9327688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E169EE-0BB9-4EE2-B550-559D45A4B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92" y="3163013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A6B64-40F6-463D-9DA0-3AE2C285D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681" y="4148755"/>
            <a:ext cx="9650804" cy="859611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17B352A9-5C89-4679-B626-B73B72D8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91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832637-F847-4842-BC48-C0158763F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6076B8-FC5E-4DC4-B3A9-C27631DB51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881AC-BCCD-433D-8FDD-8459788DE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023" y="3017083"/>
            <a:ext cx="1310754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73C9B2-5FB6-453A-B827-FA74DDBDB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986" y="2312557"/>
            <a:ext cx="10175106" cy="780356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1BCB3657-6FE6-44FB-A39F-8A85895C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1417C0-1603-4E84-9953-4BFC38FC28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3146" y="3939490"/>
            <a:ext cx="8065707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9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C7ADD3-9016-47EC-AA35-7A79C989E2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C9EC6-C109-4B8F-819B-2494EAB13B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9EF96A03-EC5B-463E-B7DE-3D4252A66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2F2352-8D3B-43EF-A3BA-4BEC71DD0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101" y="2223077"/>
            <a:ext cx="9102117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D6679-9972-4011-B07B-2A486A39E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320" y="2988999"/>
            <a:ext cx="9742252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0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CFF35-C76F-4FB3-9144-BE60EF6062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8DEEF-97EF-411F-8C39-C40AA8A65B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176128-9403-4D53-93A2-EE68D4AC3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391" y="1699397"/>
            <a:ext cx="1432684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44B39-2CBD-43F3-918C-34DB5469C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898" y="3708282"/>
            <a:ext cx="1310754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DF59E-48EE-451D-9BD9-287AA9475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6075" y="4464252"/>
            <a:ext cx="6864691" cy="1347333"/>
          </a:xfrm>
          <a:prstGeom prst="rect">
            <a:avLst/>
          </a:prstGeom>
        </p:spPr>
      </p:pic>
      <p:pic>
        <p:nvPicPr>
          <p:cNvPr id="12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id="{5B8508DB-B90D-4D8C-9E2A-1E48ECB41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BFCFF3-6B8C-434D-979D-6F1809A2BA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3845" y="1580594"/>
            <a:ext cx="8730229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4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136C7D-980D-4CF8-9366-3834DEBCA8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DD5B2E-68BF-43A7-B5DE-F7A46305AD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37D34-E973-433F-B940-3F4AC57145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065" y="1681717"/>
            <a:ext cx="6005867" cy="4003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19721B-EC51-4969-A2CB-D14C1AEA8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235" y="5808761"/>
            <a:ext cx="7675529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4EFD1B-EA31-4821-BFC8-E4AF86074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410" y="5802585"/>
            <a:ext cx="670618" cy="816935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06C6DE9C-B287-40D2-9C26-738865847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36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458A988-0D94-4811-9321-7DE2955EE5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4F785-61F7-476A-9919-0A3D3A249D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F774B1-F9F0-47DB-B5D7-F2D95818A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43" y="3561779"/>
            <a:ext cx="9467909" cy="847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4F03A6-225C-404B-A812-E95DB65EF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034" y="4874108"/>
            <a:ext cx="1310754" cy="749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1EE3E-BCFD-4320-BEA0-B0A01608D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758" y="5412943"/>
            <a:ext cx="5090601" cy="963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CFC357-7E1B-43ED-A033-12359F816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446" y="1431265"/>
            <a:ext cx="3548180" cy="914479"/>
          </a:xfrm>
          <a:prstGeom prst="rect">
            <a:avLst/>
          </a:prstGeom>
        </p:spPr>
      </p:pic>
      <p:pic>
        <p:nvPicPr>
          <p:cNvPr id="14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331E343D-BEF6-4C1F-B74F-30244578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1F73B2-EBEE-464D-B2F5-146C5AE4FF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746" y="2123466"/>
            <a:ext cx="10400677" cy="149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4D9E5-A040-4610-8DA7-499A598899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7034" y="4108534"/>
            <a:ext cx="9480102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DE9446-10C7-45A0-BE0C-C70AD3E8F4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368E9-FFA2-40D9-B111-636BEF404C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A68B8-34D0-452C-8B92-2CE9FC35B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768" y="2070027"/>
            <a:ext cx="9650804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8EA8ED-3F94-4053-86CF-1472F5AB8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2596387"/>
            <a:ext cx="9669094" cy="83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959BD6-F69A-4741-B5A7-1CF466212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025" y="3445933"/>
            <a:ext cx="1310754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29F13D-1354-4C55-A37F-201D2A29A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907" y="4193436"/>
            <a:ext cx="5822185" cy="859611"/>
          </a:xfrm>
          <a:prstGeom prst="rect">
            <a:avLst/>
          </a:prstGeom>
        </p:spPr>
      </p:pic>
      <p:pic>
        <p:nvPicPr>
          <p:cNvPr id="12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id="{82681B3B-CDE8-4F51-8A52-741D7F356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8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D6E9C-6DC9-4A3A-90AC-754D44C31A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65B5F-0BCF-4908-91B5-D686316F7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72" y="1989292"/>
            <a:ext cx="9778832" cy="84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D8248-F2CE-42D2-B4C7-D107DF024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019" y="2702898"/>
            <a:ext cx="9791025" cy="810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D32D4-74DE-479F-BAA5-D361983C3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019" y="3545707"/>
            <a:ext cx="1310754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37E729-54EB-48AE-BA04-D77B06A5C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877" y="4360914"/>
            <a:ext cx="4310246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D9B88-6716-4E83-9880-1745959005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2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id="{73A60F20-2E7A-4E76-92C5-27ADF5C10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39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FFCE22-186D-4A6E-813E-2726A3E63A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1D8917-2B18-434A-8CC1-B16FF580A7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28CB0-8614-4F78-8D1B-18C010FAE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834" y="2676723"/>
            <a:ext cx="10053175" cy="1450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F68758-F5F9-442A-BF3D-0B050B45C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834" y="4146802"/>
            <a:ext cx="1310754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49AE3A-201D-4C92-859A-BCE9D194F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149" y="4928022"/>
            <a:ext cx="5791702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4E3326-69AA-466B-A50F-6E530A604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604" y="2055722"/>
            <a:ext cx="10040982" cy="847417"/>
          </a:xfrm>
          <a:prstGeom prst="rect">
            <a:avLst/>
          </a:prstGeom>
        </p:spPr>
      </p:pic>
      <p:pic>
        <p:nvPicPr>
          <p:cNvPr id="12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id="{F05355C0-B2F5-4A8D-AEB8-2E970357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5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50B568F-7156-45C0-A77D-1920EF2F66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93F6A-3805-4E5D-9907-71C86E26F0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1AB243-9146-4CF7-8E7D-267DF0918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927" y="1834863"/>
            <a:ext cx="1853345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C2909A-DD77-442A-925D-344EABCD8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927" y="3051015"/>
            <a:ext cx="1310754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B161F-6AC0-4661-94DF-FE2AC9B31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5255" y="3512600"/>
            <a:ext cx="5078408" cy="8596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6C4985-A498-49E6-A743-3BD93A2B9428}"/>
              </a:ext>
            </a:extLst>
          </p:cNvPr>
          <p:cNvGrpSpPr/>
          <p:nvPr/>
        </p:nvGrpSpPr>
        <p:grpSpPr>
          <a:xfrm>
            <a:off x="2436126" y="4310059"/>
            <a:ext cx="5270801" cy="792549"/>
            <a:chOff x="2436126" y="4310059"/>
            <a:chExt cx="5270801" cy="7925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48F9A0-96E0-4CE0-97A7-1C334E08C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6126" y="4310059"/>
              <a:ext cx="829128" cy="7925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BF19E7-AC60-4300-A65E-EB4E7B78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76021" y="4327647"/>
              <a:ext cx="4730906" cy="75597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D089A88-2B35-46EC-80F6-0FCB7C885D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7681" y="4982019"/>
            <a:ext cx="7364606" cy="8596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174C90-4C45-4EF5-8AAB-A27A281A471E}"/>
              </a:ext>
            </a:extLst>
          </p:cNvPr>
          <p:cNvGrpSpPr/>
          <p:nvPr/>
        </p:nvGrpSpPr>
        <p:grpSpPr>
          <a:xfrm>
            <a:off x="2436126" y="5728074"/>
            <a:ext cx="7091651" cy="797750"/>
            <a:chOff x="2436126" y="5728074"/>
            <a:chExt cx="7091651" cy="7977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A9A042-5D7E-4441-AD75-A7B83EDA0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6126" y="5728074"/>
              <a:ext cx="829128" cy="79254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252675F-E1C5-4D2B-BFA4-2ED0DDAAB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7912" y="5775951"/>
              <a:ext cx="6559865" cy="749873"/>
            </a:xfrm>
            <a:prstGeom prst="rect">
              <a:avLst/>
            </a:prstGeom>
          </p:spPr>
        </p:pic>
      </p:grpSp>
      <p:pic>
        <p:nvPicPr>
          <p:cNvPr id="18" name="Picture 57">
            <a:hlinkClick r:id="rId12" action="ppaction://hlinksldjump"/>
            <a:extLst>
              <a:ext uri="{FF2B5EF4-FFF2-40B4-BE49-F238E27FC236}">
                <a16:creationId xmlns:a16="http://schemas.microsoft.com/office/drawing/2014/main" id="{2FA2384A-D300-4C22-8E36-F4E2C82EE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D828F-274F-4469-8A3A-E2427C594A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2834" y="1742058"/>
            <a:ext cx="8443692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7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F04ED7E-88B4-4A61-B26F-BE033B3DBD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938D5E-DBD7-43BA-89E1-11AF906E52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62B0C-0996-4558-9F04-EB1A1A5D9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83" y="2617420"/>
            <a:ext cx="9778832" cy="4121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A08CED-8B0E-4753-B89D-BD40EDEF4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229" y="2566621"/>
            <a:ext cx="2792210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A1226-2556-4508-9306-735A5034F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2613" y="3054401"/>
            <a:ext cx="2798307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4A6C1-E8F8-403B-A13F-D9C370FD2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1928" y="3054401"/>
            <a:ext cx="279830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02AC9D-CFCE-416E-A0EB-7792EA41EB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1383" y="3883400"/>
            <a:ext cx="2645893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C983E-5D44-40B1-9B4E-40EAE33214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5096" y="4408757"/>
            <a:ext cx="2792210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717714-DA26-4994-8862-BB5078FAE5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6651" y="5150747"/>
            <a:ext cx="2792210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CA81D1-BF14-4394-97A0-7850D99A40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4873" y="5655460"/>
            <a:ext cx="2792210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AB34B3-B7DD-4856-B43D-E0ADEEF0CC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4199" y="6048239"/>
            <a:ext cx="2792210" cy="646232"/>
          </a:xfrm>
          <a:prstGeom prst="rect">
            <a:avLst/>
          </a:prstGeom>
        </p:spPr>
      </p:pic>
      <p:pic>
        <p:nvPicPr>
          <p:cNvPr id="18" name="Picture 57">
            <a:hlinkClick r:id="rId14" action="ppaction://hlinksldjump"/>
            <a:extLst>
              <a:ext uri="{FF2B5EF4-FFF2-40B4-BE49-F238E27FC236}">
                <a16:creationId xmlns:a16="http://schemas.microsoft.com/office/drawing/2014/main" id="{499B0691-6B66-411C-A282-E9F814C8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ED8781-D577-446A-B3B3-E1481E65636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83" y="1335642"/>
            <a:ext cx="12192000" cy="12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2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57E285-F000-476E-9309-B886E5D95C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1D42EC-E5F9-4849-AB02-B9F7C36F3F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617D8-841C-4D57-8B7D-2F2B8E41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021" y="1751410"/>
            <a:ext cx="9967824" cy="4066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ACB654-0E4E-45BC-A02B-B769BF8B5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496" y="1666548"/>
            <a:ext cx="2792210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924D0-1E19-42E2-9291-8EE3E6137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853" y="2176124"/>
            <a:ext cx="2798307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E56B0A-B315-4924-876E-EB6E70370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375" y="2868136"/>
            <a:ext cx="2792210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501AA-2D54-4DDB-8D5F-0EB402CCD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1303" y="3347372"/>
            <a:ext cx="2865368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B6C30C-F2C2-4E0B-AB9C-68B2A9556B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895" y="4103347"/>
            <a:ext cx="279221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0DDB8-026B-4D30-83D8-904FED7726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4620" y="4633578"/>
            <a:ext cx="3066554" cy="646232"/>
          </a:xfrm>
          <a:prstGeom prst="rect">
            <a:avLst/>
          </a:prstGeom>
        </p:spPr>
      </p:pic>
      <p:pic>
        <p:nvPicPr>
          <p:cNvPr id="15" name="Picture 57">
            <a:hlinkClick r:id="rId11" action="ppaction://hlinksldjump"/>
            <a:extLst>
              <a:ext uri="{FF2B5EF4-FFF2-40B4-BE49-F238E27FC236}">
                <a16:creationId xmlns:a16="http://schemas.microsoft.com/office/drawing/2014/main" id="{F950572F-8D83-4CCE-8ED6-12094F4D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47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2ECA700-423B-4D09-A83F-D2109C45E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F0D267-B157-415C-8EBC-C97FC1DDC5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9824F7-C035-4267-9CA6-BB0C7A977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799" y="1439332"/>
            <a:ext cx="9042401" cy="5197353"/>
          </a:xfrm>
          <a:prstGeom prst="rect">
            <a:avLst/>
          </a:prstGeom>
        </p:spPr>
      </p:pic>
      <p:pic>
        <p:nvPicPr>
          <p:cNvPr id="14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DDB8CE3B-4FF5-4A1A-A88B-55F6EE69B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hlinkClick r:id="rId8" action="ppaction://hlinksldjump"/>
            <a:extLst>
              <a:ext uri="{FF2B5EF4-FFF2-40B4-BE49-F238E27FC236}">
                <a16:creationId xmlns:a16="http://schemas.microsoft.com/office/drawing/2014/main" id="{8681D98D-CEB7-472A-B54A-04EF49068F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1"/>
          <a:stretch/>
        </p:blipFill>
        <p:spPr>
          <a:xfrm>
            <a:off x="2503410" y="2353262"/>
            <a:ext cx="6615331" cy="816935"/>
          </a:xfrm>
          <a:prstGeom prst="rect">
            <a:avLst/>
          </a:prstGeom>
        </p:spPr>
      </p:pic>
      <p:pic>
        <p:nvPicPr>
          <p:cNvPr id="31" name="Picture 30">
            <a:hlinkClick r:id="rId10" action="ppaction://hlinksldjump"/>
            <a:extLst>
              <a:ext uri="{FF2B5EF4-FFF2-40B4-BE49-F238E27FC236}">
                <a16:creationId xmlns:a16="http://schemas.microsoft.com/office/drawing/2014/main" id="{B951C535-331F-4AE0-84EA-4235084AC2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7"/>
          <a:stretch/>
        </p:blipFill>
        <p:spPr>
          <a:xfrm>
            <a:off x="2467430" y="3134929"/>
            <a:ext cx="7181710" cy="816935"/>
          </a:xfrm>
          <a:prstGeom prst="rect">
            <a:avLst/>
          </a:prstGeom>
        </p:spPr>
      </p:pic>
      <p:pic>
        <p:nvPicPr>
          <p:cNvPr id="32" name="Picture 31">
            <a:hlinkClick r:id="rId12" action="ppaction://hlinksldjump"/>
            <a:extLst>
              <a:ext uri="{FF2B5EF4-FFF2-40B4-BE49-F238E27FC236}">
                <a16:creationId xmlns:a16="http://schemas.microsoft.com/office/drawing/2014/main" id="{D573F063-E0DF-4D00-B3CD-D4AAEFB4AD9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1"/>
          <a:stretch/>
        </p:blipFill>
        <p:spPr>
          <a:xfrm>
            <a:off x="2503410" y="3895235"/>
            <a:ext cx="5895941" cy="816935"/>
          </a:xfrm>
          <a:prstGeom prst="rect">
            <a:avLst/>
          </a:prstGeom>
        </p:spPr>
      </p:pic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FA16825E-614A-4126-9826-8A05AC62C26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9"/>
          <a:stretch/>
        </p:blipFill>
        <p:spPr>
          <a:xfrm>
            <a:off x="2503410" y="4655830"/>
            <a:ext cx="6761648" cy="816935"/>
          </a:xfrm>
          <a:prstGeom prst="rect">
            <a:avLst/>
          </a:prstGeom>
        </p:spPr>
      </p:pic>
      <p:pic>
        <p:nvPicPr>
          <p:cNvPr id="34" name="Picture 33">
            <a:hlinkClick r:id="rId16" action="ppaction://hlinksldjump"/>
            <a:extLst>
              <a:ext uri="{FF2B5EF4-FFF2-40B4-BE49-F238E27FC236}">
                <a16:creationId xmlns:a16="http://schemas.microsoft.com/office/drawing/2014/main" id="{39E38E6A-7FD1-4EDF-AD94-8467E0F9C59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1"/>
          <a:stretch/>
        </p:blipFill>
        <p:spPr>
          <a:xfrm>
            <a:off x="2467430" y="5410595"/>
            <a:ext cx="5931920" cy="8169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C451116-BD3F-476E-B890-5707227AEC8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43648" y="2407267"/>
            <a:ext cx="659500" cy="6859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E73BDC-8C68-40FA-8097-746659F583A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43648" y="3184041"/>
            <a:ext cx="659500" cy="6859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AB7A4-B464-40A3-B8EE-9088B81DF29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43648" y="3939868"/>
            <a:ext cx="659500" cy="685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B5FA1A1-8F13-43B7-AC77-6BDE9F684D5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43648" y="4705009"/>
            <a:ext cx="659500" cy="6859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A6CD55-F0E4-4E58-A731-FC61C832AA0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43648" y="5486396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0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6A29444-A20D-420B-9D75-2770EEEAD5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0BF4C260-D42D-4B35-ADAB-072304CD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8975" y="220663"/>
            <a:ext cx="11509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A6DE49-D370-44A1-AC3A-C59E6A0CC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747" y="2201709"/>
            <a:ext cx="5376697" cy="3527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4420D-97FA-40DD-9599-5EF1CF1E1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59" y="2201712"/>
            <a:ext cx="5376697" cy="3527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A917B3-08D1-454E-9E50-5ED6DFCBA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55" y="2798661"/>
            <a:ext cx="5303980" cy="2920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46273-84C9-400F-8C8A-76EC4991E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986" y="2797540"/>
            <a:ext cx="4773582" cy="2920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5B3EA-05BF-4AFB-8744-0B15A2A72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871" y="1297973"/>
            <a:ext cx="7626757" cy="908383"/>
          </a:xfrm>
          <a:prstGeom prst="rect">
            <a:avLst/>
          </a:prstGeom>
        </p:spPr>
      </p:pic>
      <p:pic>
        <p:nvPicPr>
          <p:cNvPr id="14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4BAF2D62-36B7-4395-A8E8-D15A68F3C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2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95C7FB9-6504-43AA-954C-C12C1A67A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A07DC8-2C0D-4812-8B50-BBC04A2436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AE908-7467-48CB-BCA8-9106CF6D3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134" y="2235200"/>
            <a:ext cx="8038806" cy="3654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B1CE5-2C06-430F-96DE-B3F117586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689" y="2815167"/>
            <a:ext cx="7559695" cy="29751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07D290-230E-4FD6-8E3B-35FEA3081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763" y="1282034"/>
            <a:ext cx="4084674" cy="908383"/>
          </a:xfrm>
          <a:prstGeom prst="rect">
            <a:avLst/>
          </a:prstGeom>
        </p:spPr>
      </p:pic>
      <p:pic>
        <p:nvPicPr>
          <p:cNvPr id="11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id="{8DAE17E6-A7B0-4BF7-AE75-C5FA6D64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36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F742FC-293B-40F2-9227-882176DFA7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250" y="1654928"/>
            <a:ext cx="6103499" cy="4074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1C5550-E68C-4C64-93B4-A739E0B0E2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0B0AA-3593-417C-B049-4AB81BBA5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35" y="5817108"/>
            <a:ext cx="7675529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B72A9B-7C1B-4D3F-9521-06B96EC0E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552" y="5801893"/>
            <a:ext cx="695004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7C4023-14E6-49CB-943F-60961C1E42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6CDD6A95-39E3-44BE-8FF2-D3B939228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31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FB5EFB-D205-4AF6-B075-0BA8893E17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00082-0BD6-4E36-956A-5BCEB3232B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6975A-DBF4-49C4-897D-EFF6E4812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704" y="2840038"/>
            <a:ext cx="6194073" cy="3456732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:a16="http://schemas.microsoft.com/office/drawing/2014/main" id="{7734F3C3-8687-4B65-8BFD-BEC97D56B33E}"/>
              </a:ext>
            </a:extLst>
          </p:cNvPr>
          <p:cNvSpPr/>
          <p:nvPr/>
        </p:nvSpPr>
        <p:spPr>
          <a:xfrm>
            <a:off x="2175157" y="4285977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D8FF3B-5D47-4C3D-91CF-22947F544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14" y="1272375"/>
            <a:ext cx="4499238" cy="914479"/>
          </a:xfrm>
          <a:prstGeom prst="rect">
            <a:avLst/>
          </a:prstGeom>
        </p:spPr>
      </p:pic>
      <p:pic>
        <p:nvPicPr>
          <p:cNvPr id="12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4EA8BE28-B029-4262-8DE9-DBC07A41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0FB4A-FAD0-4EE8-85D4-B3CBDA7D42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714" y="1971563"/>
            <a:ext cx="9602032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9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8604B-7D2D-4625-8A02-82802CA235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EC25C-91A0-420A-9031-49746419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665" y="2022368"/>
            <a:ext cx="6584251" cy="3456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E536EA-5970-497C-8BCB-B7428B1C13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:a16="http://schemas.microsoft.com/office/drawing/2014/main" id="{F441042B-00C7-4058-9D22-010B4F259807}"/>
              </a:ext>
            </a:extLst>
          </p:cNvPr>
          <p:cNvSpPr/>
          <p:nvPr/>
        </p:nvSpPr>
        <p:spPr>
          <a:xfrm>
            <a:off x="2354451" y="3470937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645C9163-5396-4A6E-B586-1D8860235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19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61DF38-8E83-463E-987B-FA832DF27D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B8957-D24E-4E5E-8EAE-04767D364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24" y="2022367"/>
            <a:ext cx="7102456" cy="3456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3382B4-EE1F-4CCC-B7FA-22E665F71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:a16="http://schemas.microsoft.com/office/drawing/2014/main" id="{69346A6B-EB17-47CE-8FF9-AE62DC6911F7}"/>
              </a:ext>
            </a:extLst>
          </p:cNvPr>
          <p:cNvSpPr/>
          <p:nvPr/>
        </p:nvSpPr>
        <p:spPr>
          <a:xfrm>
            <a:off x="2408239" y="2838178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19497489-F630-4522-ACA2-6FC613582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6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9834D8-BADA-40D3-95F8-BD1BAB0288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B0EBD-E1E1-483D-A670-8D1770DA2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24" y="2005434"/>
            <a:ext cx="6626926" cy="3456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9D4FC7-C457-42AE-9724-D6DF5BCD79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:a16="http://schemas.microsoft.com/office/drawing/2014/main" id="{75FB5CA0-5932-412F-93C2-8662C2A50E4A}"/>
              </a:ext>
            </a:extLst>
          </p:cNvPr>
          <p:cNvSpPr/>
          <p:nvPr/>
        </p:nvSpPr>
        <p:spPr>
          <a:xfrm>
            <a:off x="2390305" y="4160474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278C706E-8695-4D15-A509-E43D29C68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91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B6FF45-EBC6-4459-81BB-A639B9C697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04D5A-D74B-4F17-B8E9-689BC31CB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757" y="2039296"/>
            <a:ext cx="6925656" cy="3456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1C9655-9703-41BE-8804-66388CE2EC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:a16="http://schemas.microsoft.com/office/drawing/2014/main" id="{9C9ECF30-D144-443D-94E7-6D0C29258372}"/>
              </a:ext>
            </a:extLst>
          </p:cNvPr>
          <p:cNvSpPr/>
          <p:nvPr/>
        </p:nvSpPr>
        <p:spPr>
          <a:xfrm>
            <a:off x="2408238" y="4196332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C03A4326-E00B-4D06-A0FB-2003EF15F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2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0E0F07-CD5C-40A5-9869-3EBC0AD99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8948B-8612-47DF-82E7-9F61F3A1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24" y="1988499"/>
            <a:ext cx="7876715" cy="3456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622F6-2663-47D4-919A-8242DC9F41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:a16="http://schemas.microsoft.com/office/drawing/2014/main" id="{B1BD70A5-59CA-4CD2-8AC9-6D51C17C307A}"/>
              </a:ext>
            </a:extLst>
          </p:cNvPr>
          <p:cNvSpPr/>
          <p:nvPr/>
        </p:nvSpPr>
        <p:spPr>
          <a:xfrm>
            <a:off x="2390309" y="4124616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CAD5A72E-3385-49FB-B639-A37E17ECA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0FF804-36C7-4A7E-A94A-2A2A8FEE44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08543-A6BA-47AD-B41F-0C1D9041C8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6upstreamplus5ex7p10">
            <a:hlinkClick r:id="" action="ppaction://media"/>
            <a:extLst>
              <a:ext uri="{FF2B5EF4-FFF2-40B4-BE49-F238E27FC236}">
                <a16:creationId xmlns:a16="http://schemas.microsoft.com/office/drawing/2014/main" id="{6735F9BF-971D-4AB9-B394-EC849176C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95" y="2260437"/>
            <a:ext cx="609600" cy="591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1ADFEA-DB1C-4F89-92ED-278C3873D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1873" y="2979732"/>
            <a:ext cx="5700254" cy="3395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55CD88-4643-439D-842D-583C09F9FA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898" y="1374157"/>
            <a:ext cx="7340220" cy="908383"/>
          </a:xfrm>
          <a:prstGeom prst="rect">
            <a:avLst/>
          </a:prstGeom>
        </p:spPr>
      </p:pic>
      <p:pic>
        <p:nvPicPr>
          <p:cNvPr id="12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id="{13ACC4CB-B885-48CC-9A7C-95626948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D78EBD-F3DD-4371-9CB4-73F2316595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4832" y="2205882"/>
            <a:ext cx="10242168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7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929F5FE-11F8-44E7-868A-9B6CED150D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CD9281-715B-4856-AAC1-F280E2963B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20A49BC-C8D3-4B6E-B2BA-BE869B313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800" y="1869408"/>
            <a:ext cx="5887084" cy="4840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258E8-59B3-4F10-951E-9584B5C687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200" y="1920345"/>
            <a:ext cx="5645784" cy="4691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B9BEBB-011E-42DB-8B77-75422DCD7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875" y="1185704"/>
            <a:ext cx="5566130" cy="914479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2E25036A-F041-4121-903B-96B9C407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1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BE3A62-17C6-4D7A-95D9-F2938B0A84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BAA2D-3AFD-4ADA-92EB-10E14CFEFC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F5BF7C8E-1017-4F59-B1F1-031AE8F513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300" y="1904706"/>
            <a:ext cx="5887084" cy="4840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F1FF0C-A587-47CB-AF4F-C57BFC199B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1955643"/>
            <a:ext cx="5645784" cy="4691487"/>
          </a:xfrm>
          <a:prstGeom prst="rect">
            <a:avLst/>
          </a:prstGeom>
        </p:spPr>
      </p:pic>
      <p:sp>
        <p:nvSpPr>
          <p:cNvPr id="10" name="สี่เหลี่ยมผืนผ้า 6">
            <a:extLst>
              <a:ext uri="{FF2B5EF4-FFF2-40B4-BE49-F238E27FC236}">
                <a16:creationId xmlns:a16="http://schemas.microsoft.com/office/drawing/2014/main" id="{9219C506-4D99-4810-B41A-3431F35155A3}"/>
              </a:ext>
            </a:extLst>
          </p:cNvPr>
          <p:cNvSpPr/>
          <p:nvPr/>
        </p:nvSpPr>
        <p:spPr>
          <a:xfrm>
            <a:off x="3302000" y="1981043"/>
            <a:ext cx="4178300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556B7A95-B808-43CD-95AD-6FDF3A27F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6535AA-A70D-45E8-9AEF-DDBB08520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876" y="1209828"/>
            <a:ext cx="5535648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0C91AD-EE1C-40B4-A9DF-9DA4E168DE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45D81-DC83-474F-A20F-8B7DF9D687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EF538-1F5E-48A1-A56F-53095A56C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81" y="1159960"/>
            <a:ext cx="9766638" cy="5578323"/>
          </a:xfrm>
          <a:prstGeom prst="rect">
            <a:avLst/>
          </a:prstGeom>
        </p:spPr>
      </p:pic>
      <p:sp>
        <p:nvSpPr>
          <p:cNvPr id="8" name="สี่เหลี่ยมผืนผ้า 6">
            <a:extLst>
              <a:ext uri="{FF2B5EF4-FFF2-40B4-BE49-F238E27FC236}">
                <a16:creationId xmlns:a16="http://schemas.microsoft.com/office/drawing/2014/main" id="{46F3E957-E779-4AF4-8A68-EF34AF4FD0BA}"/>
              </a:ext>
            </a:extLst>
          </p:cNvPr>
          <p:cNvSpPr/>
          <p:nvPr/>
        </p:nvSpPr>
        <p:spPr>
          <a:xfrm>
            <a:off x="1483286" y="1753229"/>
            <a:ext cx="1439831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51CDDBF2-23E4-415C-95B3-702C130F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6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AAE7E-B678-4F7B-B1BE-D704545109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8" y="1541344"/>
            <a:ext cx="6235991" cy="4157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BD599-8633-40F0-81AB-8C26F4649C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7D739B-5EE5-439E-85D7-7D9A0262B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283" y="5916927"/>
            <a:ext cx="7669433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F9194-0F87-4C41-BF72-5D047CCC9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228" y="5884960"/>
            <a:ext cx="627942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92B794-15B0-4A72-BCFC-7C7813F0D9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972FFEC7-294B-4F2F-B8FF-6C676A3B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3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7F53C3-884F-4D1F-BBD3-905D5A199F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F2F60E8-7061-40FB-BEEA-21CE8361FE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746924E5-5CA5-4CDC-A1E7-FF28DFD1A2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300" y="1498306"/>
            <a:ext cx="5887084" cy="4840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B87B7D-5C5B-49D4-A89B-661C2804B8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1549243"/>
            <a:ext cx="5645784" cy="4691487"/>
          </a:xfrm>
          <a:prstGeom prst="rect">
            <a:avLst/>
          </a:prstGeom>
        </p:spPr>
      </p:pic>
      <p:sp>
        <p:nvSpPr>
          <p:cNvPr id="9" name="สี่เหลี่ยมผืนผ้า 6">
            <a:extLst>
              <a:ext uri="{FF2B5EF4-FFF2-40B4-BE49-F238E27FC236}">
                <a16:creationId xmlns:a16="http://schemas.microsoft.com/office/drawing/2014/main" id="{D08BC3C1-3BD6-4C96-8E90-0D0DE09DE277}"/>
              </a:ext>
            </a:extLst>
          </p:cNvPr>
          <p:cNvSpPr/>
          <p:nvPr/>
        </p:nvSpPr>
        <p:spPr>
          <a:xfrm>
            <a:off x="3302000" y="1574643"/>
            <a:ext cx="4178300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3315F2CA-3BB6-4317-8843-3C02A0B6EED9}"/>
              </a:ext>
            </a:extLst>
          </p:cNvPr>
          <p:cNvSpPr/>
          <p:nvPr/>
        </p:nvSpPr>
        <p:spPr>
          <a:xfrm>
            <a:off x="3314700" y="1971154"/>
            <a:ext cx="5645784" cy="143244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83655A-F366-4597-903D-17894CF730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2B80F5-F430-44CF-9936-CB6DAA0A96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C2E13-AB0A-485E-9122-0BCD36E153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5BB0C6-FA3B-473A-9BC4-94B69FD34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81" y="1159960"/>
            <a:ext cx="9766638" cy="5578323"/>
          </a:xfrm>
          <a:prstGeom prst="rect">
            <a:avLst/>
          </a:prstGeom>
        </p:spPr>
      </p:pic>
      <p:sp>
        <p:nvSpPr>
          <p:cNvPr id="9" name="สี่เหลี่ยมผืนผ้า 6">
            <a:extLst>
              <a:ext uri="{FF2B5EF4-FFF2-40B4-BE49-F238E27FC236}">
                <a16:creationId xmlns:a16="http://schemas.microsoft.com/office/drawing/2014/main" id="{C6ECD753-95BF-4891-94FE-4B3DB3FEB95B}"/>
              </a:ext>
            </a:extLst>
          </p:cNvPr>
          <p:cNvSpPr/>
          <p:nvPr/>
        </p:nvSpPr>
        <p:spPr>
          <a:xfrm>
            <a:off x="1483286" y="1753229"/>
            <a:ext cx="1439831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7">
            <a:extLst>
              <a:ext uri="{FF2B5EF4-FFF2-40B4-BE49-F238E27FC236}">
                <a16:creationId xmlns:a16="http://schemas.microsoft.com/office/drawing/2014/main" id="{3FB29D49-C9EE-40BF-AD0C-3C761343F627}"/>
              </a:ext>
            </a:extLst>
          </p:cNvPr>
          <p:cNvSpPr/>
          <p:nvPr/>
        </p:nvSpPr>
        <p:spPr>
          <a:xfrm>
            <a:off x="1498101" y="2176472"/>
            <a:ext cx="9271001" cy="3302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65507323-9305-4690-BA43-8767DD43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9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6C06E7-2DD7-4AA1-9D22-5CF48E3E12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801D116-E8E6-4179-BE4F-EB7645ECA0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300" y="1498306"/>
            <a:ext cx="5887084" cy="4840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85826F-982B-435E-8D5C-7A3C964AC2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1549243"/>
            <a:ext cx="5645784" cy="4691487"/>
          </a:xfrm>
          <a:prstGeom prst="rect">
            <a:avLst/>
          </a:prstGeom>
        </p:spPr>
      </p:pic>
      <p:sp>
        <p:nvSpPr>
          <p:cNvPr id="12" name="สี่เหลี่ยมผืนผ้า 6">
            <a:extLst>
              <a:ext uri="{FF2B5EF4-FFF2-40B4-BE49-F238E27FC236}">
                <a16:creationId xmlns:a16="http://schemas.microsoft.com/office/drawing/2014/main" id="{3F7AAC65-81F1-4BEF-8F00-DA6776303339}"/>
              </a:ext>
            </a:extLst>
          </p:cNvPr>
          <p:cNvSpPr/>
          <p:nvPr/>
        </p:nvSpPr>
        <p:spPr>
          <a:xfrm>
            <a:off x="3302000" y="1574643"/>
            <a:ext cx="4178300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 9">
            <a:extLst>
              <a:ext uri="{FF2B5EF4-FFF2-40B4-BE49-F238E27FC236}">
                <a16:creationId xmlns:a16="http://schemas.microsoft.com/office/drawing/2014/main" id="{2BF1D194-2B54-439F-96D2-F1854C6743DE}"/>
              </a:ext>
            </a:extLst>
          </p:cNvPr>
          <p:cNvSpPr/>
          <p:nvPr/>
        </p:nvSpPr>
        <p:spPr>
          <a:xfrm>
            <a:off x="3314700" y="1971154"/>
            <a:ext cx="5645784" cy="143244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สี่เหลี่ยมผืนผ้า 10">
            <a:extLst>
              <a:ext uri="{FF2B5EF4-FFF2-40B4-BE49-F238E27FC236}">
                <a16:creationId xmlns:a16="http://schemas.microsoft.com/office/drawing/2014/main" id="{724D4568-8726-4B44-8691-6BB3891F2E76}"/>
              </a:ext>
            </a:extLst>
          </p:cNvPr>
          <p:cNvSpPr/>
          <p:nvPr/>
        </p:nvSpPr>
        <p:spPr>
          <a:xfrm>
            <a:off x="3320832" y="3441548"/>
            <a:ext cx="5639652" cy="1689252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F1EC24-159A-4826-A74D-12AFAF973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6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F798EDAA-36EF-4869-A5F4-661BF5723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6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C871D0-95AB-45C6-A9EF-6C83B5E63B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6E5EC9-0415-4F23-AFC3-58E2DF5913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2BF48C-AFA2-42F6-8A26-B9658B0FC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81" y="1159960"/>
            <a:ext cx="9766638" cy="5578323"/>
          </a:xfrm>
          <a:prstGeom prst="rect">
            <a:avLst/>
          </a:prstGeom>
        </p:spPr>
      </p:pic>
      <p:sp>
        <p:nvSpPr>
          <p:cNvPr id="5" name="สี่เหลี่ยมผืนผ้า 6">
            <a:extLst>
              <a:ext uri="{FF2B5EF4-FFF2-40B4-BE49-F238E27FC236}">
                <a16:creationId xmlns:a16="http://schemas.microsoft.com/office/drawing/2014/main" id="{C9225551-9DB1-47C1-8548-B25DD26EE6DE}"/>
              </a:ext>
            </a:extLst>
          </p:cNvPr>
          <p:cNvSpPr/>
          <p:nvPr/>
        </p:nvSpPr>
        <p:spPr>
          <a:xfrm>
            <a:off x="1483286" y="1753229"/>
            <a:ext cx="1439831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สี่เหลี่ยมผืนผ้า 7">
            <a:extLst>
              <a:ext uri="{FF2B5EF4-FFF2-40B4-BE49-F238E27FC236}">
                <a16:creationId xmlns:a16="http://schemas.microsoft.com/office/drawing/2014/main" id="{3D7E8CAE-5C67-44C3-85D2-E12F08C1A334}"/>
              </a:ext>
            </a:extLst>
          </p:cNvPr>
          <p:cNvSpPr/>
          <p:nvPr/>
        </p:nvSpPr>
        <p:spPr>
          <a:xfrm>
            <a:off x="1498101" y="2176472"/>
            <a:ext cx="9271001" cy="3302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8">
            <a:extLst>
              <a:ext uri="{FF2B5EF4-FFF2-40B4-BE49-F238E27FC236}">
                <a16:creationId xmlns:a16="http://schemas.microsoft.com/office/drawing/2014/main" id="{CFDED56E-5D78-49E6-91B3-A80FF1476020}"/>
              </a:ext>
            </a:extLst>
          </p:cNvPr>
          <p:cNvSpPr/>
          <p:nvPr/>
        </p:nvSpPr>
        <p:spPr>
          <a:xfrm>
            <a:off x="1489636" y="2574405"/>
            <a:ext cx="9271001" cy="2880246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35C1A470-434F-4F10-B26A-0326CB6FF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09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1C99D3-3212-4B22-8B67-426EE91C9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478EDDE-FAFE-449B-931A-E4B0C26282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54EE11F0-3784-466D-87AD-6139C005D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300" y="1498306"/>
            <a:ext cx="5887084" cy="4840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6812D3-13CA-42B0-993D-EB4B2F2C55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1549243"/>
            <a:ext cx="5645784" cy="4691487"/>
          </a:xfrm>
          <a:prstGeom prst="rect">
            <a:avLst/>
          </a:prstGeom>
        </p:spPr>
      </p:pic>
      <p:sp>
        <p:nvSpPr>
          <p:cNvPr id="9" name="สี่เหลี่ยมผืนผ้า 6">
            <a:extLst>
              <a:ext uri="{FF2B5EF4-FFF2-40B4-BE49-F238E27FC236}">
                <a16:creationId xmlns:a16="http://schemas.microsoft.com/office/drawing/2014/main" id="{5DD4F69D-9E0B-4239-8562-FD350F79297B}"/>
              </a:ext>
            </a:extLst>
          </p:cNvPr>
          <p:cNvSpPr/>
          <p:nvPr/>
        </p:nvSpPr>
        <p:spPr>
          <a:xfrm>
            <a:off x="3302000" y="1574643"/>
            <a:ext cx="4178300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EF95F3D-B2CC-4A1C-8D22-90300EF8B0DC}"/>
              </a:ext>
            </a:extLst>
          </p:cNvPr>
          <p:cNvSpPr/>
          <p:nvPr/>
        </p:nvSpPr>
        <p:spPr>
          <a:xfrm>
            <a:off x="3314700" y="1971154"/>
            <a:ext cx="5645784" cy="143244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C43CDCED-711F-489E-A7BC-E6FA573BF1E9}"/>
              </a:ext>
            </a:extLst>
          </p:cNvPr>
          <p:cNvSpPr/>
          <p:nvPr/>
        </p:nvSpPr>
        <p:spPr>
          <a:xfrm>
            <a:off x="3320832" y="3441548"/>
            <a:ext cx="5639652" cy="1689252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72A6B356-F4AA-4D6A-8FA8-5077B68613D8}"/>
              </a:ext>
            </a:extLst>
          </p:cNvPr>
          <p:cNvSpPr/>
          <p:nvPr/>
        </p:nvSpPr>
        <p:spPr>
          <a:xfrm>
            <a:off x="3320832" y="5171554"/>
            <a:ext cx="5639652" cy="1081876"/>
          </a:xfrm>
          <a:prstGeom prst="rect">
            <a:avLst/>
          </a:prstGeom>
          <a:noFill/>
          <a:ln w="19050">
            <a:solidFill>
              <a:srgbClr val="F58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A568DF-53F3-4BC5-BE8B-EBECF8B59D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FFDBFA-238B-4338-8FE5-00D9AD8A6F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F672CA-7257-4139-B8F6-EB0E9BDF0C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66694A-D97F-4399-847C-ADCF144E6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81" y="1159960"/>
            <a:ext cx="9766638" cy="5578323"/>
          </a:xfrm>
          <a:prstGeom prst="rect">
            <a:avLst/>
          </a:prstGeom>
        </p:spPr>
      </p:pic>
      <p:sp>
        <p:nvSpPr>
          <p:cNvPr id="8" name="สี่เหลี่ยมผืนผ้า 6">
            <a:extLst>
              <a:ext uri="{FF2B5EF4-FFF2-40B4-BE49-F238E27FC236}">
                <a16:creationId xmlns:a16="http://schemas.microsoft.com/office/drawing/2014/main" id="{85A79013-252D-4B32-8623-0F6AB1CAA5C2}"/>
              </a:ext>
            </a:extLst>
          </p:cNvPr>
          <p:cNvSpPr/>
          <p:nvPr/>
        </p:nvSpPr>
        <p:spPr>
          <a:xfrm>
            <a:off x="1483286" y="1753229"/>
            <a:ext cx="1439831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 7">
            <a:extLst>
              <a:ext uri="{FF2B5EF4-FFF2-40B4-BE49-F238E27FC236}">
                <a16:creationId xmlns:a16="http://schemas.microsoft.com/office/drawing/2014/main" id="{D5F95847-DE56-4D26-B4CB-E55062965A2C}"/>
              </a:ext>
            </a:extLst>
          </p:cNvPr>
          <p:cNvSpPr/>
          <p:nvPr/>
        </p:nvSpPr>
        <p:spPr>
          <a:xfrm>
            <a:off x="1498101" y="2176472"/>
            <a:ext cx="9271001" cy="3302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8">
            <a:extLst>
              <a:ext uri="{FF2B5EF4-FFF2-40B4-BE49-F238E27FC236}">
                <a16:creationId xmlns:a16="http://schemas.microsoft.com/office/drawing/2014/main" id="{DE3C5FDB-9144-41B8-B815-F0786A2FB7D5}"/>
              </a:ext>
            </a:extLst>
          </p:cNvPr>
          <p:cNvSpPr/>
          <p:nvPr/>
        </p:nvSpPr>
        <p:spPr>
          <a:xfrm>
            <a:off x="1489636" y="2574405"/>
            <a:ext cx="9271001" cy="2880246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สี่เหลี่ยมผืนผ้า 9">
            <a:extLst>
              <a:ext uri="{FF2B5EF4-FFF2-40B4-BE49-F238E27FC236}">
                <a16:creationId xmlns:a16="http://schemas.microsoft.com/office/drawing/2014/main" id="{524C959F-3930-4FD1-AFB8-1249DC27EE3F}"/>
              </a:ext>
            </a:extLst>
          </p:cNvPr>
          <p:cNvSpPr/>
          <p:nvPr/>
        </p:nvSpPr>
        <p:spPr>
          <a:xfrm>
            <a:off x="1498101" y="5482141"/>
            <a:ext cx="9271001" cy="330200"/>
          </a:xfrm>
          <a:prstGeom prst="rect">
            <a:avLst/>
          </a:prstGeom>
          <a:noFill/>
          <a:ln w="19050">
            <a:solidFill>
              <a:srgbClr val="F58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สี่เหลี่ยมผืนผ้า 10">
            <a:extLst>
              <a:ext uri="{FF2B5EF4-FFF2-40B4-BE49-F238E27FC236}">
                <a16:creationId xmlns:a16="http://schemas.microsoft.com/office/drawing/2014/main" id="{3F81BB10-5C97-485D-A263-6ECA5EBAD646}"/>
              </a:ext>
            </a:extLst>
          </p:cNvPr>
          <p:cNvSpPr/>
          <p:nvPr/>
        </p:nvSpPr>
        <p:spPr>
          <a:xfrm>
            <a:off x="1498101" y="5857565"/>
            <a:ext cx="719915" cy="7682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9E455CF8-5668-4DC8-A627-593A8E0DE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4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28"/>
          <a:stretch/>
        </p:blipFill>
        <p:spPr>
          <a:xfrm>
            <a:off x="4417458" y="1577671"/>
            <a:ext cx="3357084" cy="34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8F1E0A-DC13-46AF-B570-2754B43024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76" y="1591244"/>
            <a:ext cx="6182237" cy="4121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98520-F56E-43F3-B092-217745E90A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E4F158-6F58-4F26-8D85-F970A8E51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35" y="5888041"/>
            <a:ext cx="7675529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2ED49-5C7A-4B2E-BC49-D3D173DAC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069" y="5871108"/>
            <a:ext cx="695004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A74C1-53D9-4E5F-8E60-A3700E1D07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80BA2C6B-2B58-4C15-B983-929987DF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94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39</Words>
  <Application>Microsoft Office PowerPoint</Application>
  <PresentationFormat>Widescreen</PresentationFormat>
  <Paragraphs>39</Paragraphs>
  <Slides>86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Calibri Light</vt:lpstr>
      <vt:lpstr>Cordia New</vt:lpstr>
      <vt:lpstr>Calibri</vt:lpstr>
      <vt:lpstr>Arial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Praewa Papuntai</dc:creator>
  <cp:lastModifiedBy>Patchanok Nitangkorn</cp:lastModifiedBy>
  <cp:revision>199</cp:revision>
  <dcterms:created xsi:type="dcterms:W3CDTF">2023-02-24T01:57:45Z</dcterms:created>
  <dcterms:modified xsi:type="dcterms:W3CDTF">2023-06-20T02:24:09Z</dcterms:modified>
</cp:coreProperties>
</file>