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74" r:id="rId4"/>
    <p:sldId id="272" r:id="rId5"/>
    <p:sldId id="273" r:id="rId6"/>
    <p:sldId id="275" r:id="rId7"/>
  </p:sldIdLst>
  <p:sldSz cx="9144000" cy="5143500" type="screen16x9"/>
  <p:notesSz cx="6858000" cy="9144000"/>
  <p:embeddedFontLst>
    <p:embeddedFont>
      <p:font typeface="Angsana New" panose="02020603050405020304" pitchFamily="18" charset="-34"/>
      <p:regular r:id="rId8"/>
      <p:bold r:id="rId9"/>
      <p:italic r:id="rId10"/>
      <p:boldItalic r:id="rId11"/>
    </p:embeddedFont>
    <p:embeddedFont>
      <p:font typeface="B2 SIGN Big Match" panose="020B0604020202020204" charset="-34"/>
      <p:regular r:id="rId12"/>
    </p:embeddedFont>
    <p:embeddedFont>
      <p:font typeface="FreesiaUPC" panose="020B0604020202020204" pitchFamily="34" charset="-34"/>
      <p:regular r:id="rId13"/>
      <p:bold r:id="rId14"/>
      <p:italic r:id="rId15"/>
      <p:boldItalic r:id="rId16"/>
    </p:embeddedFont>
    <p:embeddedFont>
      <p:font typeface="Kanit ExtraBold" panose="020B0604020202020204" charset="-34"/>
      <p:bold r:id="rId17"/>
      <p:boldItalic r:id="rId18"/>
    </p:embeddedFont>
    <p:embeddedFont>
      <p:font typeface="Kanit SemiBold" panose="020B0604020202020204" charset="-34"/>
      <p:bold r:id="rId19"/>
      <p:boldItalic r:id="rId20"/>
    </p:embeddedFont>
    <p:embeddedFont>
      <p:font typeface="TH Chakra Petch" panose="02000506000000020004" charset="-34"/>
      <p:regular r:id="rId21"/>
      <p:bold r:id="rId22"/>
      <p:italic r:id="rId23"/>
      <p:boldItalic r:id="rId24"/>
    </p:embeddedFont>
    <p:embeddedFont>
      <p:font typeface="TH SarabunPSK" panose="020B0500040200020003" pitchFamily="34" charset="-34"/>
      <p:regular r:id="rId25"/>
      <p:bold r:id="rId26"/>
      <p:italic r:id="rId27"/>
      <p:boldItalic r:id="rId28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42" autoAdjust="0"/>
    <p:restoredTop sz="94660"/>
  </p:normalViewPr>
  <p:slideViewPr>
    <p:cSldViewPr>
      <p:cViewPr varScale="1">
        <p:scale>
          <a:sx n="115" d="100"/>
          <a:sy n="115" d="100"/>
        </p:scale>
        <p:origin x="1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viewProps" Target="viewProps.xml"/><Relationship Id="rId8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สุวัฒน์ไชย ใบธน" userId="344d04956c761f70" providerId="LiveId" clId="{0F303CDC-DFDD-4F96-A189-AAB8EAEF729D}"/>
    <pc:docChg chg="modSld">
      <pc:chgData name="สุวัฒน์ไชย ใบธน" userId="344d04956c761f70" providerId="LiveId" clId="{0F303CDC-DFDD-4F96-A189-AAB8EAEF729D}" dt="2024-11-03T16:33:08.502" v="11"/>
      <pc:docMkLst>
        <pc:docMk/>
      </pc:docMkLst>
      <pc:sldChg chg="modSp">
        <pc:chgData name="สุวัฒน์ไชย ใบธน" userId="344d04956c761f70" providerId="LiveId" clId="{0F303CDC-DFDD-4F96-A189-AAB8EAEF729D}" dt="2024-11-03T16:26:40.780" v="0" actId="2711"/>
        <pc:sldMkLst>
          <pc:docMk/>
          <pc:sldMk cId="2906662337" sldId="257"/>
        </pc:sldMkLst>
        <pc:spChg chg="mod">
          <ac:chgData name="สุวัฒน์ไชย ใบธน" userId="344d04956c761f70" providerId="LiveId" clId="{0F303CDC-DFDD-4F96-A189-AAB8EAEF729D}" dt="2024-11-03T16:26:40.780" v="0" actId="2711"/>
          <ac:spMkLst>
            <pc:docMk/>
            <pc:sldMk cId="2906662337" sldId="257"/>
            <ac:spMk id="2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0.780" v="0" actId="2711"/>
          <ac:spMkLst>
            <pc:docMk/>
            <pc:sldMk cId="2906662337" sldId="257"/>
            <ac:spMk id="3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0.780" v="0" actId="2711"/>
          <ac:spMkLst>
            <pc:docMk/>
            <pc:sldMk cId="2906662337" sldId="257"/>
            <ac:spMk id="6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0.780" v="0" actId="2711"/>
          <ac:spMkLst>
            <pc:docMk/>
            <pc:sldMk cId="2906662337" sldId="257"/>
            <ac:spMk id="7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0.780" v="0" actId="2711"/>
          <ac:spMkLst>
            <pc:docMk/>
            <pc:sldMk cId="2906662337" sldId="257"/>
            <ac:spMk id="9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0.780" v="0" actId="2711"/>
          <ac:spMkLst>
            <pc:docMk/>
            <pc:sldMk cId="2906662337" sldId="257"/>
            <ac:spMk id="15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0.780" v="0" actId="2711"/>
          <ac:spMkLst>
            <pc:docMk/>
            <pc:sldMk cId="2906662337" sldId="257"/>
            <ac:spMk id="17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0.780" v="0" actId="2711"/>
          <ac:spMkLst>
            <pc:docMk/>
            <pc:sldMk cId="2906662337" sldId="257"/>
            <ac:spMk id="21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0.780" v="0" actId="2711"/>
          <ac:spMkLst>
            <pc:docMk/>
            <pc:sldMk cId="2906662337" sldId="257"/>
            <ac:spMk id="22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0.780" v="0" actId="2711"/>
          <ac:spMkLst>
            <pc:docMk/>
            <pc:sldMk cId="2906662337" sldId="257"/>
            <ac:spMk id="23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0.780" v="0" actId="2711"/>
          <ac:spMkLst>
            <pc:docMk/>
            <pc:sldMk cId="2906662337" sldId="257"/>
            <ac:spMk id="24" creationId="{00000000-0000-0000-0000-000000000000}"/>
          </ac:spMkLst>
        </pc:spChg>
        <pc:grpChg chg="mod">
          <ac:chgData name="สุวัฒน์ไชย ใบธน" userId="344d04956c761f70" providerId="LiveId" clId="{0F303CDC-DFDD-4F96-A189-AAB8EAEF729D}" dt="2024-11-03T16:26:40.780" v="0" actId="2711"/>
          <ac:grpSpMkLst>
            <pc:docMk/>
            <pc:sldMk cId="2906662337" sldId="257"/>
            <ac:grpSpMk id="12" creationId="{00000000-0000-0000-0000-000000000000}"/>
          </ac:grpSpMkLst>
        </pc:grpChg>
        <pc:picChg chg="mod">
          <ac:chgData name="สุวัฒน์ไชย ใบธน" userId="344d04956c761f70" providerId="LiveId" clId="{0F303CDC-DFDD-4F96-A189-AAB8EAEF729D}" dt="2024-11-03T16:26:40.780" v="0" actId="2711"/>
          <ac:picMkLst>
            <pc:docMk/>
            <pc:sldMk cId="2906662337" sldId="257"/>
            <ac:picMk id="4" creationId="{00000000-0000-0000-0000-000000000000}"/>
          </ac:picMkLst>
        </pc:picChg>
        <pc:picChg chg="mod">
          <ac:chgData name="สุวัฒน์ไชย ใบธน" userId="344d04956c761f70" providerId="LiveId" clId="{0F303CDC-DFDD-4F96-A189-AAB8EAEF729D}" dt="2024-11-03T16:26:40.780" v="0" actId="2711"/>
          <ac:picMkLst>
            <pc:docMk/>
            <pc:sldMk cId="2906662337" sldId="257"/>
            <ac:picMk id="13" creationId="{00000000-0000-0000-0000-000000000000}"/>
          </ac:picMkLst>
        </pc:picChg>
        <pc:cxnChg chg="mod">
          <ac:chgData name="สุวัฒน์ไชย ใบธน" userId="344d04956c761f70" providerId="LiveId" clId="{0F303CDC-DFDD-4F96-A189-AAB8EAEF729D}" dt="2024-11-03T16:26:40.780" v="0" actId="2711"/>
          <ac:cxnSpMkLst>
            <pc:docMk/>
            <pc:sldMk cId="2906662337" sldId="257"/>
            <ac:cxnSpMk id="5" creationId="{00000000-0000-0000-0000-000000000000}"/>
          </ac:cxnSpMkLst>
        </pc:cxnChg>
      </pc:sldChg>
      <pc:sldChg chg="modSp mod">
        <pc:chgData name="สุวัฒน์ไชย ใบธน" userId="344d04956c761f70" providerId="LiveId" clId="{0F303CDC-DFDD-4F96-A189-AAB8EAEF729D}" dt="2024-11-03T16:26:44.967" v="1" actId="2711"/>
        <pc:sldMkLst>
          <pc:docMk/>
          <pc:sldMk cId="135380049" sldId="258"/>
        </pc:sldMkLst>
        <pc:spChg chg="mod">
          <ac:chgData name="สุวัฒน์ไชย ใบธน" userId="344d04956c761f70" providerId="LiveId" clId="{0F303CDC-DFDD-4F96-A189-AAB8EAEF729D}" dt="2024-11-03T16:26:44.967" v="1" actId="2711"/>
          <ac:spMkLst>
            <pc:docMk/>
            <pc:sldMk cId="135380049" sldId="258"/>
            <ac:spMk id="3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4.967" v="1" actId="2711"/>
          <ac:spMkLst>
            <pc:docMk/>
            <pc:sldMk cId="135380049" sldId="258"/>
            <ac:spMk id="6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4.967" v="1" actId="2711"/>
          <ac:spMkLst>
            <pc:docMk/>
            <pc:sldMk cId="135380049" sldId="258"/>
            <ac:spMk id="7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4.967" v="1" actId="2711"/>
          <ac:spMkLst>
            <pc:docMk/>
            <pc:sldMk cId="135380049" sldId="258"/>
            <ac:spMk id="8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4.967" v="1" actId="2711"/>
          <ac:spMkLst>
            <pc:docMk/>
            <pc:sldMk cId="135380049" sldId="258"/>
            <ac:spMk id="9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4.967" v="1" actId="2711"/>
          <ac:spMkLst>
            <pc:docMk/>
            <pc:sldMk cId="135380049" sldId="258"/>
            <ac:spMk id="10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4.967" v="1" actId="2711"/>
          <ac:spMkLst>
            <pc:docMk/>
            <pc:sldMk cId="135380049" sldId="258"/>
            <ac:spMk id="19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4.967" v="1" actId="2711"/>
          <ac:spMkLst>
            <pc:docMk/>
            <pc:sldMk cId="135380049" sldId="258"/>
            <ac:spMk id="24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4.967" v="1" actId="2711"/>
          <ac:spMkLst>
            <pc:docMk/>
            <pc:sldMk cId="135380049" sldId="258"/>
            <ac:spMk id="25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4.967" v="1" actId="2711"/>
          <ac:spMkLst>
            <pc:docMk/>
            <pc:sldMk cId="135380049" sldId="258"/>
            <ac:spMk id="26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4.967" v="1" actId="2711"/>
          <ac:spMkLst>
            <pc:docMk/>
            <pc:sldMk cId="135380049" sldId="258"/>
            <ac:spMk id="31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4.967" v="1" actId="2711"/>
          <ac:spMkLst>
            <pc:docMk/>
            <pc:sldMk cId="135380049" sldId="258"/>
            <ac:spMk id="32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4.967" v="1" actId="2711"/>
          <ac:spMkLst>
            <pc:docMk/>
            <pc:sldMk cId="135380049" sldId="258"/>
            <ac:spMk id="33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4.967" v="1" actId="2711"/>
          <ac:spMkLst>
            <pc:docMk/>
            <pc:sldMk cId="135380049" sldId="258"/>
            <ac:spMk id="36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4.967" v="1" actId="2711"/>
          <ac:spMkLst>
            <pc:docMk/>
            <pc:sldMk cId="135380049" sldId="258"/>
            <ac:spMk id="37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4.967" v="1" actId="2711"/>
          <ac:spMkLst>
            <pc:docMk/>
            <pc:sldMk cId="135380049" sldId="258"/>
            <ac:spMk id="38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4.967" v="1" actId="2711"/>
          <ac:spMkLst>
            <pc:docMk/>
            <pc:sldMk cId="135380049" sldId="258"/>
            <ac:spMk id="41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4.967" v="1" actId="2711"/>
          <ac:spMkLst>
            <pc:docMk/>
            <pc:sldMk cId="135380049" sldId="258"/>
            <ac:spMk id="42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4.967" v="1" actId="2711"/>
          <ac:spMkLst>
            <pc:docMk/>
            <pc:sldMk cId="135380049" sldId="258"/>
            <ac:spMk id="43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4.967" v="1" actId="2711"/>
          <ac:spMkLst>
            <pc:docMk/>
            <pc:sldMk cId="135380049" sldId="258"/>
            <ac:spMk id="46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4.967" v="1" actId="2711"/>
          <ac:spMkLst>
            <pc:docMk/>
            <pc:sldMk cId="135380049" sldId="258"/>
            <ac:spMk id="47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6:44.967" v="1" actId="2711"/>
          <ac:spMkLst>
            <pc:docMk/>
            <pc:sldMk cId="135380049" sldId="258"/>
            <ac:spMk id="48" creationId="{00000000-0000-0000-0000-000000000000}"/>
          </ac:spMkLst>
        </pc:spChg>
      </pc:sldChg>
      <pc:sldChg chg="modSp mod">
        <pc:chgData name="สุวัฒน์ไชย ใบธน" userId="344d04956c761f70" providerId="LiveId" clId="{0F303CDC-DFDD-4F96-A189-AAB8EAEF729D}" dt="2024-11-03T16:26:55.503" v="3" actId="2711"/>
        <pc:sldMkLst>
          <pc:docMk/>
          <pc:sldMk cId="3602968543" sldId="272"/>
        </pc:sldMkLst>
        <pc:spChg chg="mod">
          <ac:chgData name="สุวัฒน์ไชย ใบธน" userId="344d04956c761f70" providerId="LiveId" clId="{0F303CDC-DFDD-4F96-A189-AAB8EAEF729D}" dt="2024-11-03T16:26:55.503" v="3" actId="2711"/>
          <ac:spMkLst>
            <pc:docMk/>
            <pc:sldMk cId="3602968543" sldId="272"/>
            <ac:spMk id="3" creationId="{02FB0E79-71D6-8A30-5056-580C9997F6D7}"/>
          </ac:spMkLst>
        </pc:spChg>
        <pc:spChg chg="mod">
          <ac:chgData name="สุวัฒน์ไชย ใบธน" userId="344d04956c761f70" providerId="LiveId" clId="{0F303CDC-DFDD-4F96-A189-AAB8EAEF729D}" dt="2024-11-03T16:26:55.503" v="3" actId="2711"/>
          <ac:spMkLst>
            <pc:docMk/>
            <pc:sldMk cId="3602968543" sldId="272"/>
            <ac:spMk id="7" creationId="{02261120-9AEB-4FB6-A883-E288594448F8}"/>
          </ac:spMkLst>
        </pc:spChg>
        <pc:spChg chg="mod">
          <ac:chgData name="สุวัฒน์ไชย ใบธน" userId="344d04956c761f70" providerId="LiveId" clId="{0F303CDC-DFDD-4F96-A189-AAB8EAEF729D}" dt="2024-11-03T16:26:55.503" v="3" actId="2711"/>
          <ac:spMkLst>
            <pc:docMk/>
            <pc:sldMk cId="3602968543" sldId="272"/>
            <ac:spMk id="15" creationId="{187E91FF-8CDF-4CCB-8B33-49A57927BF63}"/>
          </ac:spMkLst>
        </pc:spChg>
        <pc:spChg chg="mod">
          <ac:chgData name="สุวัฒน์ไชย ใบธน" userId="344d04956c761f70" providerId="LiveId" clId="{0F303CDC-DFDD-4F96-A189-AAB8EAEF729D}" dt="2024-11-03T16:26:55.503" v="3" actId="2711"/>
          <ac:spMkLst>
            <pc:docMk/>
            <pc:sldMk cId="3602968543" sldId="272"/>
            <ac:spMk id="16" creationId="{018A5D42-5D8D-4FE0-96BA-0D724DB7BD3B}"/>
          </ac:spMkLst>
        </pc:spChg>
        <pc:spChg chg="mod">
          <ac:chgData name="สุวัฒน์ไชย ใบธน" userId="344d04956c761f70" providerId="LiveId" clId="{0F303CDC-DFDD-4F96-A189-AAB8EAEF729D}" dt="2024-11-03T16:26:55.503" v="3" actId="2711"/>
          <ac:spMkLst>
            <pc:docMk/>
            <pc:sldMk cId="3602968543" sldId="272"/>
            <ac:spMk id="17" creationId="{9859DAB9-BA42-4A24-A7CC-BFD5F191564A}"/>
          </ac:spMkLst>
        </pc:spChg>
        <pc:spChg chg="mod">
          <ac:chgData name="สุวัฒน์ไชย ใบธน" userId="344d04956c761f70" providerId="LiveId" clId="{0F303CDC-DFDD-4F96-A189-AAB8EAEF729D}" dt="2024-11-03T16:26:55.503" v="3" actId="2711"/>
          <ac:spMkLst>
            <pc:docMk/>
            <pc:sldMk cId="3602968543" sldId="272"/>
            <ac:spMk id="18" creationId="{E70FAB48-6CA1-4258-BF6B-6D6A841A334C}"/>
          </ac:spMkLst>
        </pc:spChg>
      </pc:sldChg>
      <pc:sldChg chg="addSp modSp mod modAnim">
        <pc:chgData name="สุวัฒน์ไชย ใบธน" userId="344d04956c761f70" providerId="LiveId" clId="{0F303CDC-DFDD-4F96-A189-AAB8EAEF729D}" dt="2024-11-03T16:33:08.502" v="11"/>
        <pc:sldMkLst>
          <pc:docMk/>
          <pc:sldMk cId="3437865720" sldId="273"/>
        </pc:sldMkLst>
        <pc:spChg chg="mod">
          <ac:chgData name="สุวัฒน์ไชย ใบธน" userId="344d04956c761f70" providerId="LiveId" clId="{0F303CDC-DFDD-4F96-A189-AAB8EAEF729D}" dt="2024-11-03T16:27:00.497" v="4" actId="2711"/>
          <ac:spMkLst>
            <pc:docMk/>
            <pc:sldMk cId="3437865720" sldId="273"/>
            <ac:spMk id="2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7:00.497" v="4" actId="2711"/>
          <ac:spMkLst>
            <pc:docMk/>
            <pc:sldMk cId="3437865720" sldId="273"/>
            <ac:spMk id="8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7:00.497" v="4" actId="2711"/>
          <ac:spMkLst>
            <pc:docMk/>
            <pc:sldMk cId="3437865720" sldId="273"/>
            <ac:spMk id="12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7:00.497" v="4" actId="2711"/>
          <ac:spMkLst>
            <pc:docMk/>
            <pc:sldMk cId="3437865720" sldId="273"/>
            <ac:spMk id="13" creationId="{DAF275A1-EF90-41CF-BB9F-684E5A4616AD}"/>
          </ac:spMkLst>
        </pc:spChg>
        <pc:spChg chg="mod">
          <ac:chgData name="สุวัฒน์ไชย ใบธน" userId="344d04956c761f70" providerId="LiveId" clId="{0F303CDC-DFDD-4F96-A189-AAB8EAEF729D}" dt="2024-11-03T16:27:00.497" v="4" actId="2711"/>
          <ac:spMkLst>
            <pc:docMk/>
            <pc:sldMk cId="3437865720" sldId="273"/>
            <ac:spMk id="14" creationId="{4EFD1B1D-4D88-4612-BB9B-08060BEC49C5}"/>
          </ac:spMkLst>
        </pc:spChg>
        <pc:picChg chg="add mod">
          <ac:chgData name="สุวัฒน์ไชย ใบธน" userId="344d04956c761f70" providerId="LiveId" clId="{0F303CDC-DFDD-4F96-A189-AAB8EAEF729D}" dt="2024-11-03T16:33:05.231" v="10" actId="1076"/>
          <ac:picMkLst>
            <pc:docMk/>
            <pc:sldMk cId="3437865720" sldId="273"/>
            <ac:picMk id="6" creationId="{58EB4FDE-7EAB-66CC-DDA6-F07FC4D650D5}"/>
          </ac:picMkLst>
        </pc:picChg>
      </pc:sldChg>
      <pc:sldChg chg="modSp">
        <pc:chgData name="สุวัฒน์ไชย ใบธน" userId="344d04956c761f70" providerId="LiveId" clId="{0F303CDC-DFDD-4F96-A189-AAB8EAEF729D}" dt="2024-11-03T16:26:50.558" v="2" actId="2711"/>
        <pc:sldMkLst>
          <pc:docMk/>
          <pc:sldMk cId="1751710764" sldId="274"/>
        </pc:sldMkLst>
        <pc:spChg chg="mod">
          <ac:chgData name="สุวัฒน์ไชย ใบธน" userId="344d04956c761f70" providerId="LiveId" clId="{0F303CDC-DFDD-4F96-A189-AAB8EAEF729D}" dt="2024-11-03T16:26:50.558" v="2" actId="2711"/>
          <ac:spMkLst>
            <pc:docMk/>
            <pc:sldMk cId="1751710764" sldId="274"/>
            <ac:spMk id="9" creationId="{749EADA5-4C2C-4906-9DD3-E129AC2F930B}"/>
          </ac:spMkLst>
        </pc:spChg>
        <pc:spChg chg="mod">
          <ac:chgData name="สุวัฒน์ไชย ใบธน" userId="344d04956c761f70" providerId="LiveId" clId="{0F303CDC-DFDD-4F96-A189-AAB8EAEF729D}" dt="2024-11-03T16:26:50.558" v="2" actId="2711"/>
          <ac:spMkLst>
            <pc:docMk/>
            <pc:sldMk cId="1751710764" sldId="274"/>
            <ac:spMk id="24" creationId="{233DA24B-44EE-48D2-8937-503AB919E29C}"/>
          </ac:spMkLst>
        </pc:spChg>
        <pc:spChg chg="mod">
          <ac:chgData name="สุวัฒน์ไชย ใบธน" userId="344d04956c761f70" providerId="LiveId" clId="{0F303CDC-DFDD-4F96-A189-AAB8EAEF729D}" dt="2024-11-03T16:26:50.558" v="2" actId="2711"/>
          <ac:spMkLst>
            <pc:docMk/>
            <pc:sldMk cId="1751710764" sldId="274"/>
            <ac:spMk id="28" creationId="{99C5A138-DE22-4D19-A97D-E0C3C9CA06BD}"/>
          </ac:spMkLst>
        </pc:spChg>
        <pc:spChg chg="mod">
          <ac:chgData name="สุวัฒน์ไชย ใบธน" userId="344d04956c761f70" providerId="LiveId" clId="{0F303CDC-DFDD-4F96-A189-AAB8EAEF729D}" dt="2024-11-03T16:26:50.558" v="2" actId="2711"/>
          <ac:spMkLst>
            <pc:docMk/>
            <pc:sldMk cId="1751710764" sldId="274"/>
            <ac:spMk id="29" creationId="{420F6B71-6DE9-4985-89D5-57272A224FD9}"/>
          </ac:spMkLst>
        </pc:spChg>
        <pc:spChg chg="mod">
          <ac:chgData name="สุวัฒน์ไชย ใบธน" userId="344d04956c761f70" providerId="LiveId" clId="{0F303CDC-DFDD-4F96-A189-AAB8EAEF729D}" dt="2024-11-03T16:26:50.558" v="2" actId="2711"/>
          <ac:spMkLst>
            <pc:docMk/>
            <pc:sldMk cId="1751710764" sldId="274"/>
            <ac:spMk id="30" creationId="{EDEA11E8-A788-46D9-9F33-7DA4C279897A}"/>
          </ac:spMkLst>
        </pc:spChg>
        <pc:spChg chg="mod">
          <ac:chgData name="สุวัฒน์ไชย ใบธน" userId="344d04956c761f70" providerId="LiveId" clId="{0F303CDC-DFDD-4F96-A189-AAB8EAEF729D}" dt="2024-11-03T16:26:50.558" v="2" actId="2711"/>
          <ac:spMkLst>
            <pc:docMk/>
            <pc:sldMk cId="1751710764" sldId="274"/>
            <ac:spMk id="31" creationId="{147E8121-67F2-438E-A8C1-0EEBDB02D2DA}"/>
          </ac:spMkLst>
        </pc:spChg>
        <pc:spChg chg="mod">
          <ac:chgData name="สุวัฒน์ไชย ใบธน" userId="344d04956c761f70" providerId="LiveId" clId="{0F303CDC-DFDD-4F96-A189-AAB8EAEF729D}" dt="2024-11-03T16:26:50.558" v="2" actId="2711"/>
          <ac:spMkLst>
            <pc:docMk/>
            <pc:sldMk cId="1751710764" sldId="274"/>
            <ac:spMk id="33" creationId="{0B9C7B79-6A68-4F54-B1C0-171482DB50A4}"/>
          </ac:spMkLst>
        </pc:spChg>
        <pc:picChg chg="mod">
          <ac:chgData name="สุวัฒน์ไชย ใบธน" userId="344d04956c761f70" providerId="LiveId" clId="{0F303CDC-DFDD-4F96-A189-AAB8EAEF729D}" dt="2024-11-03T16:26:50.558" v="2" actId="2711"/>
          <ac:picMkLst>
            <pc:docMk/>
            <pc:sldMk cId="1751710764" sldId="274"/>
            <ac:picMk id="32" creationId="{8B2E7F47-48A7-40B4-86D9-BCC5B9694EA2}"/>
          </ac:picMkLst>
        </pc:picChg>
      </pc:sldChg>
      <pc:sldChg chg="modSp mod">
        <pc:chgData name="สุวัฒน์ไชย ใบธน" userId="344d04956c761f70" providerId="LiveId" clId="{0F303CDC-DFDD-4F96-A189-AAB8EAEF729D}" dt="2024-11-03T16:27:05.639" v="5" actId="2711"/>
        <pc:sldMkLst>
          <pc:docMk/>
          <pc:sldMk cId="329682528" sldId="275"/>
        </pc:sldMkLst>
        <pc:spChg chg="mod">
          <ac:chgData name="สุวัฒน์ไชย ใบธน" userId="344d04956c761f70" providerId="LiveId" clId="{0F303CDC-DFDD-4F96-A189-AAB8EAEF729D}" dt="2024-11-03T16:27:05.639" v="5" actId="2711"/>
          <ac:spMkLst>
            <pc:docMk/>
            <pc:sldMk cId="329682528" sldId="275"/>
            <ac:spMk id="3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7:05.639" v="5" actId="2711"/>
          <ac:spMkLst>
            <pc:docMk/>
            <pc:sldMk cId="329682528" sldId="275"/>
            <ac:spMk id="10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7:05.639" v="5" actId="2711"/>
          <ac:spMkLst>
            <pc:docMk/>
            <pc:sldMk cId="329682528" sldId="275"/>
            <ac:spMk id="11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7:05.639" v="5" actId="2711"/>
          <ac:spMkLst>
            <pc:docMk/>
            <pc:sldMk cId="329682528" sldId="275"/>
            <ac:spMk id="13" creationId="{0BA8DE26-5F67-43C3-AF6A-F344766312FC}"/>
          </ac:spMkLst>
        </pc:spChg>
        <pc:spChg chg="mod">
          <ac:chgData name="สุวัฒน์ไชย ใบธน" userId="344d04956c761f70" providerId="LiveId" clId="{0F303CDC-DFDD-4F96-A189-AAB8EAEF729D}" dt="2024-11-03T16:27:05.639" v="5" actId="2711"/>
          <ac:spMkLst>
            <pc:docMk/>
            <pc:sldMk cId="329682528" sldId="275"/>
            <ac:spMk id="14" creationId="{00000000-0000-0000-0000-000000000000}"/>
          </ac:spMkLst>
        </pc:spChg>
        <pc:spChg chg="mod">
          <ac:chgData name="สุวัฒน์ไชย ใบธน" userId="344d04956c761f70" providerId="LiveId" clId="{0F303CDC-DFDD-4F96-A189-AAB8EAEF729D}" dt="2024-11-03T16:27:05.639" v="5" actId="2711"/>
          <ac:spMkLst>
            <pc:docMk/>
            <pc:sldMk cId="329682528" sldId="275"/>
            <ac:spMk id="15" creationId="{22183164-548A-4B8A-9785-65E355DFB637}"/>
          </ac:spMkLst>
        </pc:spChg>
      </pc:sldChg>
      <pc:sldChg chg="modSp mod">
        <pc:chgData name="สุวัฒน์ไชย ใบธน" userId="344d04956c761f70" providerId="LiveId" clId="{0F303CDC-DFDD-4F96-A189-AAB8EAEF729D}" dt="2024-11-03T16:27:25.138" v="6" actId="2711"/>
        <pc:sldMkLst>
          <pc:docMk/>
          <pc:sldMk cId="773773242" sldId="276"/>
        </pc:sldMkLst>
      </pc:sldChg>
    </pc:docChg>
  </pc:docChgLst>
  <pc:docChgLst>
    <pc:chgData name="สุวัฒน์ไชย ใบธน" userId="344d04956c761f70" providerId="LiveId" clId="{9A2C7709-B5AE-4C24-996C-671532C34856}"/>
    <pc:docChg chg="delSld">
      <pc:chgData name="สุวัฒน์ไชย ใบธน" userId="344d04956c761f70" providerId="LiveId" clId="{9A2C7709-B5AE-4C24-996C-671532C34856}" dt="2025-01-05T14:47:19.746" v="0" actId="47"/>
      <pc:docMkLst>
        <pc:docMk/>
      </pc:docMkLst>
      <pc:sldChg chg="del">
        <pc:chgData name="สุวัฒน์ไชย ใบธน" userId="344d04956c761f70" providerId="LiveId" clId="{9A2C7709-B5AE-4C24-996C-671532C34856}" dt="2025-01-05T14:47:19.746" v="0" actId="47"/>
        <pc:sldMkLst>
          <pc:docMk/>
          <pc:sldMk cId="773773242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449F-8892-4668-A24A-744B79BC4485}" type="datetimeFigureOut">
              <a:rPr lang="th-TH" smtClean="0"/>
              <a:t>05/01/68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C0D2-BED1-466C-8334-E417F3A093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563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449F-8892-4668-A24A-744B79BC4485}" type="datetimeFigureOut">
              <a:rPr lang="th-TH" smtClean="0"/>
              <a:t>05/01/68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C0D2-BED1-466C-8334-E417F3A093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075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449F-8892-4668-A24A-744B79BC4485}" type="datetimeFigureOut">
              <a:rPr lang="th-TH" smtClean="0"/>
              <a:t>05/01/68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C0D2-BED1-466C-8334-E417F3A093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460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449F-8892-4668-A24A-744B79BC4485}" type="datetimeFigureOut">
              <a:rPr lang="th-TH" smtClean="0"/>
              <a:t>05/01/68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C0D2-BED1-466C-8334-E417F3A093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327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449F-8892-4668-A24A-744B79BC4485}" type="datetimeFigureOut">
              <a:rPr lang="th-TH" smtClean="0"/>
              <a:t>05/01/68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C0D2-BED1-466C-8334-E417F3A093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076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449F-8892-4668-A24A-744B79BC4485}" type="datetimeFigureOut">
              <a:rPr lang="th-TH" smtClean="0"/>
              <a:t>05/01/68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C0D2-BED1-466C-8334-E417F3A093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527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449F-8892-4668-A24A-744B79BC4485}" type="datetimeFigureOut">
              <a:rPr lang="th-TH" smtClean="0"/>
              <a:t>05/01/68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C0D2-BED1-466C-8334-E417F3A093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506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449F-8892-4668-A24A-744B79BC4485}" type="datetimeFigureOut">
              <a:rPr lang="th-TH" smtClean="0"/>
              <a:t>05/01/68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C0D2-BED1-466C-8334-E417F3A093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612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449F-8892-4668-A24A-744B79BC4485}" type="datetimeFigureOut">
              <a:rPr lang="th-TH" smtClean="0"/>
              <a:t>05/01/68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C0D2-BED1-466C-8334-E417F3A093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532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449F-8892-4668-A24A-744B79BC4485}" type="datetimeFigureOut">
              <a:rPr lang="th-TH" smtClean="0"/>
              <a:t>05/01/68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C0D2-BED1-466C-8334-E417F3A093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682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449F-8892-4668-A24A-744B79BC4485}" type="datetimeFigureOut">
              <a:rPr lang="th-TH" smtClean="0"/>
              <a:t>05/01/68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C0D2-BED1-466C-8334-E417F3A093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752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7449F-8892-4668-A24A-744B79BC4485}" type="datetimeFigureOut">
              <a:rPr lang="th-TH" smtClean="0"/>
              <a:t>05/01/68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1C0D2-BED1-466C-8334-E417F3A093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245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flyzjCwKjM?start=48&amp;feature=oembed" TargetMode="Externa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7wibcfibAbo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7"/>
          <a:stretch/>
        </p:blipFill>
        <p:spPr>
          <a:xfrm>
            <a:off x="0" y="-15682"/>
            <a:ext cx="9144000" cy="515918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148064" y="1779662"/>
            <a:ext cx="28083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300464" y="851942"/>
            <a:ext cx="2592288" cy="576064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48064" y="699542"/>
            <a:ext cx="2592288" cy="576064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+mj-cs"/>
              </a:rPr>
              <a:t>หน่วยการเรียนรู้ที่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+mj-cs"/>
              </a:rPr>
              <a:t>10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+mj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36096" y="-1524322"/>
            <a:ext cx="2160240" cy="20798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07904" y="2643758"/>
            <a:ext cx="5760640" cy="1152128"/>
            <a:chOff x="4211960" y="2859782"/>
            <a:chExt cx="5760640" cy="1152128"/>
          </a:xfrm>
        </p:grpSpPr>
        <p:sp>
          <p:nvSpPr>
            <p:cNvPr id="8" name="Rounded Rectangle 7"/>
            <p:cNvSpPr/>
            <p:nvPr/>
          </p:nvSpPr>
          <p:spPr>
            <a:xfrm>
              <a:off x="4211960" y="2859782"/>
              <a:ext cx="5760640" cy="108012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6000" dirty="0">
                  <a:solidFill>
                    <a:srgbClr val="FFC000"/>
                  </a:solidFill>
                  <a:latin typeface="Kanit SemiBold" panose="00000700000000000000" pitchFamily="2" charset="-34"/>
                  <a:cs typeface="+mj-cs"/>
                </a:rPr>
                <a:t>อย่าริ</a:t>
              </a:r>
              <a:br>
                <a:rPr lang="th-TH" sz="6000" dirty="0">
                  <a:solidFill>
                    <a:srgbClr val="FFC000"/>
                  </a:solidFill>
                  <a:latin typeface="Kanit SemiBold" panose="00000700000000000000" pitchFamily="2" charset="-34"/>
                  <a:cs typeface="+mj-cs"/>
                </a:rPr>
              </a:br>
              <a:r>
                <a:rPr lang="th-TH" sz="6000" dirty="0">
                  <a:solidFill>
                    <a:srgbClr val="FFC000"/>
                  </a:solidFill>
                  <a:latin typeface="Kanit SemiBold" panose="00000700000000000000" pitchFamily="2" charset="-34"/>
                  <a:cs typeface="+mj-cs"/>
                </a:rPr>
                <a:t>อย่าลอง</a:t>
              </a:r>
              <a:br>
                <a:rPr lang="th-TH" sz="6000" dirty="0">
                  <a:solidFill>
                    <a:srgbClr val="FFC000"/>
                  </a:solidFill>
                  <a:latin typeface="Kanit SemiBold" panose="00000700000000000000" pitchFamily="2" charset="-34"/>
                  <a:cs typeface="+mj-cs"/>
                </a:rPr>
              </a:br>
              <a:r>
                <a:rPr lang="th-TH" sz="6000" dirty="0">
                  <a:solidFill>
                    <a:srgbClr val="FFC000"/>
                  </a:solidFill>
                  <a:latin typeface="Kanit SemiBold" panose="00000700000000000000" pitchFamily="2" charset="-34"/>
                  <a:cs typeface="+mj-cs"/>
                </a:rPr>
                <a:t>อย่าเสพ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211960" y="2931790"/>
              <a:ext cx="5760640" cy="108012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6000" b="1" dirty="0">
                  <a:solidFill>
                    <a:schemeClr val="tx1"/>
                  </a:solidFill>
                  <a:latin typeface="Kanit SemiBold" panose="00000700000000000000" pitchFamily="2" charset="-34"/>
                  <a:cs typeface="+mj-cs"/>
                </a:rPr>
                <a:t>อย่าริ </a:t>
              </a:r>
              <a:br>
                <a:rPr lang="th-TH" sz="6000" b="1" dirty="0">
                  <a:solidFill>
                    <a:schemeClr val="tx1"/>
                  </a:solidFill>
                  <a:latin typeface="Kanit SemiBold" panose="00000700000000000000" pitchFamily="2" charset="-34"/>
                  <a:cs typeface="+mj-cs"/>
                </a:rPr>
              </a:br>
              <a:r>
                <a:rPr lang="th-TH" sz="6000" b="1" dirty="0">
                  <a:solidFill>
                    <a:schemeClr val="tx1"/>
                  </a:solidFill>
                  <a:latin typeface="Kanit SemiBold" panose="00000700000000000000" pitchFamily="2" charset="-34"/>
                  <a:cs typeface="+mj-cs"/>
                </a:rPr>
                <a:t>อย่าลอง</a:t>
              </a:r>
              <a:br>
                <a:rPr lang="th-TH" sz="6000" b="1" dirty="0">
                  <a:solidFill>
                    <a:schemeClr val="tx1"/>
                  </a:solidFill>
                  <a:latin typeface="Kanit SemiBold" panose="00000700000000000000" pitchFamily="2" charset="-34"/>
                  <a:cs typeface="+mj-cs"/>
                </a:rPr>
              </a:br>
              <a:r>
                <a:rPr lang="th-TH" sz="6000" b="1" dirty="0">
                  <a:solidFill>
                    <a:schemeClr val="tx1"/>
                  </a:solidFill>
                  <a:latin typeface="Kanit SemiBold" panose="00000700000000000000" pitchFamily="2" charset="-34"/>
                  <a:cs typeface="+mj-cs"/>
                </a:rPr>
                <a:t>อย่าเสพ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5436096" y="4524350"/>
            <a:ext cx="2160240" cy="20798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cs typeface="+mj-cs"/>
            </a:endParaRPr>
          </a:p>
        </p:txBody>
      </p:sp>
      <p:sp>
        <p:nvSpPr>
          <p:cNvPr id="17" name="Oval 16"/>
          <p:cNvSpPr/>
          <p:nvPr/>
        </p:nvSpPr>
        <p:spPr>
          <a:xfrm rot="20240980">
            <a:off x="258997" y="398684"/>
            <a:ext cx="2813004" cy="274396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cs typeface="+mj-cs"/>
            </a:endParaRPr>
          </a:p>
        </p:txBody>
      </p:sp>
      <p:sp>
        <p:nvSpPr>
          <p:cNvPr id="23" name="Oval 22"/>
          <p:cNvSpPr/>
          <p:nvPr/>
        </p:nvSpPr>
        <p:spPr>
          <a:xfrm rot="20240980">
            <a:off x="2421275" y="3659918"/>
            <a:ext cx="989086" cy="99543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cs typeface="+mj-cs"/>
            </a:endParaRPr>
          </a:p>
        </p:txBody>
      </p:sp>
      <p:sp>
        <p:nvSpPr>
          <p:cNvPr id="21" name="Oval 20"/>
          <p:cNvSpPr/>
          <p:nvPr/>
        </p:nvSpPr>
        <p:spPr>
          <a:xfrm rot="20240980">
            <a:off x="3679604" y="2834266"/>
            <a:ext cx="399522" cy="39590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cs typeface="+mj-cs"/>
            </a:endParaRPr>
          </a:p>
        </p:txBody>
      </p:sp>
      <p:sp>
        <p:nvSpPr>
          <p:cNvPr id="22" name="Oval 21"/>
          <p:cNvSpPr/>
          <p:nvPr/>
        </p:nvSpPr>
        <p:spPr>
          <a:xfrm rot="20240980">
            <a:off x="929898" y="3538377"/>
            <a:ext cx="197981" cy="19704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cs typeface="+mj-cs"/>
            </a:endParaRPr>
          </a:p>
        </p:txBody>
      </p:sp>
      <p:sp>
        <p:nvSpPr>
          <p:cNvPr id="24" name="Oval 23"/>
          <p:cNvSpPr/>
          <p:nvPr/>
        </p:nvSpPr>
        <p:spPr>
          <a:xfrm rot="20240980">
            <a:off x="3037345" y="1166274"/>
            <a:ext cx="765056" cy="78435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" b="99596" l="3439" r="91270">
                        <a14:foregroundMark x1="44709" y1="27809" x2="50000" y2="19402"/>
                        <a14:foregroundMark x1="51587" y1="18755" x2="84921" y2="24252"/>
                        <a14:foregroundMark x1="38889" y1="24899" x2="46296" y2="19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48072"/>
            <a:ext cx="2760358" cy="4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1" grpId="0" animBg="1"/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9" name="Parallelogram 18"/>
          <p:cNvSpPr/>
          <p:nvPr/>
        </p:nvSpPr>
        <p:spPr>
          <a:xfrm>
            <a:off x="2267744" y="-2"/>
            <a:ext cx="8928992" cy="6748215"/>
          </a:xfrm>
          <a:prstGeom prst="parallelogram">
            <a:avLst>
              <a:gd name="adj" fmla="val 39456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6975" y="915566"/>
            <a:ext cx="2964865" cy="279973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cs typeface="+mj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779912" y="350378"/>
            <a:ext cx="3096344" cy="1008112"/>
            <a:chOff x="5148064" y="555526"/>
            <a:chExt cx="3096344" cy="1008112"/>
          </a:xfrm>
        </p:grpSpPr>
        <p:sp>
          <p:nvSpPr>
            <p:cNvPr id="8" name="Rounded Rectangle 7"/>
            <p:cNvSpPr/>
            <p:nvPr/>
          </p:nvSpPr>
          <p:spPr>
            <a:xfrm>
              <a:off x="5148064" y="555526"/>
              <a:ext cx="3096344" cy="100811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+mj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46898" y="699542"/>
              <a:ext cx="2736304" cy="72008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Chakra Petch" panose="02000506000000020004" pitchFamily="2" charset="-34"/>
                  <a:cs typeface="+mj-cs"/>
                </a:rPr>
                <a:t>สาระการเรียนรู้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39902" y="1616905"/>
            <a:ext cx="3954443" cy="565188"/>
            <a:chOff x="4437187" y="1822053"/>
            <a:chExt cx="3954443" cy="565188"/>
          </a:xfrm>
        </p:grpSpPr>
        <p:grpSp>
          <p:nvGrpSpPr>
            <p:cNvPr id="11" name="Group 10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cs typeface="+mj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13251" y="1635646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+mj-cs"/>
                  </a:rPr>
                  <a:t>1</a:t>
                </a:r>
                <a:endParaRPr lang="th-TH" b="1" dirty="0">
                  <a:latin typeface="B2 SIGN Big Match" panose="02000506000000020004" pitchFamily="2" charset="-34"/>
                  <a:cs typeface="+mj-cs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930426" y="1822053"/>
              <a:ext cx="34612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+mj-cs"/>
                </a:rPr>
                <a:t>สถานการณ์แพร่ระบาดของสารเสพติด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41688" y="2150578"/>
            <a:ext cx="4125965" cy="565188"/>
            <a:chOff x="4437187" y="1822053"/>
            <a:chExt cx="4125965" cy="565188"/>
          </a:xfrm>
        </p:grpSpPr>
        <p:grpSp>
          <p:nvGrpSpPr>
            <p:cNvPr id="23" name="Group 22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cs typeface="+mj-cs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936641" y="1635646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+mj-cs"/>
                  </a:rPr>
                  <a:t>2</a:t>
                </a:r>
                <a:endParaRPr lang="th-TH" b="1" dirty="0">
                  <a:latin typeface="B2 SIGN Big Match" panose="02000506000000020004" pitchFamily="2" charset="-34"/>
                  <a:cs typeface="+mj-cs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930426" y="1822053"/>
              <a:ext cx="36327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+mj-cs"/>
                </a:rPr>
                <a:t>การบำบัดรักษาและฟื้นฟูผู้ติดสารเสพติด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61460" y="2674880"/>
            <a:ext cx="3914368" cy="565188"/>
            <a:chOff x="4437187" y="1822053"/>
            <a:chExt cx="3914368" cy="565188"/>
          </a:xfrm>
        </p:grpSpPr>
        <p:grpSp>
          <p:nvGrpSpPr>
            <p:cNvPr id="30" name="Group 29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cs typeface="+mj-cs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936641" y="1635646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+mj-cs"/>
                  </a:rPr>
                  <a:t>3</a:t>
                </a:r>
                <a:endParaRPr lang="th-TH" b="1" dirty="0">
                  <a:latin typeface="B2 SIGN Big Match" panose="02000506000000020004" pitchFamily="2" charset="-34"/>
                  <a:cs typeface="+mj-cs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30426" y="1822053"/>
              <a:ext cx="34211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+mj-cs"/>
                </a:rPr>
                <a:t>ปัจจัยที่ช่วยเหลือฟื้นฟูผู้ติดสารเสพติด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09640" y="3230698"/>
            <a:ext cx="5770646" cy="565188"/>
            <a:chOff x="4437187" y="1822053"/>
            <a:chExt cx="5770646" cy="565188"/>
          </a:xfrm>
        </p:grpSpPr>
        <p:grpSp>
          <p:nvGrpSpPr>
            <p:cNvPr id="35" name="Group 34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cs typeface="+mj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936641" y="1635646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+mj-cs"/>
                  </a:rPr>
                  <a:t>4</a:t>
                </a:r>
                <a:endParaRPr lang="th-TH" b="1" dirty="0">
                  <a:latin typeface="B2 SIGN Big Match" panose="02000506000000020004" pitchFamily="2" charset="-34"/>
                  <a:cs typeface="+mj-cs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930426" y="1822053"/>
              <a:ext cx="52774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+mj-cs"/>
                </a:rPr>
                <a:t>ขั้นตอนการบำบัดรักษาและฟื้นฟูสมรรถภาพผู้ติดสารเสพติด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131840" y="3844506"/>
            <a:ext cx="5918122" cy="565188"/>
            <a:chOff x="4437187" y="1822053"/>
            <a:chExt cx="5918122" cy="565188"/>
          </a:xfrm>
        </p:grpSpPr>
        <p:grpSp>
          <p:nvGrpSpPr>
            <p:cNvPr id="40" name="Group 39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cs typeface="+mj-cs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36641" y="1635646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+mj-cs"/>
                  </a:rPr>
                  <a:t>5</a:t>
                </a:r>
                <a:endParaRPr lang="th-TH" b="1" dirty="0">
                  <a:latin typeface="B2 SIGN Big Match" panose="02000506000000020004" pitchFamily="2" charset="-34"/>
                  <a:cs typeface="+mj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930426" y="1822053"/>
              <a:ext cx="5424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+mj-cs"/>
                </a:rPr>
                <a:t>วิธีการในการบำบัดรักษาและฟื้นฟูสมรรถภาพผู้ติดสารเสพติด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922587" y="4382826"/>
            <a:ext cx="3887117" cy="565188"/>
            <a:chOff x="4437187" y="1822053"/>
            <a:chExt cx="3887117" cy="565188"/>
          </a:xfrm>
        </p:grpSpPr>
        <p:grpSp>
          <p:nvGrpSpPr>
            <p:cNvPr id="45" name="Group 44"/>
            <p:cNvGrpSpPr/>
            <p:nvPr/>
          </p:nvGrpSpPr>
          <p:grpSpPr>
            <a:xfrm>
              <a:off x="4437187" y="1864021"/>
              <a:ext cx="422845" cy="523220"/>
              <a:chOff x="4936641" y="1635646"/>
              <a:chExt cx="422845" cy="52322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936641" y="1635646"/>
                <a:ext cx="422845" cy="4320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cs typeface="+mj-cs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936641" y="1635646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B2 SIGN Big Match" panose="02000506000000020004" pitchFamily="2" charset="-34"/>
                    <a:cs typeface="+mj-cs"/>
                  </a:rPr>
                  <a:t>6</a:t>
                </a:r>
                <a:endParaRPr lang="th-TH" b="1" dirty="0">
                  <a:latin typeface="B2 SIGN Big Match" panose="02000506000000020004" pitchFamily="2" charset="-34"/>
                  <a:cs typeface="+mj-cs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930426" y="1822053"/>
              <a:ext cx="3393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TH Chakra Petch" panose="02000506000000020004" pitchFamily="2" charset="-34"/>
                  <a:cs typeface="+mj-cs"/>
                </a:rPr>
                <a:t>แหล่งที่ช่วยเหลือฟื้นฟูผู้ติดสารเสพติด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58" b="100000" l="9855" r="99435">
                        <a14:foregroundMark x1="87884" y1="32714" x2="92326" y2="31906"/>
                        <a14:foregroundMark x1="92326" y1="31906" x2="87157" y2="27221"/>
                        <a14:foregroundMark x1="85057" y1="26171" x2="89176" y2="27464"/>
                        <a14:foregroundMark x1="66721" y1="7835" x2="72213" y2="6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185" y="195486"/>
            <a:ext cx="4326364" cy="43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8">
            <a:extLst>
              <a:ext uri="{FF2B5EF4-FFF2-40B4-BE49-F238E27FC236}">
                <a16:creationId xmlns:a16="http://schemas.microsoft.com/office/drawing/2014/main" id="{233DA24B-44EE-48D2-8937-503AB919E29C}"/>
              </a:ext>
            </a:extLst>
          </p:cNvPr>
          <p:cNvSpPr/>
          <p:nvPr/>
        </p:nvSpPr>
        <p:spPr>
          <a:xfrm>
            <a:off x="5436096" y="-1524322"/>
            <a:ext cx="2160240" cy="20798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8" name="Oval 14">
            <a:extLst>
              <a:ext uri="{FF2B5EF4-FFF2-40B4-BE49-F238E27FC236}">
                <a16:creationId xmlns:a16="http://schemas.microsoft.com/office/drawing/2014/main" id="{99C5A138-DE22-4D19-A97D-E0C3C9CA06BD}"/>
              </a:ext>
            </a:extLst>
          </p:cNvPr>
          <p:cNvSpPr/>
          <p:nvPr/>
        </p:nvSpPr>
        <p:spPr>
          <a:xfrm>
            <a:off x="5436096" y="4524350"/>
            <a:ext cx="2160240" cy="20798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9" name="Oval 16">
            <a:extLst>
              <a:ext uri="{FF2B5EF4-FFF2-40B4-BE49-F238E27FC236}">
                <a16:creationId xmlns:a16="http://schemas.microsoft.com/office/drawing/2014/main" id="{420F6B71-6DE9-4985-89D5-57272A224FD9}"/>
              </a:ext>
            </a:extLst>
          </p:cNvPr>
          <p:cNvSpPr/>
          <p:nvPr/>
        </p:nvSpPr>
        <p:spPr>
          <a:xfrm rot="20240980">
            <a:off x="258997" y="398684"/>
            <a:ext cx="2813004" cy="274396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0" name="Oval 20">
            <a:extLst>
              <a:ext uri="{FF2B5EF4-FFF2-40B4-BE49-F238E27FC236}">
                <a16:creationId xmlns:a16="http://schemas.microsoft.com/office/drawing/2014/main" id="{EDEA11E8-A788-46D9-9F33-7DA4C279897A}"/>
              </a:ext>
            </a:extLst>
          </p:cNvPr>
          <p:cNvSpPr/>
          <p:nvPr/>
        </p:nvSpPr>
        <p:spPr>
          <a:xfrm rot="20240980">
            <a:off x="3388181" y="2865061"/>
            <a:ext cx="399522" cy="39590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147E8121-67F2-438E-A8C1-0EEBDB02D2DA}"/>
              </a:ext>
            </a:extLst>
          </p:cNvPr>
          <p:cNvSpPr/>
          <p:nvPr/>
        </p:nvSpPr>
        <p:spPr>
          <a:xfrm rot="20240980">
            <a:off x="3037345" y="1166274"/>
            <a:ext cx="765056" cy="78435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2" name="Picture 12">
            <a:extLst>
              <a:ext uri="{FF2B5EF4-FFF2-40B4-BE49-F238E27FC236}">
                <a16:creationId xmlns:a16="http://schemas.microsoft.com/office/drawing/2014/main" id="{8B2E7F47-48A7-40B4-86D9-BCC5B9694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3" b="99596" l="3439" r="91270">
                        <a14:foregroundMark x1="44709" y1="27809" x2="50000" y2="19402"/>
                        <a14:foregroundMark x1="51587" y1="18755" x2="84921" y2="24252"/>
                        <a14:foregroundMark x1="38889" y1="24899" x2="46296" y2="19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48072"/>
            <a:ext cx="2760358" cy="451596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749EADA5-4C2C-4906-9DD3-E129AC2F930B}"/>
              </a:ext>
            </a:extLst>
          </p:cNvPr>
          <p:cNvSpPr/>
          <p:nvPr/>
        </p:nvSpPr>
        <p:spPr>
          <a:xfrm>
            <a:off x="3944838" y="2032106"/>
            <a:ext cx="5199162" cy="101566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สารเสพติด</a:t>
            </a:r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0B9C7B79-6A68-4F54-B1C0-171482DB50A4}"/>
              </a:ext>
            </a:extLst>
          </p:cNvPr>
          <p:cNvSpPr/>
          <p:nvPr/>
        </p:nvSpPr>
        <p:spPr>
          <a:xfrm rot="20240980">
            <a:off x="929898" y="3538377"/>
            <a:ext cx="197981" cy="19704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171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E70FAB48-6CA1-4258-BF6B-6D6A841A334C}"/>
              </a:ext>
            </a:extLst>
          </p:cNvPr>
          <p:cNvSpPr/>
          <p:nvPr/>
        </p:nvSpPr>
        <p:spPr>
          <a:xfrm>
            <a:off x="611560" y="1491630"/>
            <a:ext cx="7272808" cy="33843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cs typeface="+mj-cs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187E91FF-8CDF-4CCB-8B33-49A57927BF63}"/>
              </a:ext>
            </a:extLst>
          </p:cNvPr>
          <p:cNvSpPr/>
          <p:nvPr/>
        </p:nvSpPr>
        <p:spPr>
          <a:xfrm>
            <a:off x="755576" y="267494"/>
            <a:ext cx="2304256" cy="720080"/>
          </a:xfrm>
          <a:prstGeom prst="roundRect">
            <a:avLst>
              <a:gd name="adj" fmla="val 50000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 ExtraBold" panose="00000900000000000000" pitchFamily="2" charset="-34"/>
                <a:ea typeface="+mn-ea"/>
                <a:cs typeface="+mj-cs"/>
              </a:rPr>
              <a:t>สารเสพติด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018A5D42-5D8D-4FE0-96BA-0D724DB7BD3B}"/>
              </a:ext>
            </a:extLst>
          </p:cNvPr>
          <p:cNvSpPr/>
          <p:nvPr/>
        </p:nvSpPr>
        <p:spPr>
          <a:xfrm>
            <a:off x="485546" y="123478"/>
            <a:ext cx="2790310" cy="10081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+mj-cs"/>
            </a:endParaRP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9859DAB9-BA42-4A24-A7CC-BFD5F191564A}"/>
              </a:ext>
            </a:extLst>
          </p:cNvPr>
          <p:cNvSpPr/>
          <p:nvPr/>
        </p:nvSpPr>
        <p:spPr>
          <a:xfrm>
            <a:off x="755576" y="1419622"/>
            <a:ext cx="64381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	</a:t>
            </a:r>
            <a:r>
              <a:rPr lang="th-TH" sz="3200" b="1" dirty="0">
                <a:solidFill>
                  <a:srgbClr val="C00000"/>
                </a:solidFill>
                <a:latin typeface="FreesiaUPC" panose="020B0604020202020204" pitchFamily="34" charset="-34"/>
                <a:ea typeface="Yu Gothic" panose="020B0400000000000000" pitchFamily="34" charset="-128"/>
                <a:cs typeface="+mj-cs"/>
              </a:rPr>
              <a:t>สารเสพติดเป็นภัยร้ายที่สร้างความเสียหายต่อสังคมและประเทศชาติ</a:t>
            </a:r>
            <a:r>
              <a:rPr lang="th-TH" sz="3200" dirty="0">
                <a:solidFill>
                  <a:srgbClr val="000000"/>
                </a:solidFill>
                <a:latin typeface="FreesiaUPC" panose="020B0604020202020204" pitchFamily="34" charset="-34"/>
                <a:ea typeface="Yu Gothic" panose="020B0400000000000000" pitchFamily="34" charset="-128"/>
                <a:cs typeface="+mj-cs"/>
              </a:rPr>
              <a:t>มาทุกยุคทุกสมัย แต่ในช่วงไม่กี่ปีที่ผ่านมาสถานการณ์สารเสพติดทวีความรุนแรงมากขึ้น สังเกตได้จากจำนวนคดี จำนวนของกลาง กลุ่มเครือข่ายการแพร่ระบาด  ซึ่งมีแนวโน้มรุนแรงขึ้นในทุกด้าน ที่สำคัญมีเด็กและ</a:t>
            </a:r>
            <a:r>
              <a:rPr lang="th-TH" sz="3200" dirty="0">
                <a:solidFill>
                  <a:schemeClr val="accent6"/>
                </a:solidFill>
                <a:latin typeface="FreesiaUPC" panose="020B0604020202020204" pitchFamily="34" charset="-34"/>
                <a:ea typeface="Yu Gothic" panose="020B0400000000000000" pitchFamily="34" charset="-128"/>
                <a:cs typeface="+mj-cs"/>
              </a:rPr>
              <a:t>เยาวชนจำนวนมาก</a:t>
            </a:r>
            <a:r>
              <a:rPr lang="th-TH" sz="3200" dirty="0">
                <a:solidFill>
                  <a:srgbClr val="000000"/>
                </a:solidFill>
                <a:latin typeface="FreesiaUPC" panose="020B0604020202020204" pitchFamily="34" charset="-34"/>
                <a:ea typeface="Yu Gothic" panose="020B0400000000000000" pitchFamily="34" charset="-128"/>
                <a:cs typeface="+mj-cs"/>
              </a:rPr>
              <a:t>ที่เข้าไปมีส่วนเกี่ยวข้องกับสารเสพติด ไม่ทางใดก็ทางหนึ่ง </a:t>
            </a:r>
            <a:endParaRPr lang="th-TH" sz="3200" dirty="0">
              <a:latin typeface="FreesiaUPC" panose="020B0604020202020204" pitchFamily="34" charset="-34"/>
              <a:ea typeface="Yu Gothic" panose="020B0400000000000000" pitchFamily="34" charset="-128"/>
              <a:cs typeface="+mj-cs"/>
            </a:endParaRPr>
          </a:p>
          <a:p>
            <a:br>
              <a:rPr lang="th-TH" sz="3200" dirty="0">
                <a:latin typeface="TH SarabunPSK" panose="020B0500040200020003" pitchFamily="34" charset="-34"/>
                <a:cs typeface="+mj-cs"/>
              </a:rPr>
            </a:br>
            <a:endParaRPr lang="th-TH" sz="3200" dirty="0"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7" name="Oval 25">
            <a:extLst>
              <a:ext uri="{FF2B5EF4-FFF2-40B4-BE49-F238E27FC236}">
                <a16:creationId xmlns:a16="http://schemas.microsoft.com/office/drawing/2014/main" id="{02261120-9AEB-4FB6-A883-E288594448F8}"/>
              </a:ext>
            </a:extLst>
          </p:cNvPr>
          <p:cNvSpPr/>
          <p:nvPr/>
        </p:nvSpPr>
        <p:spPr>
          <a:xfrm>
            <a:off x="7298825" y="2542856"/>
            <a:ext cx="2022253" cy="201869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cs typeface="+mj-cs"/>
            </a:endParaRPr>
          </a:p>
        </p:txBody>
      </p:sp>
      <p:pic>
        <p:nvPicPr>
          <p:cNvPr id="8" name="Picture 26">
            <a:extLst>
              <a:ext uri="{FF2B5EF4-FFF2-40B4-BE49-F238E27FC236}">
                <a16:creationId xmlns:a16="http://schemas.microsoft.com/office/drawing/2014/main" id="{BFB8393D-6D4C-4D3F-82AD-04F05D8EC4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58" b="100000" l="9855" r="99435">
                        <a14:foregroundMark x1="87884" y1="32714" x2="92326" y2="31906"/>
                        <a14:foregroundMark x1="92326" y1="31906" x2="87157" y2="27221"/>
                        <a14:foregroundMark x1="85057" y1="26171" x2="89176" y2="27464"/>
                        <a14:foregroundMark x1="66721" y1="7835" x2="72213" y2="6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96" y="2073098"/>
            <a:ext cx="2958212" cy="29582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FB0E79-71D6-8A30-5056-580C9997F6D7}"/>
              </a:ext>
            </a:extLst>
          </p:cNvPr>
          <p:cNvSpPr txBox="1"/>
          <p:nvPr/>
        </p:nvSpPr>
        <p:spPr>
          <a:xfrm>
            <a:off x="3565211" y="465515"/>
            <a:ext cx="4658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h-TH" dirty="0">
              <a:cs typeface="+mj-cs"/>
            </a:endParaRPr>
          </a:p>
        </p:txBody>
      </p:sp>
      <p:pic>
        <p:nvPicPr>
          <p:cNvPr id="2" name="Online Media 1" title="'วัยรุ่น' กับ 'ยาเสพติด'">
            <a:hlinkClick r:id="" action="ppaction://media"/>
            <a:extLst>
              <a:ext uri="{FF2B5EF4-FFF2-40B4-BE49-F238E27FC236}">
                <a16:creationId xmlns:a16="http://schemas.microsoft.com/office/drawing/2014/main" id="{883B4696-E17C-BA8F-E312-9764F3C14F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83568" y="1318759"/>
            <a:ext cx="6438179" cy="363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8" grpId="0" animBg="1"/>
      <p:bldP spid="17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385" y="1741835"/>
            <a:ext cx="7772400" cy="1102519"/>
          </a:xfrm>
        </p:spPr>
        <p:txBody>
          <a:bodyPr/>
          <a:lstStyle/>
          <a:p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91504" y="2128222"/>
            <a:ext cx="6792161" cy="887054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ผู้ติดยาเสพติดอายุน้อยลง ยาบ้าฮิต อันดับ 1 ในไทย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4178249" y="1387098"/>
            <a:ext cx="787500" cy="497181"/>
          </a:xfrm>
          <a:prstGeom prst="chevron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8A9139-0F23-46A1-9A9D-9D78B4D504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9" t="6601" r="20613" b="12510"/>
          <a:stretch/>
        </p:blipFill>
        <p:spPr>
          <a:xfrm>
            <a:off x="7596336" y="3685666"/>
            <a:ext cx="1429018" cy="1409380"/>
          </a:xfrm>
          <a:prstGeom prst="flowChartConnector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DDF961E-CE20-451E-9279-FFEB482DF5CF}"/>
              </a:ext>
            </a:extLst>
          </p:cNvPr>
          <p:cNvGrpSpPr/>
          <p:nvPr/>
        </p:nvGrpSpPr>
        <p:grpSpPr>
          <a:xfrm>
            <a:off x="683568" y="123478"/>
            <a:ext cx="7056784" cy="1008112"/>
            <a:chOff x="5148064" y="555526"/>
            <a:chExt cx="3096344" cy="1008112"/>
          </a:xfrm>
        </p:grpSpPr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DAF275A1-EF90-41CF-BB9F-684E5A4616AD}"/>
                </a:ext>
              </a:extLst>
            </p:cNvPr>
            <p:cNvSpPr/>
            <p:nvPr/>
          </p:nvSpPr>
          <p:spPr>
            <a:xfrm>
              <a:off x="5148064" y="555526"/>
              <a:ext cx="3096344" cy="100811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id="{4EFD1B1D-4D88-4612-BB9B-08060BEC49C5}"/>
                </a:ext>
              </a:extLst>
            </p:cNvPr>
            <p:cNvSpPr/>
            <p:nvPr/>
          </p:nvSpPr>
          <p:spPr>
            <a:xfrm>
              <a:off x="5346898" y="699542"/>
              <a:ext cx="2736304" cy="72008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สถานการณ์แพร่ระบาดของสารเสพติด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8EB4FDE-7EAB-66CC-DDA6-F07FC4D65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42" y="1275606"/>
            <a:ext cx="8728112" cy="32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6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535" y="3231954"/>
            <a:ext cx="6400800" cy="1314450"/>
          </a:xfrm>
        </p:spPr>
        <p:txBody>
          <a:bodyPr/>
          <a:lstStyle/>
          <a:p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69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31640" y="1651366"/>
            <a:ext cx="6792161" cy="92038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กลุมที่นาเปนหวงมากที่สุด คือ กลุมเด็กอายุนอยกวา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15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 ป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เนื่องจากเปนวัยที่ยังไมรูจัก การใชเหตุผลในการตัดสินใจที่ดี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55440" y="3231954"/>
            <a:ext cx="6792161" cy="1008111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อีกกลุมที่ตองเฝาระวังอยางใกลชิด คือ กลุมเยาวชนหญิงอายุ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15-19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 ป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เนื่องจากพบวา กลุมนี้มีพฤติกรรมเสี่ยงทั้งการมีประสบการณในการมีเพศสัมพันธและการตั้งครรภกอนวัยอันควร</a:t>
            </a:r>
          </a:p>
        </p:txBody>
      </p:sp>
      <p:sp>
        <p:nvSpPr>
          <p:cNvPr id="14" name="Chevron 13"/>
          <p:cNvSpPr/>
          <p:nvPr/>
        </p:nvSpPr>
        <p:spPr>
          <a:xfrm rot="5400000">
            <a:off x="4463988" y="2750640"/>
            <a:ext cx="288032" cy="36004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C06675-BFBD-4C9B-B605-99BC4A500A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9" t="6601" r="20613" b="12510"/>
          <a:stretch/>
        </p:blipFill>
        <p:spPr>
          <a:xfrm>
            <a:off x="7624725" y="3688545"/>
            <a:ext cx="1429018" cy="1409380"/>
          </a:xfrm>
          <a:prstGeom prst="flowChartConnector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8230317-4E86-4F7E-8482-FF51A318A58D}"/>
              </a:ext>
            </a:extLst>
          </p:cNvPr>
          <p:cNvGrpSpPr/>
          <p:nvPr/>
        </p:nvGrpSpPr>
        <p:grpSpPr>
          <a:xfrm>
            <a:off x="683568" y="123478"/>
            <a:ext cx="7056784" cy="1008112"/>
            <a:chOff x="5148064" y="555526"/>
            <a:chExt cx="3096344" cy="1008112"/>
          </a:xfrm>
        </p:grpSpPr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0BA8DE26-5F67-43C3-AF6A-F344766312FC}"/>
                </a:ext>
              </a:extLst>
            </p:cNvPr>
            <p:cNvSpPr/>
            <p:nvPr/>
          </p:nvSpPr>
          <p:spPr>
            <a:xfrm>
              <a:off x="5148064" y="555526"/>
              <a:ext cx="3096344" cy="100811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id="{22183164-548A-4B8A-9785-65E355DFB637}"/>
                </a:ext>
              </a:extLst>
            </p:cNvPr>
            <p:cNvSpPr/>
            <p:nvPr/>
          </p:nvSpPr>
          <p:spPr>
            <a:xfrm>
              <a:off x="5346898" y="699542"/>
              <a:ext cx="2736304" cy="72008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สถานการณ์แพร่ระบาดของสารเสพติด</a:t>
              </a:r>
            </a:p>
          </p:txBody>
        </p:sp>
      </p:grpSp>
      <p:pic>
        <p:nvPicPr>
          <p:cNvPr id="6" name="Online Media 5" title="กุมารแพทย์เตือนแม่วัยรุ่นใช้สารเสพติดอันตรายต่อลูก (8 มิ.ย. 63)">
            <a:hlinkClick r:id="" action="ppaction://media"/>
            <a:extLst>
              <a:ext uri="{FF2B5EF4-FFF2-40B4-BE49-F238E27FC236}">
                <a16:creationId xmlns:a16="http://schemas.microsoft.com/office/drawing/2014/main" id="{2F22EBB1-1625-BF69-F0FA-13E8C8F4ED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41722" y="1346005"/>
            <a:ext cx="6502685" cy="367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build="p"/>
      <p:bldP spid="10" grpId="0" animBg="1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303</Words>
  <Application>Microsoft Office PowerPoint</Application>
  <PresentationFormat>On-screen Show (16:9)</PresentationFormat>
  <Paragraphs>27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TH Chakra Petch</vt:lpstr>
      <vt:lpstr>Kanit ExtraBold</vt:lpstr>
      <vt:lpstr>Kanit SemiBold</vt:lpstr>
      <vt:lpstr>FreesiaUPC</vt:lpstr>
      <vt:lpstr>TH SarabunPSK</vt:lpstr>
      <vt:lpstr>B2 SIGN Big Match</vt:lpstr>
      <vt:lpstr>Angsana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HP-Book</dc:creator>
  <cp:lastModifiedBy>สุวัฒน์ไชย ใบธน</cp:lastModifiedBy>
  <cp:revision>37</cp:revision>
  <dcterms:created xsi:type="dcterms:W3CDTF">2020-01-03T15:37:50Z</dcterms:created>
  <dcterms:modified xsi:type="dcterms:W3CDTF">2025-01-05T14:47:26Z</dcterms:modified>
</cp:coreProperties>
</file>