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259" r:id="rId4"/>
    <p:sldId id="268" r:id="rId5"/>
    <p:sldId id="271" r:id="rId6"/>
    <p:sldId id="277" r:id="rId7"/>
    <p:sldId id="278" r:id="rId8"/>
    <p:sldId id="279" r:id="rId9"/>
    <p:sldId id="275" r:id="rId10"/>
    <p:sldId id="276" r:id="rId11"/>
    <p:sldId id="272" r:id="rId12"/>
    <p:sldId id="273" r:id="rId13"/>
    <p:sldId id="274" r:id="rId14"/>
    <p:sldId id="267" r:id="rId15"/>
    <p:sldId id="260" r:id="rId16"/>
    <p:sldId id="261" r:id="rId17"/>
    <p:sldId id="262" r:id="rId18"/>
    <p:sldId id="263" r:id="rId19"/>
    <p:sldId id="264" r:id="rId20"/>
    <p:sldId id="270" r:id="rId21"/>
    <p:sldId id="257" r:id="rId22"/>
    <p:sldId id="256" r:id="rId23"/>
    <p:sldId id="258" r:id="rId24"/>
    <p:sldId id="280" r:id="rId25"/>
    <p:sldId id="265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7C80"/>
    <a:srgbClr val="00FF00"/>
    <a:srgbClr val="CC00FF"/>
    <a:srgbClr val="CC66FF"/>
    <a:srgbClr val="FF0066"/>
    <a:srgbClr val="FF99CC"/>
    <a:srgbClr val="FF0000"/>
    <a:srgbClr val="00FF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3" autoAdjust="0"/>
    <p:restoredTop sz="94660"/>
  </p:normalViewPr>
  <p:slideViewPr>
    <p:cSldViewPr>
      <p:cViewPr varScale="1">
        <p:scale>
          <a:sx n="65" d="100"/>
          <a:sy n="65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BAACE6-7CDE-4D4B-B44D-EEA7C0F5631A}" type="datetimeFigureOut">
              <a:rPr lang="es-ES" smtClean="0"/>
              <a:t>25/07/2022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BE9FB-3D2C-416D-956B-7631725BA6E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179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pt-P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pt-P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pt-P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pt-P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946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C8A26-E97D-4F22-914D-A1F2BF3FA0A8}" type="slidenum">
              <a:rPr lang="pt-PT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t-P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25/07/2022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18421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25/07/2022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92415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25/07/2022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224758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850A8-B560-4E09-A221-40D812096D7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24264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F2263-93A4-4F9D-9432-9FF0F59E7563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564139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A88282-52B9-44F8-87D8-E0D11B82A98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3889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3693C-E10C-4767-A6EA-6C0D30828B8C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141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203AF-7BDF-4AF5-8ECE-9E4C3A62D758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68620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8CF00-D2F2-479D-A428-07111C46E856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03003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29DEA-3BF9-4103-8F20-6D7C90262410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4027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F3C5F-BB87-435E-B85F-36F36A1DCE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1274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25/07/2022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852270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806F5-800E-4640-8640-D3D93EB1707A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742011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1F7F3-D9C1-4E66-96D7-9A31F916696F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932279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73596-C7A4-43E6-8E39-E0E3D7BF5779}" type="slidenum">
              <a:rPr lang="es-E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0072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542044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05738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23098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087348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502533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48224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9669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25/07/2022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1561083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34655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121309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788301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3697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25/07/2022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62125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25/07/2022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9302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25/07/2022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924252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25/07/2022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193500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25/07/2022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241532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6EAF-7156-4CDA-9F8C-EDC39C824804}" type="datetimeFigureOut">
              <a:rPr lang="es-ES" smtClean="0"/>
              <a:t>25/07/2022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534669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86EAF-7156-4CDA-9F8C-EDC39C824804}" type="datetimeFigureOut">
              <a:rPr lang="es-ES" smtClean="0"/>
              <a:t>25/07/2022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9ED59-27A0-4470-9332-197DBE30DC3A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51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4E19A5-9D91-4ABF-B649-B9F55EB9A64F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44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1EEE6-91B3-49DD-BBAA-40A28DA3482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25/07/2022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44745-4D59-4651-A6ED-E7E6E3A21B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2.jpg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5" Type="http://schemas.microsoft.com/office/2007/relationships/hdphoto" Target="../media/hdphoto1.wdp"/><Relationship Id="rId10" Type="http://schemas.openxmlformats.org/officeDocument/2006/relationships/slide" Target="slide2.xml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4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3.jpg"/><Relationship Id="rId7" Type="http://schemas.openxmlformats.org/officeDocument/2006/relationships/image" Target="../media/image26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png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10.wdp"/><Relationship Id="rId5" Type="http://schemas.openxmlformats.org/officeDocument/2006/relationships/image" Target="../media/image34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.png"/><Relationship Id="rId5" Type="http://schemas.openxmlformats.org/officeDocument/2006/relationships/slide" Target="slide2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slide" Target="slide21.xml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11" Type="http://schemas.openxmlformats.org/officeDocument/2006/relationships/image" Target="../media/image6.png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slide" Target="slide21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8.gif"/><Relationship Id="rId5" Type="http://schemas.openxmlformats.org/officeDocument/2006/relationships/slide" Target="slide21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3.bp.blogspot.com/-HDoVdA8QYyo/UKtIZxiEPNI/AAAAAAAAA1A/bIs2mUEg_zw/s1600/if.png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83" y="594320"/>
            <a:ext cx="5800725" cy="5715000"/>
          </a:xfrm>
          <a:prstGeom prst="rect">
            <a:avLst/>
          </a:prstGeom>
          <a:noFill/>
          <a:effectLst>
            <a:glow rad="101600">
              <a:srgbClr val="9900CC"/>
            </a:glow>
            <a:innerShdw blurRad="1244600">
              <a:srgbClr val="00B0F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AutoShape 12" descr="2Q=="/>
          <p:cNvSpPr>
            <a:spLocks noChangeAspect="1" noChangeArrowheads="1"/>
          </p:cNvSpPr>
          <p:nvPr/>
        </p:nvSpPr>
        <p:spPr bwMode="auto">
          <a:xfrm>
            <a:off x="4845525" y="24223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052" name="AutoShape 14" descr="2Q=="/>
          <p:cNvSpPr>
            <a:spLocks noChangeAspect="1" noChangeArrowheads="1"/>
          </p:cNvSpPr>
          <p:nvPr/>
        </p:nvSpPr>
        <p:spPr bwMode="auto">
          <a:xfrm>
            <a:off x="4845525" y="24223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Rectángulo redondeado">
            <a:hlinkClick r:id="rId6" action="ppaction://hlinksldjump"/>
          </p:cNvPr>
          <p:cNvSpPr/>
          <p:nvPr/>
        </p:nvSpPr>
        <p:spPr>
          <a:xfrm>
            <a:off x="6018283" y="2944799"/>
            <a:ext cx="2370141" cy="648072"/>
          </a:xfrm>
          <a:prstGeom prst="roundRect">
            <a:avLst/>
          </a:prstGeom>
          <a:solidFill>
            <a:srgbClr val="00FF00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FIRST</a:t>
            </a:r>
            <a:endParaRPr lang="es-ES" sz="28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oper Black" pitchFamily="18" charset="0"/>
            </a:endParaRPr>
          </a:p>
        </p:txBody>
      </p:sp>
      <p:sp>
        <p:nvSpPr>
          <p:cNvPr id="13" name="12 Rectángulo redondeado">
            <a:hlinkClick r:id="rId7" action="ppaction://hlinksldjump"/>
          </p:cNvPr>
          <p:cNvSpPr/>
          <p:nvPr/>
        </p:nvSpPr>
        <p:spPr>
          <a:xfrm>
            <a:off x="6018283" y="3808387"/>
            <a:ext cx="2370141" cy="648072"/>
          </a:xfrm>
          <a:prstGeom prst="roundRect">
            <a:avLst/>
          </a:prstGeom>
          <a:solidFill>
            <a:srgbClr val="FFC000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SECOND</a:t>
            </a:r>
            <a:endParaRPr lang="es-ES" sz="28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oper Black" pitchFamily="18" charset="0"/>
            </a:endParaRPr>
          </a:p>
        </p:txBody>
      </p:sp>
      <p:sp>
        <p:nvSpPr>
          <p:cNvPr id="14" name="13 Rectángulo redondeado">
            <a:hlinkClick r:id="rId8" action="ppaction://hlinksldjump"/>
          </p:cNvPr>
          <p:cNvSpPr/>
          <p:nvPr/>
        </p:nvSpPr>
        <p:spPr>
          <a:xfrm>
            <a:off x="6018283" y="4653136"/>
            <a:ext cx="2370141" cy="648072"/>
          </a:xfrm>
          <a:prstGeom prst="roundRect">
            <a:avLst/>
          </a:prstGeom>
          <a:solidFill>
            <a:srgbClr val="FF0066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THIRD</a:t>
            </a:r>
            <a:endParaRPr lang="es-ES" sz="28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oper Black" pitchFamily="18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47533"/>
            <a:ext cx="4035676" cy="57398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10 Rectángulo redondeado">
            <a:hlinkClick r:id="rId10" action="ppaction://hlinksldjump"/>
          </p:cNvPr>
          <p:cNvSpPr/>
          <p:nvPr/>
        </p:nvSpPr>
        <p:spPr>
          <a:xfrm>
            <a:off x="6012160" y="2060848"/>
            <a:ext cx="2370141" cy="648072"/>
          </a:xfrm>
          <a:prstGeom prst="roundRect">
            <a:avLst/>
          </a:prstGeom>
          <a:solidFill>
            <a:srgbClr val="CC00FF"/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ZERO</a:t>
            </a:r>
            <a:endParaRPr lang="es-ES" sz="28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oper Black" pitchFamily="18" charset="0"/>
            </a:endParaRPr>
          </a:p>
        </p:txBody>
      </p:sp>
      <p:sp>
        <p:nvSpPr>
          <p:cNvPr id="12" name="13 Rectángulo redondeado">
            <a:hlinkClick r:id="rId8" action="ppaction://hlinksldjump"/>
            <a:extLst>
              <a:ext uri="{FF2B5EF4-FFF2-40B4-BE49-F238E27FC236}">
                <a16:creationId xmlns:a16="http://schemas.microsoft.com/office/drawing/2014/main" id="{83C5095F-F214-4C9F-9A56-CF23855AE3E9}"/>
              </a:ext>
            </a:extLst>
          </p:cNvPr>
          <p:cNvSpPr/>
          <p:nvPr/>
        </p:nvSpPr>
        <p:spPr>
          <a:xfrm>
            <a:off x="539552" y="5445224"/>
            <a:ext cx="3024336" cy="100811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 w="762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By</a:t>
            </a:r>
            <a:r>
              <a:rPr lang="es-ES_tradnl" sz="3600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. </a:t>
            </a:r>
            <a:r>
              <a:rPr lang="es-ES_tradnl" sz="3600" dirty="0" err="1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ooper Black" pitchFamily="18" charset="0"/>
              </a:rPr>
              <a:t>Sombat</a:t>
            </a:r>
            <a:endParaRPr lang="es-ES" sz="3600" dirty="0"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70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1043608" y="476672"/>
            <a:ext cx="6984776" cy="1080120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>
                <a:solidFill>
                  <a:srgbClr val="00FF00"/>
                </a:solidFill>
              </a:rPr>
              <a:t>If</a:t>
            </a:r>
            <a:r>
              <a:rPr lang="es-ES_tradnl" sz="3200" dirty="0">
                <a:solidFill>
                  <a:srgbClr val="00FF00"/>
                </a:solidFill>
              </a:rPr>
              <a:t> I </a:t>
            </a:r>
            <a:r>
              <a:rPr lang="es-ES_tradnl" sz="3600" b="1" dirty="0" err="1">
                <a:solidFill>
                  <a:srgbClr val="FFFF00"/>
                </a:solidFill>
              </a:rPr>
              <a:t>go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to</a:t>
            </a:r>
            <a:r>
              <a:rPr lang="es-ES_tradnl" sz="3200" dirty="0">
                <a:solidFill>
                  <a:srgbClr val="00FF00"/>
                </a:solidFill>
              </a:rPr>
              <a:t> Buckingham Palace, </a:t>
            </a:r>
          </a:p>
          <a:p>
            <a:pPr algn="ctr"/>
            <a:r>
              <a:rPr lang="es-ES_tradnl" sz="3200" dirty="0">
                <a:solidFill>
                  <a:srgbClr val="00FF00"/>
                </a:solidFill>
              </a:rPr>
              <a:t>I </a:t>
            </a:r>
            <a:r>
              <a:rPr lang="es-ES_tradnl" sz="3200" b="1" dirty="0">
                <a:solidFill>
                  <a:srgbClr val="FFFF00"/>
                </a:solidFill>
              </a:rPr>
              <a:t>can </a:t>
            </a:r>
            <a:r>
              <a:rPr lang="es-ES_tradnl" sz="3200" b="1" dirty="0" err="1">
                <a:solidFill>
                  <a:srgbClr val="FFFF00"/>
                </a:solidFill>
              </a:rPr>
              <a:t>take</a:t>
            </a:r>
            <a:r>
              <a:rPr lang="es-ES_tradnl" sz="3200" b="1" dirty="0">
                <a:solidFill>
                  <a:srgbClr val="FFFF00"/>
                </a:solidFill>
              </a:rPr>
              <a:t> </a:t>
            </a:r>
            <a:r>
              <a:rPr lang="es-ES_tradnl" sz="3200" dirty="0">
                <a:solidFill>
                  <a:srgbClr val="00FF00"/>
                </a:solidFill>
              </a:rPr>
              <a:t>a </a:t>
            </a:r>
            <a:r>
              <a:rPr lang="es-ES_tradnl" sz="3200" dirty="0" err="1">
                <a:solidFill>
                  <a:srgbClr val="00FF00"/>
                </a:solidFill>
              </a:rPr>
              <a:t>photo</a:t>
            </a:r>
            <a:r>
              <a:rPr lang="es-ES_tradnl" sz="3200" dirty="0">
                <a:solidFill>
                  <a:srgbClr val="00FF00"/>
                </a:solidFill>
              </a:rPr>
              <a:t> of </a:t>
            </a:r>
            <a:r>
              <a:rPr lang="es-ES_tradnl" sz="3200" dirty="0" err="1">
                <a:solidFill>
                  <a:srgbClr val="00FF00"/>
                </a:solidFill>
              </a:rPr>
              <a:t>the</a:t>
            </a:r>
            <a:r>
              <a:rPr lang="es-ES_tradnl" sz="3200" dirty="0">
                <a:solidFill>
                  <a:srgbClr val="00FF00"/>
                </a:solidFill>
              </a:rPr>
              <a:t> Royal </a:t>
            </a:r>
            <a:r>
              <a:rPr lang="es-ES_tradnl" sz="3200" dirty="0" err="1">
                <a:solidFill>
                  <a:srgbClr val="00FF00"/>
                </a:solidFill>
              </a:rPr>
              <a:t>Guard</a:t>
            </a:r>
            <a:r>
              <a:rPr lang="es-ES_tradnl" sz="3200" dirty="0">
                <a:solidFill>
                  <a:srgbClr val="00FF00"/>
                </a:solidFill>
              </a:rPr>
              <a:t>.</a:t>
            </a:r>
            <a:endParaRPr lang="es-ES" sz="3200" dirty="0">
              <a:solidFill>
                <a:srgbClr val="00FF00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50091" y="4077072"/>
            <a:ext cx="4626365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lv.zcache.ca/british_royal_guard_card-p137010668466624084b2icl_40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00" b="95750" l="32250" r="69000">
                        <a14:foregroundMark x1="43250" y1="57750" x2="45750" y2="61250"/>
                        <a14:foregroundMark x1="57750" y1="59500" x2="54000" y2="62750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55" t="6040" r="32109" b="5233"/>
          <a:stretch/>
        </p:blipFill>
        <p:spPr bwMode="auto">
          <a:xfrm>
            <a:off x="5508104" y="1412776"/>
            <a:ext cx="1864706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4101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611560" y="476672"/>
            <a:ext cx="7920880" cy="1080120"/>
          </a:xfrm>
          <a:prstGeom prst="roundRect">
            <a:avLst>
              <a:gd name="adj" fmla="val 21798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>
                <a:solidFill>
                  <a:srgbClr val="00FF00"/>
                </a:solidFill>
              </a:rPr>
              <a:t>If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you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</a:rPr>
              <a:t>go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to</a:t>
            </a:r>
            <a:r>
              <a:rPr lang="es-ES_tradnl" sz="3200" dirty="0">
                <a:solidFill>
                  <a:srgbClr val="00FF00"/>
                </a:solidFill>
              </a:rPr>
              <a:t> London, </a:t>
            </a:r>
          </a:p>
          <a:p>
            <a:pPr algn="ctr"/>
            <a:r>
              <a:rPr lang="es-ES_tradnl" sz="3200" dirty="0" err="1">
                <a:solidFill>
                  <a:srgbClr val="00FF00"/>
                </a:solidFill>
              </a:rPr>
              <a:t>you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</a:rPr>
              <a:t>must</a:t>
            </a:r>
            <a:r>
              <a:rPr lang="es-ES_tradnl" sz="3200" b="1" dirty="0">
                <a:solidFill>
                  <a:srgbClr val="FFFF00"/>
                </a:solidFill>
              </a:rPr>
              <a:t> </a:t>
            </a:r>
            <a:r>
              <a:rPr lang="es-ES_tradnl" sz="3600" b="1" dirty="0">
                <a:solidFill>
                  <a:srgbClr val="FFFF00"/>
                </a:solidFill>
              </a:rPr>
              <a:t>look</a:t>
            </a:r>
            <a:r>
              <a:rPr lang="es-ES_tradnl" sz="3200" b="1" dirty="0">
                <a:solidFill>
                  <a:srgbClr val="FF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right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before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crossing</a:t>
            </a:r>
            <a:r>
              <a:rPr lang="es-ES_tradnl" sz="3200" dirty="0">
                <a:solidFill>
                  <a:srgbClr val="00FF00"/>
                </a:solidFill>
              </a:rPr>
              <a:t> a </a:t>
            </a:r>
            <a:r>
              <a:rPr lang="es-ES_tradnl" sz="3200" dirty="0" err="1">
                <a:solidFill>
                  <a:srgbClr val="00FF00"/>
                </a:solidFill>
              </a:rPr>
              <a:t>street</a:t>
            </a:r>
            <a:endParaRPr lang="es-ES" sz="3200" dirty="0">
              <a:solidFill>
                <a:srgbClr val="00FF00"/>
              </a:solidFill>
            </a:endParaRPr>
          </a:p>
        </p:txBody>
      </p:sp>
      <p:cxnSp>
        <p:nvCxnSpPr>
          <p:cNvPr id="3" name="2 Conector recto"/>
          <p:cNvCxnSpPr/>
          <p:nvPr/>
        </p:nvCxnSpPr>
        <p:spPr>
          <a:xfrm>
            <a:off x="467544" y="4437112"/>
            <a:ext cx="8136904" cy="0"/>
          </a:xfrm>
          <a:prstGeom prst="line">
            <a:avLst/>
          </a:prstGeom>
          <a:ln w="762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243" b="100000" l="0" r="74848">
                        <a14:foregroundMark x1="44545" y1="61022" x2="43939" y2="67732"/>
                        <a14:foregroundMark x1="57273" y1="63259" x2="61515" y2="66454"/>
                        <a14:foregroundMark x1="39697" y1="62300" x2="36667" y2="67412"/>
                        <a14:foregroundMark x1="34545" y1="61342" x2="28182" y2="70288"/>
                        <a14:foregroundMark x1="27273" y1="68371" x2="8485" y2="71885"/>
                        <a14:foregroundMark x1="1515" y1="81150" x2="1515" y2="85942"/>
                        <a14:foregroundMark x1="54242" y1="59425" x2="53939" y2="66773"/>
                        <a14:foregroundMark x1="14242" y1="69329" x2="4545" y2="71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50000" r="46747" b="4539"/>
          <a:stretch/>
        </p:blipFill>
        <p:spPr>
          <a:xfrm>
            <a:off x="6090300" y="3356992"/>
            <a:ext cx="2730172" cy="2211583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56869" l="0" r="100000">
                        <a14:foregroundMark x1="55758" y1="9265" x2="10303" y2="9585"/>
                        <a14:foregroundMark x1="71212" y1="27476" x2="10303" y2="28754"/>
                        <a14:foregroundMark x1="80303" y1="9265" x2="63636" y2="8307"/>
                        <a14:foregroundMark x1="91212" y1="22684" x2="91818" y2="35783"/>
                        <a14:foregroundMark x1="86061" y1="7668" x2="83030" y2="95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747" b="46045"/>
          <a:stretch/>
        </p:blipFill>
        <p:spPr>
          <a:xfrm flipH="1">
            <a:off x="349748" y="2419164"/>
            <a:ext cx="2134019" cy="1875656"/>
          </a:xfrm>
          <a:prstGeom prst="rect">
            <a:avLst/>
          </a:prstGeom>
        </p:spPr>
      </p:pic>
      <p:pic>
        <p:nvPicPr>
          <p:cNvPr id="5" name="Picture 4" descr="http://toonclips.com/600/503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4667" y1="46452" x2="59000" y2="50806"/>
                        <a14:foregroundMark x1="58000" y1="46129" x2="59500" y2="50806"/>
                        <a14:foregroundMark x1="57500" y1="49032" x2="55833" y2="51290"/>
                        <a14:foregroundMark x1="31333" y1="92097" x2="31667" y2="94516"/>
                        <a14:foregroundMark x1="36000" y1="94032" x2="36000" y2="94032"/>
                        <a14:foregroundMark x1="33000" y1="95484" x2="43667" y2="91290"/>
                        <a14:foregroundMark x1="46667" y1="91452" x2="54333" y2="94032"/>
                        <a14:foregroundMark x1="45167" y1="92419" x2="51500" y2="93871"/>
                        <a14:foregroundMark x1="54667" y1="90806" x2="56500" y2="93387"/>
                        <a14:foregroundMark x1="54333" y1="89516" x2="57333" y2="90484"/>
                        <a14:foregroundMark x1="29500" y1="93387" x2="30667" y2="95161"/>
                        <a14:foregroundMark x1="58000" y1="93387" x2="50500" y2="94194"/>
                        <a14:foregroundMark x1="42500" y1="92903" x2="32333" y2="96129"/>
                        <a14:backgroundMark x1="37667" y1="65645" x2="38167" y2="672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48" r="21821"/>
          <a:stretch/>
        </p:blipFill>
        <p:spPr bwMode="auto">
          <a:xfrm>
            <a:off x="755576" y="3742958"/>
            <a:ext cx="1484732" cy="278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Botón de acción: Inicio">
            <a:hlinkClick r:id="" action="ppaction://hlinkshowjump?jump=firstslide" highlightClick="1"/>
          </p:cNvPr>
          <p:cNvSpPr/>
          <p:nvPr/>
        </p:nvSpPr>
        <p:spPr>
          <a:xfrm>
            <a:off x="7812360" y="5949280"/>
            <a:ext cx="648072" cy="432048"/>
          </a:xfrm>
          <a:prstGeom prst="actionButtonHom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611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RESQ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2600164" y="3717032"/>
            <a:ext cx="5692054" cy="2232248"/>
          </a:xfrm>
          <a:prstGeom prst="roundRect">
            <a:avLst>
              <a:gd name="adj" fmla="val 716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1" name="AutoShape 1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052" name="AutoShape 1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99" y="1243845"/>
            <a:ext cx="3896719" cy="1124896"/>
          </a:xfrm>
          <a:prstGeom prst="rect">
            <a:avLst/>
          </a:prstGeom>
        </p:spPr>
      </p:pic>
      <p:pic>
        <p:nvPicPr>
          <p:cNvPr id="5" name="Picture 26" descr="https://gcps.desire2learn.com/d2l/lor/viewer/viewFile.d2lfile/6605/5679/boy_think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1559837" cy="42151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471919"/>
              </p:ext>
            </p:extLst>
          </p:nvPr>
        </p:nvGraphicFramePr>
        <p:xfrm>
          <a:off x="2627785" y="2809875"/>
          <a:ext cx="5544615" cy="6629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232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If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Main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>
                          <a:effectLst/>
                        </a:rPr>
                        <a:t>If + Past Simple</a:t>
                      </a:r>
                      <a:endParaRPr lang="es-ES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effectLst/>
                        </a:rPr>
                        <a:t>would</a:t>
                      </a:r>
                      <a:r>
                        <a:rPr lang="es-ES" b="1" dirty="0">
                          <a:effectLst/>
                        </a:rPr>
                        <a:t> / </a:t>
                      </a:r>
                      <a:r>
                        <a:rPr lang="es-ES" b="1" dirty="0" err="1">
                          <a:effectLst/>
                        </a:rPr>
                        <a:t>could</a:t>
                      </a:r>
                      <a:r>
                        <a:rPr lang="es-ES" b="1" dirty="0">
                          <a:effectLst/>
                        </a:rPr>
                        <a:t> / </a:t>
                      </a:r>
                      <a:r>
                        <a:rPr lang="es-ES" b="1" dirty="0" err="1">
                          <a:effectLst/>
                        </a:rPr>
                        <a:t>might</a:t>
                      </a:r>
                      <a:r>
                        <a:rPr lang="es-ES" b="1" dirty="0">
                          <a:effectLst/>
                        </a:rPr>
                        <a:t> + </a:t>
                      </a:r>
                      <a:r>
                        <a:rPr lang="es-ES" b="1" dirty="0" err="1">
                          <a:effectLst/>
                        </a:rPr>
                        <a:t>verb</a:t>
                      </a:r>
                      <a:endParaRPr lang="es-ES" dirty="0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987824" y="4203665"/>
            <a:ext cx="5328592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 err="1">
                <a:solidFill>
                  <a:srgbClr val="99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If</a:t>
            </a:r>
            <a:r>
              <a:rPr lang="es-ES" sz="2800" b="1" dirty="0">
                <a:solidFill>
                  <a:srgbClr val="99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</a:t>
            </a:r>
            <a:r>
              <a:rPr lang="es-ES" sz="28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were</a:t>
            </a:r>
            <a:r>
              <a:rPr lang="es-ES" sz="28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an</a:t>
            </a: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astronaut</a:t>
            </a: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 </a:t>
            </a:r>
            <a:r>
              <a:rPr lang="es-ES" sz="28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would</a:t>
            </a:r>
            <a:r>
              <a:rPr lang="es-ES" sz="2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travel</a:t>
            </a:r>
            <a:r>
              <a:rPr lang="es-ES" sz="28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in a </a:t>
            </a:r>
            <a:r>
              <a:rPr lang="es-E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spaceship</a:t>
            </a: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</a:t>
            </a:r>
          </a:p>
        </p:txBody>
      </p:sp>
      <p:grpSp>
        <p:nvGrpSpPr>
          <p:cNvPr id="9" name="8 Grupo"/>
          <p:cNvGrpSpPr/>
          <p:nvPr/>
        </p:nvGrpSpPr>
        <p:grpSpPr>
          <a:xfrm>
            <a:off x="2281607" y="565975"/>
            <a:ext cx="2160588" cy="1901057"/>
            <a:chOff x="3995738" y="692150"/>
            <a:chExt cx="3168650" cy="30241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9 Llamada de nube"/>
            <p:cNvSpPr/>
            <p:nvPr/>
          </p:nvSpPr>
          <p:spPr>
            <a:xfrm>
              <a:off x="3995738" y="692150"/>
              <a:ext cx="3168650" cy="3024188"/>
            </a:xfrm>
            <a:prstGeom prst="cloudCallout">
              <a:avLst>
                <a:gd name="adj1" fmla="val -63303"/>
                <a:gd name="adj2" fmla="val 39844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200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200" dirty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ES" sz="3200" dirty="0">
                <a:solidFill>
                  <a:srgbClr val="000000"/>
                </a:solidFill>
              </a:endParaRPr>
            </a:p>
          </p:txBody>
        </p:sp>
        <p:pic>
          <p:nvPicPr>
            <p:cNvPr id="11" name="10 Imagen" descr="astronau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1" t="5704" r="16531" b="2751"/>
            <a:stretch>
              <a:fillRect/>
            </a:stretch>
          </p:blipFill>
          <p:spPr bwMode="auto">
            <a:xfrm>
              <a:off x="5003800" y="1125013"/>
              <a:ext cx="1184274" cy="215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913840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75" name="AutoShape 1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76" name="AutoShape 1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403648" y="476672"/>
            <a:ext cx="6552728" cy="1080120"/>
          </a:xfrm>
          <a:prstGeom prst="roundRect">
            <a:avLst>
              <a:gd name="adj" fmla="val 21798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>
                <a:solidFill>
                  <a:srgbClr val="00FF00"/>
                </a:solidFill>
              </a:rPr>
              <a:t>If</a:t>
            </a:r>
            <a:r>
              <a:rPr lang="es-ES_tradnl" sz="3200" dirty="0">
                <a:solidFill>
                  <a:srgbClr val="00FF00"/>
                </a:solidFill>
              </a:rPr>
              <a:t> I </a:t>
            </a:r>
            <a:r>
              <a:rPr lang="es-ES_tradnl" sz="3600" b="1" dirty="0" err="1">
                <a:solidFill>
                  <a:srgbClr val="FFFF00"/>
                </a:solidFill>
              </a:rPr>
              <a:t>were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an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astronaut</a:t>
            </a:r>
            <a:r>
              <a:rPr lang="es-ES_tradnl" sz="3200" dirty="0">
                <a:solidFill>
                  <a:srgbClr val="00FF00"/>
                </a:solidFill>
              </a:rPr>
              <a:t>, </a:t>
            </a:r>
          </a:p>
          <a:p>
            <a:pPr algn="ctr"/>
            <a:r>
              <a:rPr lang="es-ES_tradnl" sz="3200" dirty="0">
                <a:solidFill>
                  <a:srgbClr val="00FF00"/>
                </a:solidFill>
              </a:rPr>
              <a:t>I </a:t>
            </a:r>
            <a:r>
              <a:rPr lang="es-ES_tradnl" sz="3600" b="1" dirty="0" err="1">
                <a:solidFill>
                  <a:srgbClr val="FFFF00"/>
                </a:solidFill>
              </a:rPr>
              <a:t>would</a:t>
            </a:r>
            <a:r>
              <a:rPr lang="es-ES_tradnl" sz="3600" b="1" dirty="0">
                <a:solidFill>
                  <a:srgbClr val="FFFF00"/>
                </a:solidFill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</a:rPr>
              <a:t>travel</a:t>
            </a:r>
            <a:r>
              <a:rPr lang="es-ES_tradnl" sz="3200" b="1" dirty="0">
                <a:solidFill>
                  <a:srgbClr val="FFFF00"/>
                </a:solidFill>
              </a:rPr>
              <a:t> </a:t>
            </a:r>
            <a:r>
              <a:rPr lang="es-ES_tradnl" sz="3200" dirty="0">
                <a:solidFill>
                  <a:srgbClr val="00FF00"/>
                </a:solidFill>
              </a:rPr>
              <a:t>in a </a:t>
            </a:r>
            <a:r>
              <a:rPr lang="es-ES_tradnl" sz="3200" dirty="0" err="1">
                <a:solidFill>
                  <a:srgbClr val="00FF00"/>
                </a:solidFill>
              </a:rPr>
              <a:t>spaceship</a:t>
            </a:r>
            <a:r>
              <a:rPr lang="es-ES_tradnl" sz="3200" dirty="0">
                <a:solidFill>
                  <a:srgbClr val="00FF00"/>
                </a:solidFill>
              </a:rPr>
              <a:t>.</a:t>
            </a:r>
            <a:endParaRPr lang="es-ES" sz="32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634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ave_rapi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00" name="AutoShape 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101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Rectángulo redondeado"/>
          <p:cNvSpPr/>
          <p:nvPr/>
        </p:nvSpPr>
        <p:spPr>
          <a:xfrm>
            <a:off x="1619672" y="476672"/>
            <a:ext cx="6048672" cy="1080120"/>
          </a:xfrm>
          <a:prstGeom prst="roundRect">
            <a:avLst>
              <a:gd name="adj" fmla="val 21798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>
                <a:solidFill>
                  <a:srgbClr val="00FF00"/>
                </a:solidFill>
              </a:rPr>
              <a:t>If</a:t>
            </a:r>
            <a:r>
              <a:rPr lang="es-ES_tradnl" sz="3200" dirty="0">
                <a:solidFill>
                  <a:srgbClr val="00FF00"/>
                </a:solidFill>
              </a:rPr>
              <a:t> I </a:t>
            </a:r>
            <a:r>
              <a:rPr lang="es-ES_tradnl" sz="3600" b="1" dirty="0" err="1">
                <a:solidFill>
                  <a:srgbClr val="FFFF00"/>
                </a:solidFill>
              </a:rPr>
              <a:t>travelled</a:t>
            </a:r>
            <a:r>
              <a:rPr lang="es-ES_tradnl" sz="3200" dirty="0">
                <a:solidFill>
                  <a:srgbClr val="00FF00"/>
                </a:solidFill>
              </a:rPr>
              <a:t> in a </a:t>
            </a:r>
            <a:r>
              <a:rPr lang="es-ES_tradnl" sz="3200" dirty="0" err="1">
                <a:solidFill>
                  <a:srgbClr val="00FF00"/>
                </a:solidFill>
              </a:rPr>
              <a:t>spaceship</a:t>
            </a:r>
            <a:r>
              <a:rPr lang="es-ES_tradnl" sz="3200" dirty="0">
                <a:solidFill>
                  <a:srgbClr val="00FF00"/>
                </a:solidFill>
              </a:rPr>
              <a:t>, </a:t>
            </a:r>
          </a:p>
          <a:p>
            <a:pPr algn="ctr"/>
            <a:r>
              <a:rPr lang="es-ES_tradnl" sz="3200" dirty="0">
                <a:solidFill>
                  <a:srgbClr val="00FF00"/>
                </a:solidFill>
              </a:rPr>
              <a:t>I </a:t>
            </a:r>
            <a:r>
              <a:rPr lang="es-ES_tradnl" sz="3600" b="1" dirty="0" err="1">
                <a:solidFill>
                  <a:srgbClr val="FFFF00"/>
                </a:solidFill>
              </a:rPr>
              <a:t>would</a:t>
            </a:r>
            <a:r>
              <a:rPr lang="es-ES_tradnl" sz="3600" b="1" dirty="0">
                <a:solidFill>
                  <a:srgbClr val="FFFF00"/>
                </a:solidFill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</a:rPr>
              <a:t>go</a:t>
            </a:r>
            <a:r>
              <a:rPr lang="es-ES_tradnl" sz="3200" b="1" dirty="0">
                <a:solidFill>
                  <a:srgbClr val="FF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to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Mars</a:t>
            </a:r>
            <a:r>
              <a:rPr lang="es-ES_tradnl" sz="3200" dirty="0">
                <a:solidFill>
                  <a:srgbClr val="00FF00"/>
                </a:solidFill>
              </a:rPr>
              <a:t>.</a:t>
            </a:r>
            <a:endParaRPr lang="es-ES" sz="32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6938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24" name="AutoShape 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125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2555776" y="1700808"/>
            <a:ext cx="2952750" cy="1295400"/>
          </a:xfrm>
          <a:prstGeom prst="wedgeEllipseCallout">
            <a:avLst>
              <a:gd name="adj1" fmla="val -2324"/>
              <a:gd name="adj2" fmla="val 6975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>
                <a:solidFill>
                  <a:srgbClr val="000000"/>
                </a:solidFill>
              </a:rPr>
              <a:t>Nice to meet you!</a:t>
            </a:r>
          </a:p>
        </p:txBody>
      </p:sp>
      <p:sp>
        <p:nvSpPr>
          <p:cNvPr id="10" name="9 Rectángulo redondeado"/>
          <p:cNvSpPr/>
          <p:nvPr/>
        </p:nvSpPr>
        <p:spPr>
          <a:xfrm>
            <a:off x="1619672" y="476672"/>
            <a:ext cx="6048672" cy="1080120"/>
          </a:xfrm>
          <a:prstGeom prst="roundRect">
            <a:avLst>
              <a:gd name="adj" fmla="val 21798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>
                <a:solidFill>
                  <a:srgbClr val="00FF00"/>
                </a:solidFill>
              </a:rPr>
              <a:t>If</a:t>
            </a:r>
            <a:r>
              <a:rPr lang="es-ES_tradnl" sz="3200" dirty="0">
                <a:solidFill>
                  <a:srgbClr val="00FF00"/>
                </a:solidFill>
              </a:rPr>
              <a:t> I </a:t>
            </a:r>
            <a:r>
              <a:rPr lang="es-ES_tradnl" sz="3600" b="1" dirty="0" err="1">
                <a:solidFill>
                  <a:srgbClr val="FFFF00"/>
                </a:solidFill>
              </a:rPr>
              <a:t>went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to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Mars</a:t>
            </a:r>
            <a:r>
              <a:rPr lang="es-ES_tradnl" sz="3200" dirty="0">
                <a:solidFill>
                  <a:srgbClr val="00FF00"/>
                </a:solidFill>
              </a:rPr>
              <a:t>, </a:t>
            </a:r>
          </a:p>
          <a:p>
            <a:pPr algn="ctr"/>
            <a:r>
              <a:rPr lang="es-ES_tradnl" sz="3200" dirty="0">
                <a:solidFill>
                  <a:srgbClr val="00FF00"/>
                </a:solidFill>
              </a:rPr>
              <a:t>I </a:t>
            </a:r>
            <a:r>
              <a:rPr lang="es-ES_tradnl" sz="3600" b="1" dirty="0" err="1">
                <a:solidFill>
                  <a:srgbClr val="FFFF00"/>
                </a:solidFill>
              </a:rPr>
              <a:t>would</a:t>
            </a:r>
            <a:r>
              <a:rPr lang="es-ES_tradnl" sz="3600" b="1" dirty="0">
                <a:solidFill>
                  <a:srgbClr val="FFFF00"/>
                </a:solidFill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</a:rPr>
              <a:t>meet</a:t>
            </a:r>
            <a:r>
              <a:rPr lang="es-ES_tradnl" sz="3200" b="1" dirty="0">
                <a:solidFill>
                  <a:srgbClr val="FFFF00"/>
                </a:solidFill>
              </a:rPr>
              <a:t> </a:t>
            </a:r>
            <a:r>
              <a:rPr lang="es-ES_tradnl" sz="3200" dirty="0">
                <a:solidFill>
                  <a:srgbClr val="00FF00"/>
                </a:solidFill>
              </a:rPr>
              <a:t>a </a:t>
            </a:r>
            <a:r>
              <a:rPr lang="es-ES_tradnl" sz="3200" dirty="0" err="1">
                <a:solidFill>
                  <a:srgbClr val="00FF00"/>
                </a:solidFill>
              </a:rPr>
              <a:t>Martian</a:t>
            </a:r>
            <a:r>
              <a:rPr lang="es-ES_tradnl" sz="3200" dirty="0">
                <a:solidFill>
                  <a:srgbClr val="00FF00"/>
                </a:solidFill>
              </a:rPr>
              <a:t>.</a:t>
            </a:r>
            <a:endParaRPr lang="es-ES" sz="32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117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1619672" y="476672"/>
            <a:ext cx="6048672" cy="1080120"/>
          </a:xfrm>
          <a:prstGeom prst="roundRect">
            <a:avLst>
              <a:gd name="adj" fmla="val 21798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>
                <a:solidFill>
                  <a:srgbClr val="00FF00"/>
                </a:solidFill>
              </a:rPr>
              <a:t>If</a:t>
            </a:r>
            <a:r>
              <a:rPr lang="es-ES_tradnl" sz="3200" dirty="0">
                <a:solidFill>
                  <a:srgbClr val="00FF00"/>
                </a:solidFill>
              </a:rPr>
              <a:t> I </a:t>
            </a:r>
            <a:r>
              <a:rPr lang="es-ES_tradnl" sz="3600" b="1" dirty="0" err="1">
                <a:solidFill>
                  <a:srgbClr val="FFFF00"/>
                </a:solidFill>
              </a:rPr>
              <a:t>met</a:t>
            </a:r>
            <a:r>
              <a:rPr lang="es-ES_tradnl" sz="3200" dirty="0">
                <a:solidFill>
                  <a:srgbClr val="00FF00"/>
                </a:solidFill>
              </a:rPr>
              <a:t> a </a:t>
            </a:r>
            <a:r>
              <a:rPr lang="es-ES_tradnl" sz="3200" dirty="0" err="1">
                <a:solidFill>
                  <a:srgbClr val="00FF00"/>
                </a:solidFill>
              </a:rPr>
              <a:t>Martian</a:t>
            </a:r>
            <a:r>
              <a:rPr lang="es-ES_tradnl" sz="3200" dirty="0">
                <a:solidFill>
                  <a:srgbClr val="00FF00"/>
                </a:solidFill>
              </a:rPr>
              <a:t>, </a:t>
            </a:r>
          </a:p>
          <a:p>
            <a:pPr algn="ctr"/>
            <a:r>
              <a:rPr lang="es-ES_tradnl" sz="3200" dirty="0">
                <a:solidFill>
                  <a:srgbClr val="00FF00"/>
                </a:solidFill>
              </a:rPr>
              <a:t>I </a:t>
            </a:r>
            <a:r>
              <a:rPr lang="es-ES_tradnl" sz="3600" b="1" dirty="0" err="1">
                <a:solidFill>
                  <a:srgbClr val="FFFF00"/>
                </a:solidFill>
              </a:rPr>
              <a:t>wouldn’t</a:t>
            </a:r>
            <a:r>
              <a:rPr lang="es-ES_tradnl" sz="3600" b="1" dirty="0">
                <a:solidFill>
                  <a:srgbClr val="FFFF00"/>
                </a:solidFill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</a:rPr>
              <a:t>understand</a:t>
            </a:r>
            <a:r>
              <a:rPr lang="es-ES_tradnl" sz="3200" b="1" dirty="0">
                <a:solidFill>
                  <a:srgbClr val="FF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him</a:t>
            </a:r>
            <a:r>
              <a:rPr lang="es-ES_tradnl" sz="3200" dirty="0">
                <a:solidFill>
                  <a:srgbClr val="00FF00"/>
                </a:solidFill>
              </a:rPr>
              <a:t>.</a:t>
            </a:r>
            <a:endParaRPr lang="es-ES" sz="3200" dirty="0">
              <a:solidFill>
                <a:srgbClr val="00FF00"/>
              </a:solidFill>
            </a:endParaRPr>
          </a:p>
        </p:txBody>
      </p:sp>
      <p:sp>
        <p:nvSpPr>
          <p:cNvPr id="6148" name="AutoShape 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149" name="AutoShape 5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3347864" y="1844824"/>
            <a:ext cx="1728192" cy="1295400"/>
          </a:xfrm>
          <a:prstGeom prst="wedgeEllipseCallout">
            <a:avLst>
              <a:gd name="adj1" fmla="val -5084"/>
              <a:gd name="adj2" fmla="val 6323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7200" b="1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5868144" y="1867621"/>
            <a:ext cx="2557462" cy="1512888"/>
          </a:xfrm>
          <a:prstGeom prst="wedgeEllipseCallout">
            <a:avLst>
              <a:gd name="adj1" fmla="val -47329"/>
              <a:gd name="adj2" fmla="val 4842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1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400" b="1" dirty="0" err="1">
                <a:solidFill>
                  <a:srgbClr val="000000"/>
                </a:solidFill>
                <a:latin typeface="Wingdings" pitchFamily="2" charset="2"/>
              </a:rPr>
              <a:t>IfI</a:t>
            </a:r>
            <a:r>
              <a:rPr lang="es-ES" sz="2400" b="1" dirty="0">
                <a:solidFill>
                  <a:srgbClr val="000000"/>
                </a:solidFill>
                <a:latin typeface="Wingdings" pitchFamily="2" charset="2"/>
              </a:rPr>
              <a:t> </a:t>
            </a:r>
            <a:r>
              <a:rPr lang="es-ES" sz="2400" b="1" dirty="0" err="1">
                <a:solidFill>
                  <a:srgbClr val="000000"/>
                </a:solidFill>
                <a:latin typeface="Wingdings" pitchFamily="2" charset="2"/>
              </a:rPr>
              <a:t>aved</a:t>
            </a:r>
            <a:endParaRPr lang="es-ES" sz="2400" b="1" dirty="0">
              <a:solidFill>
                <a:srgbClr val="000000"/>
              </a:solidFill>
              <a:latin typeface="Euclid Extra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06518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078" grpId="0" animBg="1"/>
      <p:bldP spid="307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171" name="AutoShape 1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172" name="AutoShape 1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1619672" y="476672"/>
            <a:ext cx="6480720" cy="1080120"/>
          </a:xfrm>
          <a:prstGeom prst="roundRect">
            <a:avLst>
              <a:gd name="adj" fmla="val 21798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>
                <a:solidFill>
                  <a:srgbClr val="00FF00"/>
                </a:solidFill>
              </a:rPr>
              <a:t>If</a:t>
            </a:r>
            <a:r>
              <a:rPr lang="es-ES_tradnl" sz="3200" dirty="0">
                <a:solidFill>
                  <a:srgbClr val="00FF00"/>
                </a:solidFill>
              </a:rPr>
              <a:t> I </a:t>
            </a:r>
            <a:r>
              <a:rPr lang="es-ES_tradnl" sz="3600" b="1" dirty="0" err="1">
                <a:solidFill>
                  <a:srgbClr val="FFFF00"/>
                </a:solidFill>
              </a:rPr>
              <a:t>didn’t</a:t>
            </a:r>
            <a:r>
              <a:rPr lang="es-ES_tradnl" sz="3600" b="1" dirty="0">
                <a:solidFill>
                  <a:srgbClr val="FFFF00"/>
                </a:solidFill>
              </a:rPr>
              <a:t> </a:t>
            </a:r>
            <a:r>
              <a:rPr lang="es-ES_tradnl" sz="3600" b="1" dirty="0" err="1">
                <a:solidFill>
                  <a:srgbClr val="FFFF00"/>
                </a:solidFill>
              </a:rPr>
              <a:t>understand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him</a:t>
            </a:r>
            <a:r>
              <a:rPr lang="es-ES_tradnl" sz="3200" dirty="0">
                <a:solidFill>
                  <a:srgbClr val="00FF00"/>
                </a:solidFill>
              </a:rPr>
              <a:t>, </a:t>
            </a:r>
          </a:p>
          <a:p>
            <a:pPr algn="ctr"/>
            <a:r>
              <a:rPr lang="es-ES_tradnl" sz="3200" dirty="0">
                <a:solidFill>
                  <a:srgbClr val="00FF00"/>
                </a:solidFill>
              </a:rPr>
              <a:t>I </a:t>
            </a:r>
            <a:r>
              <a:rPr lang="es-ES_tradnl" sz="3600" b="1" dirty="0" err="1">
                <a:solidFill>
                  <a:srgbClr val="FFFF00"/>
                </a:solidFill>
              </a:rPr>
              <a:t>would</a:t>
            </a:r>
            <a:r>
              <a:rPr lang="es-ES_tradnl" sz="3600" b="1" dirty="0">
                <a:solidFill>
                  <a:srgbClr val="FFFF00"/>
                </a:solidFill>
              </a:rPr>
              <a:t> come</a:t>
            </a:r>
            <a:r>
              <a:rPr lang="es-ES_tradnl" sz="3200" b="1" dirty="0">
                <a:solidFill>
                  <a:srgbClr val="FFFF00"/>
                </a:solidFill>
              </a:rPr>
              <a:t> </a:t>
            </a:r>
            <a:r>
              <a:rPr lang="es-ES_tradnl" sz="3200" dirty="0">
                <a:solidFill>
                  <a:srgbClr val="00FF00"/>
                </a:solidFill>
              </a:rPr>
              <a:t>back </a:t>
            </a:r>
            <a:r>
              <a:rPr lang="es-ES_tradnl" sz="3200" dirty="0" err="1">
                <a:solidFill>
                  <a:srgbClr val="00FF00"/>
                </a:solidFill>
              </a:rPr>
              <a:t>to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the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Earth</a:t>
            </a:r>
            <a:r>
              <a:rPr lang="es-ES_tradnl" sz="3200" dirty="0">
                <a:solidFill>
                  <a:srgbClr val="00FF00"/>
                </a:solidFill>
              </a:rPr>
              <a:t>.</a:t>
            </a:r>
            <a:endParaRPr lang="es-ES" sz="3200" dirty="0">
              <a:solidFill>
                <a:srgbClr val="00FF00"/>
              </a:solidFill>
            </a:endParaRPr>
          </a:p>
        </p:txBody>
      </p:sp>
      <p:sp>
        <p:nvSpPr>
          <p:cNvPr id="11" name="10 Botón de acción: Inicio">
            <a:hlinkClick r:id="" action="ppaction://hlinkshowjump?jump=firstslide" highlightClick="1"/>
          </p:cNvPr>
          <p:cNvSpPr/>
          <p:nvPr/>
        </p:nvSpPr>
        <p:spPr>
          <a:xfrm>
            <a:off x="7812360" y="5949280"/>
            <a:ext cx="648072" cy="432048"/>
          </a:xfrm>
          <a:prstGeom prst="actionButtonHome">
            <a:avLst/>
          </a:prstGeom>
          <a:solidFill>
            <a:srgbClr val="00FFFF"/>
          </a:solidFill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7115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ave_rapi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2483768" y="3818974"/>
            <a:ext cx="5808450" cy="2130305"/>
          </a:xfrm>
          <a:prstGeom prst="roundRect">
            <a:avLst>
              <a:gd name="adj" fmla="val 716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1" name="AutoShape 1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052" name="AutoShape 1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99" y="1243845"/>
            <a:ext cx="3896719" cy="1124895"/>
          </a:xfrm>
          <a:prstGeom prst="rect">
            <a:avLst/>
          </a:prstGeom>
        </p:spPr>
      </p:pic>
      <p:pic>
        <p:nvPicPr>
          <p:cNvPr id="5" name="Picture 26" descr="https://gcps.desire2learn.com/d2l/lor/viewer/viewFile.d2lfile/6605/5679/boy_think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1559837" cy="42151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699792" y="4203665"/>
            <a:ext cx="5640963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 err="1">
                <a:solidFill>
                  <a:srgbClr val="9900C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If</a:t>
            </a:r>
            <a:r>
              <a:rPr lang="es-ES" sz="28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</a:t>
            </a:r>
            <a:r>
              <a:rPr lang="es-ES" sz="28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had</a:t>
            </a:r>
            <a:r>
              <a:rPr lang="es-ES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studied</a:t>
            </a:r>
            <a:r>
              <a:rPr lang="es-ES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hard</a:t>
            </a: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 </a:t>
            </a:r>
            <a:r>
              <a:rPr lang="es-ES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would</a:t>
            </a:r>
            <a:r>
              <a:rPr lang="es-ES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have</a:t>
            </a:r>
            <a:r>
              <a:rPr lang="es-ES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passed</a:t>
            </a:r>
            <a:r>
              <a:rPr lang="es-ES" sz="2800" b="1" dirty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my</a:t>
            </a: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2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exams</a:t>
            </a:r>
            <a:r>
              <a:rPr lang="es-ES" sz="2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</a:t>
            </a:r>
          </a:p>
        </p:txBody>
      </p:sp>
      <p:sp>
        <p:nvSpPr>
          <p:cNvPr id="10" name="9 Llamada de nube"/>
          <p:cNvSpPr/>
          <p:nvPr/>
        </p:nvSpPr>
        <p:spPr>
          <a:xfrm>
            <a:off x="2171397" y="565975"/>
            <a:ext cx="2270798" cy="1901057"/>
          </a:xfrm>
          <a:prstGeom prst="cloudCallout">
            <a:avLst>
              <a:gd name="adj1" fmla="val -63303"/>
              <a:gd name="adj2" fmla="val 398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00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55046"/>
              </p:ext>
            </p:extLst>
          </p:nvPr>
        </p:nvGraphicFramePr>
        <p:xfrm>
          <a:off x="1721671" y="2652855"/>
          <a:ext cx="7332643" cy="6629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490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423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s-ES" b="1" dirty="0" err="1">
                          <a:solidFill>
                            <a:schemeClr val="bg1"/>
                          </a:solidFill>
                          <a:effectLst/>
                        </a:rPr>
                        <a:t>If</a:t>
                      </a:r>
                      <a:r>
                        <a:rPr lang="es-ES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bg1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Main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effectLst/>
                        </a:rPr>
                        <a:t>If</a:t>
                      </a:r>
                      <a:r>
                        <a:rPr lang="es-ES" b="1" dirty="0">
                          <a:effectLst/>
                        </a:rPr>
                        <a:t> + </a:t>
                      </a:r>
                      <a:r>
                        <a:rPr lang="es-ES" b="1" dirty="0" err="1">
                          <a:effectLst/>
                        </a:rPr>
                        <a:t>Past</a:t>
                      </a:r>
                      <a:r>
                        <a:rPr lang="es-ES" b="1" dirty="0">
                          <a:effectLst/>
                        </a:rPr>
                        <a:t> </a:t>
                      </a:r>
                      <a:r>
                        <a:rPr lang="es-ES" b="1" dirty="0" err="1">
                          <a:effectLst/>
                        </a:rPr>
                        <a:t>Perfect</a:t>
                      </a:r>
                      <a:r>
                        <a:rPr lang="es-ES" b="1" dirty="0">
                          <a:effectLst/>
                        </a:rPr>
                        <a:t> tense</a:t>
                      </a:r>
                      <a:endParaRPr lang="es-ES" dirty="0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effectLst/>
                        </a:rPr>
                        <a:t>would</a:t>
                      </a:r>
                      <a:r>
                        <a:rPr lang="es-ES" b="1" dirty="0">
                          <a:effectLst/>
                        </a:rPr>
                        <a:t>/</a:t>
                      </a:r>
                      <a:r>
                        <a:rPr lang="es-ES" b="1" dirty="0" err="1">
                          <a:effectLst/>
                        </a:rPr>
                        <a:t>could</a:t>
                      </a:r>
                      <a:r>
                        <a:rPr lang="es-ES" b="1" dirty="0">
                          <a:effectLst/>
                        </a:rPr>
                        <a:t>/</a:t>
                      </a:r>
                      <a:r>
                        <a:rPr lang="es-ES" b="1" dirty="0" err="1">
                          <a:effectLst/>
                        </a:rPr>
                        <a:t>might</a:t>
                      </a:r>
                      <a:r>
                        <a:rPr lang="es-ES" b="1" dirty="0">
                          <a:effectLst/>
                        </a:rPr>
                        <a:t> + </a:t>
                      </a:r>
                      <a:r>
                        <a:rPr lang="es-ES" b="1" dirty="0" err="1">
                          <a:effectLst/>
                        </a:rPr>
                        <a:t>have</a:t>
                      </a:r>
                      <a:r>
                        <a:rPr lang="es-ES" b="1" dirty="0">
                          <a:effectLst/>
                        </a:rPr>
                        <a:t> + </a:t>
                      </a:r>
                      <a:r>
                        <a:rPr lang="es-ES" b="1" dirty="0" err="1">
                          <a:effectLst/>
                        </a:rPr>
                        <a:t>past</a:t>
                      </a:r>
                      <a:r>
                        <a:rPr lang="es-ES" b="1" dirty="0">
                          <a:effectLst/>
                        </a:rPr>
                        <a:t> </a:t>
                      </a:r>
                      <a:r>
                        <a:rPr lang="es-ES" b="1" dirty="0" err="1">
                          <a:effectLst/>
                        </a:rPr>
                        <a:t>participle</a:t>
                      </a:r>
                      <a:endParaRPr lang="es-ES" dirty="0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95500" y="30908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889" b="98844" l="23067" r="75667">
                        <a14:foregroundMark x1="62800" y1="51378" x2="67067" y2="52000"/>
                        <a14:foregroundMark x1="62667" y1="62933" x2="70533" y2="63733"/>
                        <a14:foregroundMark x1="62667" y1="57067" x2="67933" y2="57867"/>
                        <a14:foregroundMark x1="34933" y1="60267" x2="38533" y2="610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00" t="45931" r="23534" b="1745"/>
          <a:stretch/>
        </p:blipFill>
        <p:spPr>
          <a:xfrm>
            <a:off x="2355119" y="833976"/>
            <a:ext cx="1712826" cy="127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5970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Llamada rectangular redondeada"/>
          <p:cNvSpPr/>
          <p:nvPr/>
        </p:nvSpPr>
        <p:spPr>
          <a:xfrm>
            <a:off x="611560" y="548680"/>
            <a:ext cx="6552728" cy="1224136"/>
          </a:xfrm>
          <a:prstGeom prst="wedgeRoundRectCallout">
            <a:avLst>
              <a:gd name="adj1" fmla="val -1314"/>
              <a:gd name="adj2" fmla="val 9138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800" dirty="0" err="1">
                <a:latin typeface="Comic Sans MS" pitchFamily="66" charset="0"/>
              </a:rPr>
              <a:t>I</a:t>
            </a:r>
            <a:r>
              <a:rPr lang="es-ES_tradnl" sz="2800" dirty="0" err="1">
                <a:solidFill>
                  <a:schemeClr val="tx1"/>
                </a:solidFill>
                <a:latin typeface="Comic Sans MS" pitchFamily="66" charset="0"/>
              </a:rPr>
              <a:t>If</a:t>
            </a:r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dirty="0" err="1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rgbClr val="C00000"/>
                </a:solidFill>
                <a:latin typeface="Comic Sans MS" pitchFamily="66" charset="0"/>
              </a:rPr>
              <a:t>had</a:t>
            </a:r>
            <a:r>
              <a:rPr lang="es-ES_tradnl" sz="28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rgbClr val="C00000"/>
                </a:solidFill>
                <a:latin typeface="Comic Sans MS" pitchFamily="66" charset="0"/>
              </a:rPr>
              <a:t>studied</a:t>
            </a:r>
            <a:r>
              <a:rPr lang="es-ES_tradnl" sz="28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_tradnl" sz="2800" dirty="0" err="1">
                <a:solidFill>
                  <a:schemeClr val="tx1"/>
                </a:solidFill>
                <a:latin typeface="Comic Sans MS" pitchFamily="66" charset="0"/>
              </a:rPr>
              <a:t>hard</a:t>
            </a:r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</a:p>
          <a:p>
            <a:pPr algn="ctr"/>
            <a:r>
              <a:rPr lang="es-ES_tradnl" sz="2800" dirty="0" err="1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rgbClr val="C00000"/>
                </a:solidFill>
                <a:latin typeface="Comic Sans MS" pitchFamily="66" charset="0"/>
              </a:rPr>
              <a:t>wouldn’t</a:t>
            </a:r>
            <a:r>
              <a:rPr lang="es-ES_tradnl" sz="28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rgbClr val="C00000"/>
                </a:solidFill>
                <a:latin typeface="Comic Sans MS" pitchFamily="66" charset="0"/>
              </a:rPr>
              <a:t>have</a:t>
            </a:r>
            <a:r>
              <a:rPr lang="es-ES_tradnl" sz="28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rgbClr val="C00000"/>
                </a:solidFill>
                <a:latin typeface="Comic Sans MS" pitchFamily="66" charset="0"/>
              </a:rPr>
              <a:t>failed</a:t>
            </a:r>
            <a:r>
              <a:rPr lang="es-ES_tradnl" sz="28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_tradnl" sz="2800" dirty="0" err="1">
                <a:solidFill>
                  <a:schemeClr val="tx1"/>
                </a:solidFill>
                <a:latin typeface="Comic Sans MS" pitchFamily="66" charset="0"/>
              </a:rPr>
              <a:t>your</a:t>
            </a:r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dirty="0" err="1">
                <a:solidFill>
                  <a:schemeClr val="tx1"/>
                </a:solidFill>
                <a:latin typeface="Comic Sans MS" pitchFamily="66" charset="0"/>
              </a:rPr>
              <a:t>exam</a:t>
            </a:r>
            <a:r>
              <a:rPr lang="es-ES_tradnl" sz="2800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4541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2768378" y="3526122"/>
            <a:ext cx="5692054" cy="2232248"/>
          </a:xfrm>
          <a:prstGeom prst="roundRect">
            <a:avLst>
              <a:gd name="adj" fmla="val 716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1" name="AutoShape 12" descr="2Q=="/>
          <p:cNvSpPr>
            <a:spLocks noChangeAspect="1" noChangeArrowheads="1"/>
          </p:cNvSpPr>
          <p:nvPr/>
        </p:nvSpPr>
        <p:spPr bwMode="auto">
          <a:xfrm>
            <a:off x="4587814" y="308569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052" name="AutoShape 14" descr="2Q=="/>
          <p:cNvSpPr>
            <a:spLocks noChangeAspect="1" noChangeArrowheads="1"/>
          </p:cNvSpPr>
          <p:nvPr/>
        </p:nvSpPr>
        <p:spPr bwMode="auto">
          <a:xfrm>
            <a:off x="4587814" y="308569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059832" y="3848994"/>
            <a:ext cx="5400600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600" b="1" dirty="0" err="1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If</a:t>
            </a:r>
            <a:r>
              <a:rPr lang="es-ES" sz="36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</a:t>
            </a:r>
            <a:r>
              <a:rPr lang="es-ES" sz="36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am</a:t>
            </a:r>
            <a:r>
              <a:rPr lang="es-ES" sz="36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late </a:t>
            </a:r>
            <a:r>
              <a:rPr lang="es-ES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for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school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,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my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teacher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err="1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gets</a:t>
            </a:r>
            <a:r>
              <a:rPr lang="es-ES" sz="3600" b="1" dirty="0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err="1">
                <a:solidFill>
                  <a:srgbClr val="CC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angry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.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33066"/>
              </p:ext>
            </p:extLst>
          </p:nvPr>
        </p:nvGraphicFramePr>
        <p:xfrm>
          <a:off x="2795998" y="2575150"/>
          <a:ext cx="5616624" cy="6629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64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s-ES" b="1" dirty="0" err="1">
                          <a:solidFill>
                            <a:schemeClr val="bg1"/>
                          </a:solidFill>
                          <a:effectLst/>
                        </a:rPr>
                        <a:t>If</a:t>
                      </a:r>
                      <a:r>
                        <a:rPr lang="es-ES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bg1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0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Main</a:t>
                      </a:r>
                      <a:r>
                        <a:rPr lang="es-ES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clause</a:t>
                      </a:r>
                      <a:endParaRPr lang="es-ES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 dirty="0" err="1">
                          <a:effectLst/>
                        </a:rPr>
                        <a:t>If</a:t>
                      </a:r>
                      <a:r>
                        <a:rPr lang="es-ES" b="1" dirty="0">
                          <a:effectLst/>
                        </a:rPr>
                        <a:t> + </a:t>
                      </a:r>
                      <a:r>
                        <a:rPr lang="es-ES" b="1" dirty="0" err="1">
                          <a:effectLst/>
                        </a:rPr>
                        <a:t>Present</a:t>
                      </a:r>
                      <a:r>
                        <a:rPr lang="es-ES" b="1" dirty="0">
                          <a:effectLst/>
                        </a:rPr>
                        <a:t> simple</a:t>
                      </a:r>
                      <a:endParaRPr lang="es-ES" dirty="0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</a:rPr>
                        <a:t>Present simple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052736"/>
            <a:ext cx="3486624" cy="914324"/>
          </a:xfrm>
          <a:prstGeom prst="rect">
            <a:avLst/>
          </a:prstGeom>
        </p:spPr>
      </p:pic>
      <p:pic>
        <p:nvPicPr>
          <p:cNvPr id="1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808312" cy="38585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591467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Llamada rectangular redondeada"/>
          <p:cNvSpPr/>
          <p:nvPr/>
        </p:nvSpPr>
        <p:spPr>
          <a:xfrm>
            <a:off x="611560" y="586941"/>
            <a:ext cx="5616624" cy="938838"/>
          </a:xfrm>
          <a:prstGeom prst="wedgeRoundRectCallout">
            <a:avLst>
              <a:gd name="adj1" fmla="val 36632"/>
              <a:gd name="adj2" fmla="val 9728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 err="1">
                <a:latin typeface="Comic Sans MS" pitchFamily="66" charset="0"/>
              </a:rPr>
              <a:t>I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If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rgbClr val="C00000"/>
                </a:solidFill>
                <a:latin typeface="Comic Sans MS" pitchFamily="66" charset="0"/>
              </a:rPr>
              <a:t>had</a:t>
            </a:r>
            <a:r>
              <a:rPr lang="es-ES_tradnl" sz="28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rgbClr val="C00000"/>
                </a:solidFill>
                <a:latin typeface="Comic Sans MS" pitchFamily="66" charset="0"/>
              </a:rPr>
              <a:t>passed</a:t>
            </a:r>
            <a:r>
              <a:rPr lang="es-ES_tradnl" sz="28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your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exam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, </a:t>
            </a:r>
          </a:p>
          <a:p>
            <a:pPr algn="ctr"/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rgbClr val="C00000"/>
                </a:solidFill>
                <a:latin typeface="Comic Sans MS" pitchFamily="66" charset="0"/>
              </a:rPr>
              <a:t>could</a:t>
            </a:r>
            <a:r>
              <a:rPr lang="es-ES_tradnl" sz="28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rgbClr val="C00000"/>
                </a:solidFill>
                <a:latin typeface="Comic Sans MS" pitchFamily="66" charset="0"/>
              </a:rPr>
              <a:t>have</a:t>
            </a:r>
            <a:r>
              <a:rPr lang="es-ES_tradnl" sz="28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rgbClr val="C00000"/>
                </a:solidFill>
                <a:latin typeface="Comic Sans MS" pitchFamily="66" charset="0"/>
              </a:rPr>
              <a:t>gone</a:t>
            </a:r>
            <a:r>
              <a:rPr lang="es-ES_tradnl" sz="28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to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beach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89586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 redondeado"/>
          <p:cNvSpPr/>
          <p:nvPr/>
        </p:nvSpPr>
        <p:spPr>
          <a:xfrm>
            <a:off x="611560" y="404664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Llamada rectangular redondeada"/>
          <p:cNvSpPr/>
          <p:nvPr/>
        </p:nvSpPr>
        <p:spPr>
          <a:xfrm>
            <a:off x="251520" y="260648"/>
            <a:ext cx="4752528" cy="1368152"/>
          </a:xfrm>
          <a:prstGeom prst="wedgeRoundRectCallout">
            <a:avLst>
              <a:gd name="adj1" fmla="val -8671"/>
              <a:gd name="adj2" fmla="val 18048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If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I </a:t>
            </a:r>
            <a:r>
              <a:rPr lang="es-ES_tradnl" sz="2800" b="1" dirty="0" err="1">
                <a:solidFill>
                  <a:srgbClr val="C00000"/>
                </a:solidFill>
                <a:latin typeface="Comic Sans MS" pitchFamily="66" charset="0"/>
              </a:rPr>
              <a:t>had</a:t>
            </a:r>
            <a:r>
              <a:rPr lang="es-ES_tradnl" sz="28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rgbClr val="C00000"/>
                </a:solidFill>
                <a:latin typeface="Comic Sans MS" pitchFamily="66" charset="0"/>
              </a:rPr>
              <a:t>gone</a:t>
            </a:r>
            <a:r>
              <a:rPr lang="es-ES_tradnl" sz="28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to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the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beach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, I </a:t>
            </a:r>
            <a:r>
              <a:rPr lang="es-ES_tradnl" sz="2800" b="1" dirty="0" err="1">
                <a:solidFill>
                  <a:srgbClr val="C00000"/>
                </a:solidFill>
                <a:latin typeface="Comic Sans MS" pitchFamily="66" charset="0"/>
              </a:rPr>
              <a:t>would</a:t>
            </a:r>
            <a:r>
              <a:rPr lang="es-ES_tradnl" sz="28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rgbClr val="C00000"/>
                </a:solidFill>
                <a:latin typeface="Comic Sans MS" pitchFamily="66" charset="0"/>
              </a:rPr>
              <a:t>have</a:t>
            </a:r>
            <a:r>
              <a:rPr lang="es-ES_tradnl" sz="28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_tradnl" sz="2800" b="1" dirty="0" err="1">
                <a:solidFill>
                  <a:srgbClr val="C00000"/>
                </a:solidFill>
                <a:latin typeface="Comic Sans MS" pitchFamily="66" charset="0"/>
              </a:rPr>
              <a:t>made</a:t>
            </a:r>
            <a:r>
              <a:rPr lang="es-ES_tradnl" sz="2400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sand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_tradnl" sz="2400" dirty="0" err="1">
                <a:solidFill>
                  <a:schemeClr val="tx1"/>
                </a:solidFill>
                <a:latin typeface="Comic Sans MS" pitchFamily="66" charset="0"/>
              </a:rPr>
              <a:t>castles</a:t>
            </a:r>
            <a:r>
              <a:rPr lang="es-ES_tradnl" sz="2400" dirty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" sz="2400" dirty="0">
              <a:latin typeface="Comic Sans MS" pitchFamily="66" charset="0"/>
            </a:endParaRPr>
          </a:p>
        </p:txBody>
      </p:sp>
      <p:sp>
        <p:nvSpPr>
          <p:cNvPr id="2" name="1 Botón de acción: Inicio">
            <a:hlinkClick r:id="" action="ppaction://hlinkshowjump?jump=firstslide" highlightClick="1"/>
          </p:cNvPr>
          <p:cNvSpPr/>
          <p:nvPr/>
        </p:nvSpPr>
        <p:spPr>
          <a:xfrm>
            <a:off x="7812360" y="5949280"/>
            <a:ext cx="648072" cy="432048"/>
          </a:xfrm>
          <a:prstGeom prst="actionButtonHom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03527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5062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pt-BR" dirty="0" err="1">
                <a:solidFill>
                  <a:srgbClr val="FF0000"/>
                </a:solidFill>
              </a:rPr>
              <a:t>Conditional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 err="1">
                <a:solidFill>
                  <a:srgbClr val="FF0000"/>
                </a:solidFill>
              </a:rPr>
              <a:t>Sentences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822722"/>
            <a:ext cx="8229600" cy="57606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sz="3900" b="1" dirty="0"/>
              <a:t>TYPE </a:t>
            </a:r>
            <a:r>
              <a:rPr lang="en-US" sz="3900" b="1" dirty="0"/>
              <a:t>0</a:t>
            </a:r>
            <a:endParaRPr lang="pt-BR" sz="3900" b="1" dirty="0"/>
          </a:p>
          <a:p>
            <a:pPr marL="0" indent="0">
              <a:buNone/>
            </a:pPr>
            <a:r>
              <a:rPr lang="pt-BR" sz="3900" dirty="0"/>
              <a:t>If + Simple Present    + Simple Present </a:t>
            </a:r>
          </a:p>
          <a:p>
            <a:pPr marL="0" indent="0">
              <a:buNone/>
            </a:pPr>
            <a:r>
              <a:rPr lang="pt-BR" sz="3900" dirty="0"/>
              <a:t>	           </a:t>
            </a:r>
            <a:r>
              <a:rPr lang="pt-BR" sz="3900" b="1" dirty="0">
                <a:highlight>
                  <a:srgbClr val="FFFF00"/>
                </a:highlight>
              </a:rPr>
              <a:t>If V1, + V1</a:t>
            </a:r>
            <a:endParaRPr lang="pt-BR" sz="3900" dirty="0"/>
          </a:p>
          <a:p>
            <a:pPr marL="0" indent="0">
              <a:buNone/>
            </a:pPr>
            <a:r>
              <a:rPr lang="pt-BR" sz="3900" b="1" dirty="0"/>
              <a:t>TYPE I</a:t>
            </a:r>
          </a:p>
          <a:p>
            <a:pPr marL="0" indent="0">
              <a:buNone/>
            </a:pPr>
            <a:r>
              <a:rPr lang="pt-BR" sz="3900" dirty="0"/>
              <a:t>If + Simple Present    +     Future</a:t>
            </a:r>
          </a:p>
          <a:p>
            <a:pPr marL="0" indent="0">
              <a:buNone/>
            </a:pPr>
            <a:r>
              <a:rPr lang="pt-BR" sz="3900" dirty="0"/>
              <a:t>	           </a:t>
            </a:r>
            <a:r>
              <a:rPr lang="pt-BR" sz="3900" b="1" dirty="0">
                <a:highlight>
                  <a:srgbClr val="FFFF00"/>
                </a:highlight>
              </a:rPr>
              <a:t>If V1, will + V1</a:t>
            </a:r>
            <a:endParaRPr lang="pt-BR" sz="3900" dirty="0"/>
          </a:p>
          <a:p>
            <a:pPr marL="0" indent="0">
              <a:buNone/>
            </a:pPr>
            <a:r>
              <a:rPr lang="pt-BR" sz="3900" b="1" dirty="0"/>
              <a:t>TYPE II</a:t>
            </a:r>
          </a:p>
          <a:p>
            <a:pPr marL="0" indent="0">
              <a:buNone/>
            </a:pPr>
            <a:r>
              <a:rPr lang="pt-BR" sz="3900" dirty="0"/>
              <a:t>If + Simple Past         +     would infinitive</a:t>
            </a:r>
          </a:p>
          <a:p>
            <a:pPr marL="0" indent="0">
              <a:buNone/>
            </a:pPr>
            <a:r>
              <a:rPr lang="pt-BR" sz="3900" b="1" dirty="0"/>
              <a:t>		</a:t>
            </a:r>
            <a:r>
              <a:rPr lang="pt-BR" sz="3900" b="1" dirty="0">
                <a:highlight>
                  <a:srgbClr val="FFFF00"/>
                </a:highlight>
              </a:rPr>
              <a:t>If V2, would + V1</a:t>
            </a:r>
            <a:endParaRPr lang="pt-BR" sz="3900" dirty="0"/>
          </a:p>
          <a:p>
            <a:pPr marL="0" indent="0">
              <a:buNone/>
            </a:pPr>
            <a:r>
              <a:rPr lang="pt-BR" sz="3900" b="1" dirty="0"/>
              <a:t>TYPE III</a:t>
            </a:r>
          </a:p>
          <a:p>
            <a:pPr marL="0" indent="0">
              <a:buNone/>
            </a:pPr>
            <a:r>
              <a:rPr lang="pt-BR" sz="3900" dirty="0"/>
              <a:t>If + Past Perfect        +     would have +participle</a:t>
            </a:r>
          </a:p>
          <a:p>
            <a:pPr marL="0" indent="0">
              <a:buNone/>
            </a:pPr>
            <a:r>
              <a:rPr lang="pt-BR" sz="3900" dirty="0"/>
              <a:t>		</a:t>
            </a:r>
            <a:r>
              <a:rPr lang="pt-BR" sz="3900" b="1" dirty="0">
                <a:highlight>
                  <a:srgbClr val="FFFF00"/>
                </a:highlight>
              </a:rPr>
              <a:t>If had + V3, would have + V3</a:t>
            </a:r>
            <a:endParaRPr lang="pt-BR" sz="3900" dirty="0"/>
          </a:p>
          <a:p>
            <a:pPr marL="0" indent="0">
              <a:buNone/>
            </a:pPr>
            <a:endParaRPr lang="pt-BR" sz="3900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072517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429442"/>
            <a:ext cx="7114796" cy="10950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th-TH" sz="502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การจดจำ </a:t>
            </a:r>
            <a:r>
              <a:rPr lang="en-US" sz="502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Clause </a:t>
            </a:r>
            <a:r>
              <a:rPr lang="th-TH" sz="502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แบบง่ายๆ</a:t>
            </a:r>
            <a:endParaRPr lang="en-US" sz="5025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Marcador de número de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7CB6A-1CC9-4BFD-B7E2-D7F67DD47BE0}" type="slidenum">
              <a:rPr lang="en-US" smtClean="0"/>
              <a:t>23</a:t>
            </a:fld>
            <a:endParaRPr lang="en-US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34C61E5-4A92-4DAC-842B-A7F02A3E096D}"/>
              </a:ext>
            </a:extLst>
          </p:cNvPr>
          <p:cNvSpPr txBox="1">
            <a:spLocks/>
          </p:cNvSpPr>
          <p:nvPr/>
        </p:nvSpPr>
        <p:spPr>
          <a:xfrm>
            <a:off x="849394" y="1926659"/>
            <a:ext cx="7355758" cy="68416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lIns="68580" tIns="34290" rIns="68580" bIns="3429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2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 If+V1, V1 </a:t>
            </a: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9B38F8C-38BC-428D-B98D-561AFA51CB6F}"/>
              </a:ext>
            </a:extLst>
          </p:cNvPr>
          <p:cNvSpPr txBox="1">
            <a:spLocks/>
          </p:cNvSpPr>
          <p:nvPr/>
        </p:nvSpPr>
        <p:spPr>
          <a:xfrm>
            <a:off x="849394" y="2864309"/>
            <a:ext cx="7355758" cy="684161"/>
          </a:xfrm>
          <a:prstGeom prst="rect">
            <a:avLst/>
          </a:prstGeom>
          <a:solidFill>
            <a:srgbClr val="FFFF00"/>
          </a:solidFill>
        </p:spPr>
        <p:txBody>
          <a:bodyPr vert="horz" lIns="68580" tIns="34290" rIns="68580" bIns="3429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2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If+V1, will+V1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73CE33C-B456-415B-A742-3ECFC59E2F30}"/>
              </a:ext>
            </a:extLst>
          </p:cNvPr>
          <p:cNvSpPr txBox="1">
            <a:spLocks/>
          </p:cNvSpPr>
          <p:nvPr/>
        </p:nvSpPr>
        <p:spPr>
          <a:xfrm>
            <a:off x="849394" y="3743627"/>
            <a:ext cx="7355758" cy="684161"/>
          </a:xfrm>
          <a:prstGeom prst="rect">
            <a:avLst/>
          </a:prstGeom>
          <a:solidFill>
            <a:srgbClr val="7030A0"/>
          </a:solidFill>
        </p:spPr>
        <p:txBody>
          <a:bodyPr vert="horz" lIns="68580" tIns="34290" rIns="68580" bIns="3429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2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If+V2, would+V1 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D04EC5C4-0D7F-4B37-A857-CE4659A61730}"/>
              </a:ext>
            </a:extLst>
          </p:cNvPr>
          <p:cNvSpPr txBox="1">
            <a:spLocks/>
          </p:cNvSpPr>
          <p:nvPr/>
        </p:nvSpPr>
        <p:spPr>
          <a:xfrm>
            <a:off x="849394" y="4681277"/>
            <a:ext cx="7355758" cy="684161"/>
          </a:xfrm>
          <a:prstGeom prst="rect">
            <a:avLst/>
          </a:prstGeom>
          <a:solidFill>
            <a:srgbClr val="FF5050"/>
          </a:solidFill>
        </p:spPr>
        <p:txBody>
          <a:bodyPr vert="horz" lIns="68580" tIns="34290" rIns="68580" bIns="3429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25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If+had+V3, would have+V3 </a:t>
            </a:r>
          </a:p>
        </p:txBody>
      </p:sp>
      <p:sp>
        <p:nvSpPr>
          <p:cNvPr id="11" name="Marcador de pie de página 21">
            <a:extLst>
              <a:ext uri="{FF2B5EF4-FFF2-40B4-BE49-F238E27FC236}">
                <a16:creationId xmlns:a16="http://schemas.microsoft.com/office/drawing/2014/main" id="{666D2A61-A8B2-41E9-9934-422949F414EB}"/>
              </a:ext>
            </a:extLst>
          </p:cNvPr>
          <p:cNvSpPr txBox="1">
            <a:spLocks/>
          </p:cNvSpPr>
          <p:nvPr/>
        </p:nvSpPr>
        <p:spPr>
          <a:xfrm>
            <a:off x="658469" y="6030450"/>
            <a:ext cx="7200800" cy="4716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68580" tIns="34290" rIns="68580" bIns="34290" rtlCol="0" anchor="ctr"/>
          <a:lstStyle>
            <a:defPPr>
              <a:defRPr lang="es-ES"/>
            </a:defPPr>
            <a:lvl1pPr marL="0" algn="ctr" defTabSz="914400" rtl="0" eaLnBrk="1" latinLnBrk="0" hangingPunct="1">
              <a:defRPr sz="900" kern="1200" cap="all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err="1">
                <a:solidFill>
                  <a:schemeClr val="tx1"/>
                </a:solidFill>
                <a:cs typeface="DSU_Erawan" panose="020B0604020202020204" pitchFamily="34" charset="-34"/>
              </a:rPr>
              <a:t>Suratpittaya</a:t>
            </a:r>
            <a:r>
              <a:rPr lang="en-US" sz="2800" b="1" dirty="0">
                <a:solidFill>
                  <a:schemeClr val="tx1"/>
                </a:solidFill>
              </a:rPr>
              <a:t>  SCHOOL, 2022    (T. </a:t>
            </a:r>
            <a:r>
              <a:rPr lang="en-US" sz="2800" b="1" dirty="0" err="1">
                <a:solidFill>
                  <a:schemeClr val="tx1"/>
                </a:solidFill>
              </a:rPr>
              <a:t>Sombat</a:t>
            </a:r>
            <a:r>
              <a:rPr lang="en-US" sz="2800" b="1" dirty="0">
                <a:solidFill>
                  <a:schemeClr val="tx1"/>
                </a:solidFill>
              </a:rPr>
              <a:t> )</a:t>
            </a:r>
          </a:p>
        </p:txBody>
      </p:sp>
      <p:sp>
        <p:nvSpPr>
          <p:cNvPr id="3" name="ลูกศร: โค้งขวา 2">
            <a:extLst>
              <a:ext uri="{FF2B5EF4-FFF2-40B4-BE49-F238E27FC236}">
                <a16:creationId xmlns:a16="http://schemas.microsoft.com/office/drawing/2014/main" id="{F772B2A7-F408-7C21-0A56-3F1E5C9FBA38}"/>
              </a:ext>
            </a:extLst>
          </p:cNvPr>
          <p:cNvSpPr/>
          <p:nvPr/>
        </p:nvSpPr>
        <p:spPr>
          <a:xfrm>
            <a:off x="467544" y="562532"/>
            <a:ext cx="381850" cy="1786348"/>
          </a:xfrm>
          <a:prstGeom prst="curvedRightArrow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2" name="ลูกศร: โค้งขวา 11">
            <a:extLst>
              <a:ext uri="{FF2B5EF4-FFF2-40B4-BE49-F238E27FC236}">
                <a16:creationId xmlns:a16="http://schemas.microsoft.com/office/drawing/2014/main" id="{2B215319-57BF-1DDB-C032-B0A4F3503301}"/>
              </a:ext>
            </a:extLst>
          </p:cNvPr>
          <p:cNvSpPr/>
          <p:nvPr/>
        </p:nvSpPr>
        <p:spPr>
          <a:xfrm>
            <a:off x="420634" y="879516"/>
            <a:ext cx="454847" cy="2430014"/>
          </a:xfrm>
          <a:prstGeom prst="curved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13" name="ลูกศร: โค้งขวา 12">
            <a:extLst>
              <a:ext uri="{FF2B5EF4-FFF2-40B4-BE49-F238E27FC236}">
                <a16:creationId xmlns:a16="http://schemas.microsoft.com/office/drawing/2014/main" id="{F026E220-F90C-0B1D-61AC-E38656476996}"/>
              </a:ext>
            </a:extLst>
          </p:cNvPr>
          <p:cNvSpPr/>
          <p:nvPr/>
        </p:nvSpPr>
        <p:spPr>
          <a:xfrm>
            <a:off x="368459" y="1191746"/>
            <a:ext cx="454848" cy="2955929"/>
          </a:xfrm>
          <a:prstGeom prst="curvedRightArrow">
            <a:avLst/>
          </a:prstGeom>
          <a:ln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  <a:highlight>
                <a:srgbClr val="9900CC"/>
              </a:highlight>
            </a:endParaRPr>
          </a:p>
        </p:txBody>
      </p:sp>
      <p:sp>
        <p:nvSpPr>
          <p:cNvPr id="14" name="ลูกศร: โค้งขวา 13">
            <a:extLst>
              <a:ext uri="{FF2B5EF4-FFF2-40B4-BE49-F238E27FC236}">
                <a16:creationId xmlns:a16="http://schemas.microsoft.com/office/drawing/2014/main" id="{6F7BB4BA-E51C-9D52-AD07-D87F9B0E908C}"/>
              </a:ext>
            </a:extLst>
          </p:cNvPr>
          <p:cNvSpPr/>
          <p:nvPr/>
        </p:nvSpPr>
        <p:spPr>
          <a:xfrm>
            <a:off x="385929" y="1471859"/>
            <a:ext cx="489552" cy="3685333"/>
          </a:xfrm>
          <a:prstGeom prst="curvedRight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chemeClr val="tx1"/>
              </a:solidFill>
              <a:highlight>
                <a:srgbClr val="9900C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36011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3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Forma libre"/>
          <p:cNvSpPr/>
          <p:nvPr/>
        </p:nvSpPr>
        <p:spPr>
          <a:xfrm>
            <a:off x="4414129" y="2627994"/>
            <a:ext cx="762000" cy="1233054"/>
          </a:xfrm>
          <a:custGeom>
            <a:avLst/>
            <a:gdLst>
              <a:gd name="connsiteX0" fmla="*/ 748146 w 762000"/>
              <a:gd name="connsiteY0" fmla="*/ 0 h 1233054"/>
              <a:gd name="connsiteX1" fmla="*/ 762000 w 762000"/>
              <a:gd name="connsiteY1" fmla="*/ 623454 h 1233054"/>
              <a:gd name="connsiteX2" fmla="*/ 263237 w 762000"/>
              <a:gd name="connsiteY2" fmla="*/ 1233054 h 1233054"/>
              <a:gd name="connsiteX3" fmla="*/ 41564 w 762000"/>
              <a:gd name="connsiteY3" fmla="*/ 1066800 h 1233054"/>
              <a:gd name="connsiteX4" fmla="*/ 0 w 762000"/>
              <a:gd name="connsiteY4" fmla="*/ 554182 h 1233054"/>
              <a:gd name="connsiteX5" fmla="*/ 595746 w 762000"/>
              <a:gd name="connsiteY5" fmla="*/ 27709 h 1233054"/>
              <a:gd name="connsiteX6" fmla="*/ 720437 w 762000"/>
              <a:gd name="connsiteY6" fmla="*/ 166254 h 1233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2000" h="1233054">
                <a:moveTo>
                  <a:pt x="748146" y="0"/>
                </a:moveTo>
                <a:lnTo>
                  <a:pt x="762000" y="623454"/>
                </a:lnTo>
                <a:lnTo>
                  <a:pt x="263237" y="1233054"/>
                </a:lnTo>
                <a:lnTo>
                  <a:pt x="41564" y="1066800"/>
                </a:lnTo>
                <a:lnTo>
                  <a:pt x="0" y="554182"/>
                </a:lnTo>
                <a:lnTo>
                  <a:pt x="595746" y="27709"/>
                </a:lnTo>
                <a:lnTo>
                  <a:pt x="720437" y="166254"/>
                </a:lnTo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Cubo"/>
          <p:cNvSpPr/>
          <p:nvPr/>
        </p:nvSpPr>
        <p:spPr>
          <a:xfrm>
            <a:off x="2915816" y="2469201"/>
            <a:ext cx="2376264" cy="1042926"/>
          </a:xfrm>
          <a:prstGeom prst="cube">
            <a:avLst>
              <a:gd name="adj" fmla="val 82254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Seta para a direita 54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691680" y="512676"/>
            <a:ext cx="590465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>
                <a:solidFill>
                  <a:srgbClr val="FFFF00"/>
                </a:solidFill>
              </a:rPr>
              <a:t>If</a:t>
            </a:r>
            <a:r>
              <a:rPr lang="es-ES_tradnl" sz="4000" dirty="0">
                <a:solidFill>
                  <a:srgbClr val="FFFF00"/>
                </a:solidFill>
              </a:rPr>
              <a:t> I </a:t>
            </a:r>
            <a:r>
              <a:rPr lang="es-ES_tradnl" sz="4000" dirty="0" err="1">
                <a:solidFill>
                  <a:srgbClr val="00FF00"/>
                </a:solidFill>
              </a:rPr>
              <a:t>oversleep</a:t>
            </a:r>
            <a:r>
              <a:rPr lang="es-ES_tradnl" sz="4000" dirty="0">
                <a:solidFill>
                  <a:srgbClr val="FFFF00"/>
                </a:solidFill>
              </a:rPr>
              <a:t> …</a:t>
            </a:r>
            <a:endParaRPr lang="es-ES" sz="4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6061" y="1556792"/>
            <a:ext cx="5455893" cy="4548712"/>
          </a:xfrm>
          <a:prstGeom prst="rect">
            <a:avLst/>
          </a:prstGeom>
          <a:noFill/>
          <a:effectLst>
            <a:outerShdw blurRad="76200" dist="4826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spertador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931" y="2197738"/>
            <a:ext cx="485775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938797"/>
      </p:ext>
    </p:extLst>
  </p:cSld>
  <p:clrMapOvr>
    <a:masterClrMapping/>
  </p:clrMapOvr>
  <p:transition spd="slow">
    <p:wipe/>
    <p:sndAc>
      <p:stSnd>
        <p:snd r:embed="rId3" name="despertado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eta para a direita 5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1691680" y="512676"/>
            <a:ext cx="590465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>
                <a:solidFill>
                  <a:srgbClr val="FFFF00"/>
                </a:solidFill>
              </a:rPr>
              <a:t>I </a:t>
            </a:r>
            <a:r>
              <a:rPr lang="es-ES_tradnl" sz="4000" dirty="0">
                <a:solidFill>
                  <a:srgbClr val="00FF00"/>
                </a:solidFill>
              </a:rPr>
              <a:t>miss</a:t>
            </a:r>
            <a:r>
              <a:rPr lang="es-ES_tradnl" sz="4000" dirty="0">
                <a:solidFill>
                  <a:srgbClr val="FFFF00"/>
                </a:solidFill>
              </a:rPr>
              <a:t> </a:t>
            </a:r>
            <a:r>
              <a:rPr lang="es-ES_tradnl" sz="4000" dirty="0" err="1">
                <a:solidFill>
                  <a:srgbClr val="FFFF00"/>
                </a:solidFill>
              </a:rPr>
              <a:t>the</a:t>
            </a:r>
            <a:r>
              <a:rPr lang="es-ES_tradnl" sz="4000" dirty="0">
                <a:solidFill>
                  <a:srgbClr val="FFFF00"/>
                </a:solidFill>
              </a:rPr>
              <a:t> bus.</a:t>
            </a:r>
            <a:endParaRPr lang="es-ES" sz="4000" dirty="0">
              <a:solidFill>
                <a:srgbClr val="FFFF00"/>
              </a:solidFill>
            </a:endParaRPr>
          </a:p>
        </p:txBody>
      </p:sp>
      <p:pic>
        <p:nvPicPr>
          <p:cNvPr id="3076" name="Picture 4" descr="http://discoverspringtexas.com/wp-content/uploads/2008/09/Schoolbu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39257"/>
            <a:ext cx="4392488" cy="3277976"/>
          </a:xfrm>
          <a:prstGeom prst="rect">
            <a:avLst/>
          </a:prstGeom>
          <a:noFill/>
          <a:effectLst>
            <a:outerShdw blurRad="76200" dist="4191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toonclips.com/600/1354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839" l="0" r="100000">
                        <a14:foregroundMark x1="11667" y1="66774" x2="3000" y2="68548"/>
                        <a14:foregroundMark x1="11333" y1="33065" x2="13333" y2="42581"/>
                        <a14:foregroundMark x1="45333" y1="34677" x2="54333" y2="33548"/>
                        <a14:foregroundMark x1="35333" y1="76452" x2="49000" y2="72097"/>
                        <a14:foregroundMark x1="52167" y1="27419" x2="53000" y2="28387"/>
                        <a14:foregroundMark x1="49333" y1="27581" x2="48167" y2="28871"/>
                        <a14:foregroundMark x1="58833" y1="44677" x2="61833" y2="44677"/>
                        <a14:foregroundMark x1="47333" y1="60000" x2="48500" y2="61452"/>
                        <a14:foregroundMark x1="49167" y1="61290" x2="50833" y2="60000"/>
                        <a14:foregroundMark x1="51667" y1="60000" x2="53333" y2="62903"/>
                        <a14:foregroundMark x1="51833" y1="60323" x2="53667" y2="63710"/>
                        <a14:foregroundMark x1="52667" y1="65323" x2="51500" y2="65968"/>
                        <a14:foregroundMark x1="48333" y1="57258" x2="48333" y2="58065"/>
                        <a14:foregroundMark x1="50333" y1="45645" x2="47500" y2="47742"/>
                        <a14:foregroundMark x1="41833" y1="42097" x2="39500" y2="46935"/>
                        <a14:foregroundMark x1="64667" y1="44032" x2="62167" y2="44839"/>
                        <a14:backgroundMark x1="77500" y1="20161" x2="67833" y2="35645"/>
                        <a14:backgroundMark x1="72500" y1="30806" x2="71000" y2="34355"/>
                        <a14:backgroundMark x1="68000" y1="39516" x2="66667" y2="49839"/>
                        <a14:backgroundMark x1="52333" y1="45645" x2="47000" y2="50161"/>
                        <a14:backgroundMark x1="48000" y1="52742" x2="57000" y2="50161"/>
                        <a14:backgroundMark x1="79000" y1="30161" x2="69667" y2="51129"/>
                        <a14:backgroundMark x1="84667" y1="23226" x2="85000" y2="52419"/>
                        <a14:backgroundMark x1="87333" y1="26613" x2="99000" y2="21935"/>
                        <a14:backgroundMark x1="94333" y1="41452" x2="86667" y2="54677"/>
                        <a14:backgroundMark x1="49333" y1="55323" x2="49667" y2="58871"/>
                        <a14:backgroundMark x1="54000" y1="58226" x2="56000" y2="65000"/>
                        <a14:backgroundMark x1="55667" y1="64677" x2="53333" y2="66613"/>
                        <a14:backgroundMark x1="64000" y1="44839" x2="62000" y2="45645"/>
                        <a14:backgroundMark x1="61000" y1="45645" x2="57667" y2="45161"/>
                        <a14:backgroundMark x1="22000" y1="45806" x2="22000" y2="46290"/>
                        <a14:backgroundMark x1="48333" y1="59677" x2="48667" y2="60323"/>
                        <a14:backgroundMark x1="14667" y1="44516" x2="15167" y2="44194"/>
                        <a14:backgroundMark x1="16833" y1="44355" x2="16833" y2="44355"/>
                        <a14:backgroundMark x1="53333" y1="66613" x2="52000" y2="66613"/>
                        <a14:backgroundMark x1="33667" y1="25484" x2="32667" y2="2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565" t="16471" r="29658" b="20691"/>
          <a:stretch/>
        </p:blipFill>
        <p:spPr bwMode="auto">
          <a:xfrm>
            <a:off x="617681" y="2812133"/>
            <a:ext cx="3077616" cy="27051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9491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lipart-finder.com/data/png/129080618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20" y="2071956"/>
            <a:ext cx="3456364" cy="236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Seta para a direita 54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611560" y="512676"/>
            <a:ext cx="7920682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>
                <a:solidFill>
                  <a:srgbClr val="FFFF00"/>
                </a:solidFill>
              </a:rPr>
              <a:t>If</a:t>
            </a:r>
            <a:r>
              <a:rPr lang="es-ES_tradnl" sz="4000" dirty="0">
                <a:solidFill>
                  <a:srgbClr val="FFFF00"/>
                </a:solidFill>
              </a:rPr>
              <a:t> I </a:t>
            </a:r>
            <a:r>
              <a:rPr lang="es-ES_tradnl" sz="4000" dirty="0">
                <a:solidFill>
                  <a:srgbClr val="00FF00"/>
                </a:solidFill>
              </a:rPr>
              <a:t>miss</a:t>
            </a:r>
            <a:r>
              <a:rPr lang="es-ES_tradnl" sz="4000" dirty="0">
                <a:solidFill>
                  <a:srgbClr val="FFFF00"/>
                </a:solidFill>
              </a:rPr>
              <a:t> </a:t>
            </a:r>
            <a:r>
              <a:rPr lang="es-ES_tradnl" sz="4000" dirty="0" err="1">
                <a:solidFill>
                  <a:srgbClr val="FFFF00"/>
                </a:solidFill>
              </a:rPr>
              <a:t>the</a:t>
            </a:r>
            <a:r>
              <a:rPr lang="es-ES_tradnl" sz="4000" dirty="0">
                <a:solidFill>
                  <a:srgbClr val="FFFF00"/>
                </a:solidFill>
              </a:rPr>
              <a:t> bus, I </a:t>
            </a:r>
            <a:r>
              <a:rPr lang="es-ES_tradnl" sz="4000" dirty="0">
                <a:solidFill>
                  <a:srgbClr val="00FF00"/>
                </a:solidFill>
              </a:rPr>
              <a:t>am</a:t>
            </a:r>
            <a:r>
              <a:rPr lang="es-ES_tradnl" sz="4000" dirty="0">
                <a:solidFill>
                  <a:srgbClr val="FFFF00"/>
                </a:solidFill>
              </a:rPr>
              <a:t> late </a:t>
            </a:r>
            <a:r>
              <a:rPr lang="es-ES_tradnl" sz="4000" dirty="0" err="1">
                <a:solidFill>
                  <a:srgbClr val="FFFF00"/>
                </a:solidFill>
              </a:rPr>
              <a:t>for</a:t>
            </a:r>
            <a:r>
              <a:rPr lang="es-ES_tradnl" sz="4000" dirty="0">
                <a:solidFill>
                  <a:srgbClr val="FFFF00"/>
                </a:solidFill>
              </a:rPr>
              <a:t> </a:t>
            </a:r>
            <a:r>
              <a:rPr lang="es-ES_tradnl" sz="4000" dirty="0" err="1">
                <a:solidFill>
                  <a:srgbClr val="FFFF00"/>
                </a:solidFill>
              </a:rPr>
              <a:t>school</a:t>
            </a:r>
            <a:r>
              <a:rPr lang="es-ES_tradnl" sz="4000" dirty="0">
                <a:solidFill>
                  <a:srgbClr val="FFFF00"/>
                </a:solidFill>
              </a:rPr>
              <a:t>.</a:t>
            </a:r>
            <a:endParaRPr lang="es-ES" sz="4000" dirty="0">
              <a:solidFill>
                <a:srgbClr val="FFFF00"/>
              </a:solidFill>
            </a:endParaRPr>
          </a:p>
        </p:txBody>
      </p:sp>
      <p:pic>
        <p:nvPicPr>
          <p:cNvPr id="9" name="Picture 4" descr="http://www.mjphd.net/TechArt/OpenDoo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19" r="925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1" r="12575" b="3075"/>
          <a:stretch/>
        </p:blipFill>
        <p:spPr bwMode="auto">
          <a:xfrm flipH="1">
            <a:off x="1043608" y="1700808"/>
            <a:ext cx="2834247" cy="45365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toonclips.com/600/135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39" l="0" r="100000">
                        <a14:foregroundMark x1="11667" y1="66774" x2="3000" y2="68548"/>
                        <a14:foregroundMark x1="11333" y1="33065" x2="13333" y2="42581"/>
                        <a14:foregroundMark x1="45333" y1="34677" x2="54333" y2="33548"/>
                        <a14:foregroundMark x1="35333" y1="76452" x2="49000" y2="72097"/>
                        <a14:foregroundMark x1="52167" y1="27419" x2="53000" y2="28387"/>
                        <a14:foregroundMark x1="49333" y1="27581" x2="48167" y2="28871"/>
                        <a14:foregroundMark x1="58833" y1="44677" x2="61833" y2="44677"/>
                        <a14:foregroundMark x1="47333" y1="60000" x2="48500" y2="61452"/>
                        <a14:foregroundMark x1="49167" y1="61290" x2="50833" y2="60000"/>
                        <a14:foregroundMark x1="51667" y1="60000" x2="53333" y2="62903"/>
                        <a14:foregroundMark x1="51833" y1="60323" x2="53667" y2="63710"/>
                        <a14:foregroundMark x1="52667" y1="65323" x2="51500" y2="65968"/>
                        <a14:foregroundMark x1="48333" y1="57258" x2="48333" y2="58065"/>
                        <a14:foregroundMark x1="50333" y1="45645" x2="47500" y2="47742"/>
                        <a14:foregroundMark x1="41833" y1="42097" x2="39500" y2="46935"/>
                        <a14:foregroundMark x1="64667" y1="44032" x2="62167" y2="44839"/>
                        <a14:backgroundMark x1="77500" y1="20161" x2="67833" y2="35645"/>
                        <a14:backgroundMark x1="72500" y1="30806" x2="71000" y2="34355"/>
                        <a14:backgroundMark x1="68000" y1="39516" x2="66667" y2="49839"/>
                        <a14:backgroundMark x1="52333" y1="45645" x2="47000" y2="50161"/>
                        <a14:backgroundMark x1="48000" y1="52742" x2="57000" y2="50161"/>
                        <a14:backgroundMark x1="79000" y1="30161" x2="69667" y2="51129"/>
                        <a14:backgroundMark x1="84667" y1="23226" x2="85000" y2="52419"/>
                        <a14:backgroundMark x1="87333" y1="26613" x2="99000" y2="21935"/>
                        <a14:backgroundMark x1="94333" y1="41452" x2="86667" y2="54677"/>
                        <a14:backgroundMark x1="49333" y1="55323" x2="49667" y2="58871"/>
                        <a14:backgroundMark x1="54000" y1="58226" x2="56000" y2="65000"/>
                        <a14:backgroundMark x1="55667" y1="64677" x2="53333" y2="66613"/>
                        <a14:backgroundMark x1="64000" y1="44839" x2="62000" y2="45645"/>
                        <a14:backgroundMark x1="61000" y1="45645" x2="57667" y2="45161"/>
                        <a14:backgroundMark x1="22000" y1="45806" x2="22000" y2="46290"/>
                        <a14:backgroundMark x1="48333" y1="59677" x2="48667" y2="60323"/>
                        <a14:backgroundMark x1="14667" y1="44516" x2="15167" y2="44194"/>
                        <a14:backgroundMark x1="16833" y1="44355" x2="16833" y2="44355"/>
                        <a14:backgroundMark x1="53333" y1="66613" x2="52000" y2="66613"/>
                        <a14:backgroundMark x1="33667" y1="25484" x2="32667" y2="2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6471" r="29658" b="20691"/>
          <a:stretch/>
        </p:blipFill>
        <p:spPr bwMode="auto">
          <a:xfrm>
            <a:off x="1744760" y="3076659"/>
            <a:ext cx="2158782" cy="27051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 flipH="1">
            <a:off x="3903542" y="3971879"/>
            <a:ext cx="2311725" cy="226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0" dir="138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1467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eta para a direita 5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sp>
        <p:nvSpPr>
          <p:cNvPr id="2" name="1 Rectángulo redondeado"/>
          <p:cNvSpPr/>
          <p:nvPr/>
        </p:nvSpPr>
        <p:spPr>
          <a:xfrm>
            <a:off x="611560" y="512676"/>
            <a:ext cx="7776790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3200" dirty="0" err="1">
                <a:solidFill>
                  <a:srgbClr val="FFFF00"/>
                </a:solidFill>
              </a:rPr>
              <a:t>If</a:t>
            </a:r>
            <a:r>
              <a:rPr lang="es-ES_tradnl" sz="3200" dirty="0">
                <a:solidFill>
                  <a:srgbClr val="FFFF00"/>
                </a:solidFill>
              </a:rPr>
              <a:t> I </a:t>
            </a:r>
            <a:r>
              <a:rPr lang="es-ES_tradnl" sz="3200" dirty="0">
                <a:solidFill>
                  <a:srgbClr val="00FF00"/>
                </a:solidFill>
              </a:rPr>
              <a:t>am</a:t>
            </a:r>
            <a:r>
              <a:rPr lang="es-ES_tradnl" sz="3200" dirty="0">
                <a:solidFill>
                  <a:srgbClr val="FFFF00"/>
                </a:solidFill>
              </a:rPr>
              <a:t> late </a:t>
            </a:r>
            <a:r>
              <a:rPr lang="es-ES_tradnl" sz="3200" dirty="0" err="1">
                <a:solidFill>
                  <a:srgbClr val="FFFF00"/>
                </a:solidFill>
              </a:rPr>
              <a:t>for</a:t>
            </a:r>
            <a:r>
              <a:rPr lang="es-ES_tradnl" sz="3200" dirty="0">
                <a:solidFill>
                  <a:srgbClr val="FFFF00"/>
                </a:solidFill>
              </a:rPr>
              <a:t> </a:t>
            </a:r>
            <a:r>
              <a:rPr lang="es-ES_tradnl" sz="3200" dirty="0" err="1">
                <a:solidFill>
                  <a:srgbClr val="FFFF00"/>
                </a:solidFill>
              </a:rPr>
              <a:t>school</a:t>
            </a:r>
            <a:r>
              <a:rPr lang="es-ES_tradnl" sz="3200" dirty="0">
                <a:solidFill>
                  <a:srgbClr val="FFFF00"/>
                </a:solidFill>
              </a:rPr>
              <a:t>, </a:t>
            </a:r>
            <a:r>
              <a:rPr lang="es-ES_tradnl" sz="3200" dirty="0" err="1">
                <a:solidFill>
                  <a:srgbClr val="FFFF00"/>
                </a:solidFill>
              </a:rPr>
              <a:t>my</a:t>
            </a:r>
            <a:r>
              <a:rPr lang="es-ES_tradnl" sz="3200" dirty="0">
                <a:solidFill>
                  <a:srgbClr val="FFFF00"/>
                </a:solidFill>
              </a:rPr>
              <a:t> </a:t>
            </a:r>
            <a:r>
              <a:rPr lang="es-ES_tradnl" sz="3200" dirty="0" err="1">
                <a:solidFill>
                  <a:srgbClr val="FFFF00"/>
                </a:solidFill>
              </a:rPr>
              <a:t>teacher</a:t>
            </a:r>
            <a:r>
              <a:rPr lang="es-ES_tradnl" sz="3200" dirty="0">
                <a:solidFill>
                  <a:srgbClr val="FF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gets</a:t>
            </a:r>
            <a:r>
              <a:rPr lang="es-ES_tradnl" sz="3200" dirty="0">
                <a:solidFill>
                  <a:srgbClr val="00FF00"/>
                </a:solidFill>
              </a:rPr>
              <a:t> </a:t>
            </a:r>
            <a:r>
              <a:rPr lang="es-ES_tradnl" sz="3200" dirty="0" err="1">
                <a:solidFill>
                  <a:srgbClr val="00FF00"/>
                </a:solidFill>
              </a:rPr>
              <a:t>angry</a:t>
            </a:r>
            <a:r>
              <a:rPr lang="es-ES_tradnl" sz="3200" dirty="0">
                <a:solidFill>
                  <a:srgbClr val="FFFF00"/>
                </a:solidFill>
              </a:rPr>
              <a:t>.</a:t>
            </a:r>
            <a:endParaRPr lang="es-ES" sz="3200" dirty="0">
              <a:solidFill>
                <a:srgbClr val="FFFF00"/>
              </a:solidFill>
            </a:endParaRPr>
          </a:p>
        </p:txBody>
      </p:sp>
      <p:pic>
        <p:nvPicPr>
          <p:cNvPr id="8" name="Picture 2" descr="http://clipart-finder.com/data/png/129080618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96" y="2071956"/>
            <a:ext cx="3456364" cy="2363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mjphd.net/TechArt/OpenDoo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619" r="925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1" r="12575" b="3075"/>
          <a:stretch/>
        </p:blipFill>
        <p:spPr bwMode="auto">
          <a:xfrm flipH="1">
            <a:off x="827584" y="1700808"/>
            <a:ext cx="2834247" cy="453650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oonclips.com/600/135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839" l="0" r="100000">
                        <a14:foregroundMark x1="11667" y1="66774" x2="3000" y2="68548"/>
                        <a14:foregroundMark x1="11333" y1="33065" x2="13333" y2="42581"/>
                        <a14:foregroundMark x1="45333" y1="34677" x2="54333" y2="33548"/>
                        <a14:foregroundMark x1="35333" y1="76452" x2="49000" y2="72097"/>
                        <a14:foregroundMark x1="52167" y1="27419" x2="53000" y2="28387"/>
                        <a14:foregroundMark x1="49333" y1="27581" x2="48167" y2="28871"/>
                        <a14:foregroundMark x1="58833" y1="44677" x2="61833" y2="44677"/>
                        <a14:foregroundMark x1="47333" y1="60000" x2="48500" y2="61452"/>
                        <a14:foregroundMark x1="49167" y1="61290" x2="50833" y2="60000"/>
                        <a14:foregroundMark x1="51667" y1="60000" x2="53333" y2="62903"/>
                        <a14:foregroundMark x1="51833" y1="60323" x2="53667" y2="63710"/>
                        <a14:foregroundMark x1="52667" y1="65323" x2="51500" y2="65968"/>
                        <a14:foregroundMark x1="48333" y1="57258" x2="48333" y2="58065"/>
                        <a14:foregroundMark x1="50333" y1="45645" x2="47500" y2="47742"/>
                        <a14:foregroundMark x1="41833" y1="42097" x2="39500" y2="46935"/>
                        <a14:foregroundMark x1="64667" y1="44032" x2="62167" y2="44839"/>
                        <a14:backgroundMark x1="77500" y1="20161" x2="67833" y2="35645"/>
                        <a14:backgroundMark x1="72500" y1="30806" x2="71000" y2="34355"/>
                        <a14:backgroundMark x1="68000" y1="39516" x2="66667" y2="49839"/>
                        <a14:backgroundMark x1="52333" y1="45645" x2="47000" y2="50161"/>
                        <a14:backgroundMark x1="48000" y1="52742" x2="57000" y2="50161"/>
                        <a14:backgroundMark x1="79000" y1="30161" x2="69667" y2="51129"/>
                        <a14:backgroundMark x1="84667" y1="23226" x2="85000" y2="52419"/>
                        <a14:backgroundMark x1="87333" y1="26613" x2="99000" y2="21935"/>
                        <a14:backgroundMark x1="94333" y1="41452" x2="86667" y2="54677"/>
                        <a14:backgroundMark x1="49333" y1="55323" x2="49667" y2="58871"/>
                        <a14:backgroundMark x1="54000" y1="58226" x2="56000" y2="65000"/>
                        <a14:backgroundMark x1="55667" y1="64677" x2="53333" y2="66613"/>
                        <a14:backgroundMark x1="64000" y1="44839" x2="62000" y2="45645"/>
                        <a14:backgroundMark x1="61000" y1="45645" x2="57667" y2="45161"/>
                        <a14:backgroundMark x1="22000" y1="45806" x2="22000" y2="46290"/>
                        <a14:backgroundMark x1="48333" y1="59677" x2="48667" y2="60323"/>
                        <a14:backgroundMark x1="14667" y1="44516" x2="15167" y2="44194"/>
                        <a14:backgroundMark x1="16833" y1="44355" x2="16833" y2="44355"/>
                        <a14:backgroundMark x1="53333" y1="66613" x2="52000" y2="66613"/>
                        <a14:backgroundMark x1="33667" y1="25484" x2="32667" y2="2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6471" r="29658" b="20691"/>
          <a:stretch/>
        </p:blipFill>
        <p:spPr bwMode="auto">
          <a:xfrm>
            <a:off x="1528736" y="3076659"/>
            <a:ext cx="2158782" cy="27051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 flipH="1">
            <a:off x="3687518" y="3971879"/>
            <a:ext cx="2311725" cy="226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635000" dir="138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0" name="4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40095" y="2039775"/>
            <a:ext cx="2820586" cy="385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Botón de acción: Inicio">
            <a:hlinkClick r:id="" action="ppaction://hlinkshowjump?jump=firstslide" highlightClick="1"/>
          </p:cNvPr>
          <p:cNvSpPr/>
          <p:nvPr/>
        </p:nvSpPr>
        <p:spPr>
          <a:xfrm>
            <a:off x="7812360" y="5949280"/>
            <a:ext cx="648072" cy="432048"/>
          </a:xfrm>
          <a:prstGeom prst="actionButtonHome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63796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 redondeado"/>
          <p:cNvSpPr/>
          <p:nvPr/>
        </p:nvSpPr>
        <p:spPr>
          <a:xfrm>
            <a:off x="2600164" y="3717032"/>
            <a:ext cx="5692054" cy="2232248"/>
          </a:xfrm>
          <a:prstGeom prst="roundRect">
            <a:avLst>
              <a:gd name="adj" fmla="val 7160"/>
            </a:avLst>
          </a:prstGeom>
          <a:solidFill>
            <a:schemeClr val="bg1"/>
          </a:solid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1" name="AutoShape 12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2052" name="AutoShape 14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00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499" y="1243845"/>
            <a:ext cx="3896719" cy="1124895"/>
          </a:xfrm>
          <a:prstGeom prst="rect">
            <a:avLst/>
          </a:prstGeom>
        </p:spPr>
      </p:pic>
      <p:pic>
        <p:nvPicPr>
          <p:cNvPr id="5" name="Picture 26" descr="https://gcps.desire2learn.com/d2l/lor/viewer/viewFile.d2lfile/6605/5679/boy_thinki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1559837" cy="42151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987824" y="4039904"/>
            <a:ext cx="5184576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600" b="1" dirty="0" err="1">
                <a:solidFill>
                  <a:srgbClr val="33CC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If</a:t>
            </a:r>
            <a:r>
              <a:rPr lang="es-ES" sz="36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</a:t>
            </a:r>
            <a:r>
              <a:rPr lang="es-ES" sz="36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err="1">
                <a:solidFill>
                  <a:srgbClr val="33CC3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go</a:t>
            </a:r>
            <a:r>
              <a:rPr lang="es-ES" sz="36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to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London,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I </a:t>
            </a:r>
            <a:r>
              <a:rPr lang="es-ES" sz="3600" b="1" dirty="0" err="1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will</a:t>
            </a:r>
            <a:r>
              <a:rPr lang="es-ES" sz="3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err="1">
                <a:solidFill>
                  <a:srgbClr val="00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see</a:t>
            </a:r>
            <a:r>
              <a:rPr lang="es-ES" sz="36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es-ES" sz="36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the</a:t>
            </a:r>
            <a:r>
              <a:rPr lang="es-ES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Big Ben.</a:t>
            </a:r>
          </a:p>
        </p:txBody>
      </p:sp>
      <p:sp>
        <p:nvSpPr>
          <p:cNvPr id="10" name="9 Llamada de nube"/>
          <p:cNvSpPr/>
          <p:nvPr/>
        </p:nvSpPr>
        <p:spPr>
          <a:xfrm>
            <a:off x="2281607" y="485017"/>
            <a:ext cx="2160588" cy="1982015"/>
          </a:xfrm>
          <a:prstGeom prst="cloudCallout">
            <a:avLst>
              <a:gd name="adj1" fmla="val -63303"/>
              <a:gd name="adj2" fmla="val 39844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3200" dirty="0">
              <a:solidFill>
                <a:srgbClr val="00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39075"/>
              </p:ext>
            </p:extLst>
          </p:nvPr>
        </p:nvGraphicFramePr>
        <p:xfrm>
          <a:off x="2627784" y="2766060"/>
          <a:ext cx="5616624" cy="66294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2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t"/>
                      <a:r>
                        <a:rPr lang="es-ES" b="1" dirty="0" err="1">
                          <a:solidFill>
                            <a:srgbClr val="C00000"/>
                          </a:solidFill>
                          <a:effectLst/>
                        </a:rPr>
                        <a:t>If</a:t>
                      </a:r>
                      <a:r>
                        <a:rPr lang="es-ES" b="1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rgbClr val="C00000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Main</a:t>
                      </a:r>
                      <a:r>
                        <a:rPr lang="es-ES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ES" b="1" dirty="0" err="1">
                          <a:solidFill>
                            <a:schemeClr val="tx1"/>
                          </a:solidFill>
                          <a:effectLst/>
                        </a:rPr>
                        <a:t>clause</a:t>
                      </a:r>
                      <a:endParaRPr lang="es-E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s-ES" b="1">
                          <a:effectLst/>
                        </a:rPr>
                        <a:t>If + Present tense</a:t>
                      </a:r>
                      <a:endParaRPr lang="es-ES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b="1" dirty="0">
                          <a:effectLst/>
                        </a:rPr>
                        <a:t>will / can / may / must + verb</a:t>
                      </a:r>
                      <a:endParaRPr lang="en-US" dirty="0">
                        <a:effectLst/>
                      </a:endParaRPr>
                    </a:p>
                  </a:txBody>
                  <a:tcPr marL="47625" marR="4762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95500" y="3228975"/>
            <a:ext cx="9144000" cy="0"/>
          </a:xfrm>
          <a:prstGeom prst="rect">
            <a:avLst/>
          </a:prstGeom>
          <a:solidFill>
            <a:srgbClr val="F8F8F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88872" rIns="0" bIns="12537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br>
              <a:rPr kumimoji="0" lang="es-ES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Lucida Grande"/>
                <a:cs typeface="Arial" pitchFamily="34" charset="0"/>
              </a:rPr>
            </a:br>
            <a:endParaRPr kumimoji="0" lang="es-E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Lucida Grande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4" descr="http://freedesignfile.com/upload/2013/03/Elizabeth-Tower-Big-Ben-design-vector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0" b="91066" l="9647" r="98353">
                        <a14:foregroundMark x1="64941" y1="45455" x2="64941" y2="887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950" b="41940"/>
          <a:stretch/>
        </p:blipFill>
        <p:spPr bwMode="auto">
          <a:xfrm>
            <a:off x="2883059" y="485017"/>
            <a:ext cx="1034041" cy="171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40922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5287"/>
            <a:ext cx="8553519" cy="6302363"/>
          </a:xfrm>
          <a:prstGeom prst="roundRect">
            <a:avLst>
              <a:gd name="adj" fmla="val 6921"/>
            </a:avLst>
          </a:prstGeom>
          <a:solidFill>
            <a:srgbClr val="FFFFFF"/>
          </a:solidFill>
          <a:ln w="76200" cap="sq">
            <a:solidFill>
              <a:srgbClr val="7030A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5" name="Seta para a direita 54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532813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Berlin Sans FB Demi"/>
            </a:endParaRPr>
          </a:p>
        </p:txBody>
      </p:sp>
      <p:sp>
        <p:nvSpPr>
          <p:cNvPr id="44" name="Seta para a direita 43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388350" y="6453188"/>
            <a:ext cx="43180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s-ES" sz="4800" b="1" kern="10">
              <a:ln w="12700">
                <a:solidFill>
                  <a:prstClr val="black"/>
                </a:solidFill>
                <a:round/>
                <a:headEnd/>
                <a:tailEnd/>
              </a:ln>
              <a:solidFill>
                <a:srgbClr val="D9D9D9"/>
              </a:solidFill>
              <a:effectLst>
                <a:outerShdw dist="20320" dir="1799969" algn="tl" rotWithShape="0">
                  <a:srgbClr val="000000">
                    <a:alpha val="39998"/>
                  </a:srgbClr>
                </a:outerShdw>
              </a:effectLst>
              <a:latin typeface="Hurry Up"/>
            </a:endParaRPr>
          </a:p>
        </p:txBody>
      </p:sp>
      <p:pic>
        <p:nvPicPr>
          <p:cNvPr id="2052" name="Picture 4" descr="http://www.gifss.com/banderas/inglaterra/ingl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91" y="4005064"/>
            <a:ext cx="6477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695585" y="512676"/>
            <a:ext cx="5904656" cy="792088"/>
          </a:xfrm>
          <a:prstGeom prst="roundRect">
            <a:avLst/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 err="1">
                <a:solidFill>
                  <a:srgbClr val="FFFF00"/>
                </a:solidFill>
              </a:rPr>
              <a:t>If</a:t>
            </a:r>
            <a:r>
              <a:rPr lang="es-ES_tradnl" sz="4000" dirty="0">
                <a:solidFill>
                  <a:srgbClr val="00FF00"/>
                </a:solidFill>
              </a:rPr>
              <a:t> I </a:t>
            </a:r>
            <a:r>
              <a:rPr lang="es-ES_tradnl" sz="4000" dirty="0" err="1">
                <a:solidFill>
                  <a:srgbClr val="FFFF00"/>
                </a:solidFill>
              </a:rPr>
              <a:t>go</a:t>
            </a:r>
            <a:r>
              <a:rPr lang="es-ES_tradnl" sz="4000" dirty="0">
                <a:solidFill>
                  <a:srgbClr val="00FF00"/>
                </a:solidFill>
              </a:rPr>
              <a:t> </a:t>
            </a:r>
            <a:r>
              <a:rPr lang="es-ES_tradnl" sz="4000" dirty="0" err="1">
                <a:solidFill>
                  <a:srgbClr val="00FF00"/>
                </a:solidFill>
              </a:rPr>
              <a:t>to</a:t>
            </a:r>
            <a:r>
              <a:rPr lang="es-ES_tradnl" sz="4000" dirty="0">
                <a:solidFill>
                  <a:srgbClr val="00FF00"/>
                </a:solidFill>
              </a:rPr>
              <a:t> London …</a:t>
            </a:r>
            <a:endParaRPr lang="es-ES" sz="4000" dirty="0">
              <a:solidFill>
                <a:srgbClr val="00FF00"/>
              </a:solidFill>
            </a:endParaRPr>
          </a:p>
        </p:txBody>
      </p:sp>
      <p:pic>
        <p:nvPicPr>
          <p:cNvPr id="6" name="Picture 21"/>
          <p:cNvPicPr>
            <a:picLocks noChangeAspect="1" noChangeArrowheads="1" noCrop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5443" flipH="1">
            <a:off x="5850029" y="3641900"/>
            <a:ext cx="1171229" cy="878952"/>
          </a:xfrm>
          <a:prstGeom prst="rect">
            <a:avLst/>
          </a:prstGeom>
          <a:noFill/>
          <a:ln>
            <a:noFill/>
          </a:ln>
          <a:effectLst>
            <a:glow rad="635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4981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LANE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3"/>
          <p:cNvSpPr>
            <a:spLocks/>
          </p:cNvSpPr>
          <p:nvPr/>
        </p:nvSpPr>
        <p:spPr bwMode="auto">
          <a:xfrm rot="1543180">
            <a:off x="7087607" y="1765442"/>
            <a:ext cx="1519238" cy="989013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" name="Freeform 93"/>
          <p:cNvSpPr>
            <a:spLocks/>
          </p:cNvSpPr>
          <p:nvPr/>
        </p:nvSpPr>
        <p:spPr bwMode="auto">
          <a:xfrm rot="1543180">
            <a:off x="318855" y="2773555"/>
            <a:ext cx="1519238" cy="989013"/>
          </a:xfrm>
          <a:custGeom>
            <a:avLst/>
            <a:gdLst>
              <a:gd name="T0" fmla="*/ 2147483647 w 2368"/>
              <a:gd name="T1" fmla="*/ 2147483647 h 1576"/>
              <a:gd name="T2" fmla="*/ 2147483647 w 2368"/>
              <a:gd name="T3" fmla="*/ 2147483647 h 1576"/>
              <a:gd name="T4" fmla="*/ 2147483647 w 2368"/>
              <a:gd name="T5" fmla="*/ 2147483647 h 1576"/>
              <a:gd name="T6" fmla="*/ 2147483647 w 2368"/>
              <a:gd name="T7" fmla="*/ 2147483647 h 1576"/>
              <a:gd name="T8" fmla="*/ 2147483647 w 2368"/>
              <a:gd name="T9" fmla="*/ 2147483647 h 1576"/>
              <a:gd name="T10" fmla="*/ 2147483647 w 2368"/>
              <a:gd name="T11" fmla="*/ 2147483647 h 1576"/>
              <a:gd name="T12" fmla="*/ 2147483647 w 2368"/>
              <a:gd name="T13" fmla="*/ 2147483647 h 1576"/>
              <a:gd name="T14" fmla="*/ 2147483647 w 2368"/>
              <a:gd name="T15" fmla="*/ 2147483647 h 1576"/>
              <a:gd name="T16" fmla="*/ 2147483647 w 2368"/>
              <a:gd name="T17" fmla="*/ 2147483647 h 1576"/>
              <a:gd name="T18" fmla="*/ 2147483647 w 2368"/>
              <a:gd name="T19" fmla="*/ 2147483647 h 1576"/>
              <a:gd name="T20" fmla="*/ 2147483647 w 2368"/>
              <a:gd name="T21" fmla="*/ 2147483647 h 1576"/>
              <a:gd name="T22" fmla="*/ 2147483647 w 2368"/>
              <a:gd name="T23" fmla="*/ 2147483647 h 1576"/>
              <a:gd name="T24" fmla="*/ 2147483647 w 2368"/>
              <a:gd name="T25" fmla="*/ 2147483647 h 1576"/>
              <a:gd name="T26" fmla="*/ 2147483647 w 2368"/>
              <a:gd name="T27" fmla="*/ 2147483647 h 1576"/>
              <a:gd name="T28" fmla="*/ 2147483647 w 2368"/>
              <a:gd name="T29" fmla="*/ 2147483647 h 1576"/>
              <a:gd name="T30" fmla="*/ 2147483647 w 2368"/>
              <a:gd name="T31" fmla="*/ 2147483647 h 1576"/>
              <a:gd name="T32" fmla="*/ 2147483647 w 2368"/>
              <a:gd name="T33" fmla="*/ 2147483647 h 1576"/>
              <a:gd name="T34" fmla="*/ 2147483647 w 2368"/>
              <a:gd name="T35" fmla="*/ 2147483647 h 1576"/>
              <a:gd name="T36" fmla="*/ 2147483647 w 2368"/>
              <a:gd name="T37" fmla="*/ 2147483647 h 1576"/>
              <a:gd name="T38" fmla="*/ 2147483647 w 2368"/>
              <a:gd name="T39" fmla="*/ 2147483647 h 1576"/>
              <a:gd name="T40" fmla="*/ 2147483647 w 2368"/>
              <a:gd name="T41" fmla="*/ 2147483647 h 1576"/>
              <a:gd name="T42" fmla="*/ 2147483647 w 2368"/>
              <a:gd name="T43" fmla="*/ 2147483647 h 1576"/>
              <a:gd name="T44" fmla="*/ 2147483647 w 2368"/>
              <a:gd name="T45" fmla="*/ 2147483647 h 1576"/>
              <a:gd name="T46" fmla="*/ 2147483647 w 2368"/>
              <a:gd name="T47" fmla="*/ 2147483647 h 1576"/>
              <a:gd name="T48" fmla="*/ 2147483647 w 2368"/>
              <a:gd name="T49" fmla="*/ 2147483647 h 1576"/>
              <a:gd name="T50" fmla="*/ 2147483647 w 2368"/>
              <a:gd name="T51" fmla="*/ 2147483647 h 1576"/>
              <a:gd name="T52" fmla="*/ 2147483647 w 2368"/>
              <a:gd name="T53" fmla="*/ 2147483647 h 1576"/>
              <a:gd name="T54" fmla="*/ 2147483647 w 2368"/>
              <a:gd name="T55" fmla="*/ 2147483647 h 1576"/>
              <a:gd name="T56" fmla="*/ 2147483647 w 2368"/>
              <a:gd name="T57" fmla="*/ 2147483647 h 1576"/>
              <a:gd name="T58" fmla="*/ 2147483647 w 2368"/>
              <a:gd name="T59" fmla="*/ 2147483647 h 1576"/>
              <a:gd name="T60" fmla="*/ 2147483647 w 2368"/>
              <a:gd name="T61" fmla="*/ 2147483647 h 1576"/>
              <a:gd name="T62" fmla="*/ 2147483647 w 2368"/>
              <a:gd name="T63" fmla="*/ 2147483647 h 1576"/>
              <a:gd name="T64" fmla="*/ 2147483647 w 2368"/>
              <a:gd name="T65" fmla="*/ 2147483647 h 1576"/>
              <a:gd name="T66" fmla="*/ 2147483647 w 2368"/>
              <a:gd name="T67" fmla="*/ 2147483647 h 1576"/>
              <a:gd name="T68" fmla="*/ 2147483647 w 2368"/>
              <a:gd name="T69" fmla="*/ 2147483647 h 1576"/>
              <a:gd name="T70" fmla="*/ 2147483647 w 2368"/>
              <a:gd name="T71" fmla="*/ 2147483647 h 1576"/>
              <a:gd name="T72" fmla="*/ 2147483647 w 2368"/>
              <a:gd name="T73" fmla="*/ 2147483647 h 1576"/>
              <a:gd name="T74" fmla="*/ 2147483647 w 2368"/>
              <a:gd name="T75" fmla="*/ 2147483647 h 1576"/>
              <a:gd name="T76" fmla="*/ 2147483647 w 2368"/>
              <a:gd name="T77" fmla="*/ 2147483647 h 1576"/>
              <a:gd name="T78" fmla="*/ 2147483647 w 2368"/>
              <a:gd name="T79" fmla="*/ 2147483647 h 1576"/>
              <a:gd name="T80" fmla="*/ 2147483647 w 2368"/>
              <a:gd name="T81" fmla="*/ 2147483647 h 1576"/>
              <a:gd name="T82" fmla="*/ 2147483647 w 2368"/>
              <a:gd name="T83" fmla="*/ 2147483647 h 1576"/>
              <a:gd name="T84" fmla="*/ 2147483647 w 2368"/>
              <a:gd name="T85" fmla="*/ 0 h 1576"/>
              <a:gd name="T86" fmla="*/ 2147483647 w 2368"/>
              <a:gd name="T87" fmla="*/ 2147483647 h 1576"/>
              <a:gd name="T88" fmla="*/ 2147483647 w 2368"/>
              <a:gd name="T89" fmla="*/ 2147483647 h 1576"/>
              <a:gd name="T90" fmla="*/ 2147483647 w 2368"/>
              <a:gd name="T91" fmla="*/ 2147483647 h 1576"/>
              <a:gd name="T92" fmla="*/ 2147483647 w 2368"/>
              <a:gd name="T93" fmla="*/ 2147483647 h 1576"/>
              <a:gd name="T94" fmla="*/ 2147483647 w 2368"/>
              <a:gd name="T95" fmla="*/ 2147483647 h 1576"/>
              <a:gd name="T96" fmla="*/ 2147483647 w 2368"/>
              <a:gd name="T97" fmla="*/ 2147483647 h 1576"/>
              <a:gd name="T98" fmla="*/ 2147483647 w 2368"/>
              <a:gd name="T99" fmla="*/ 2147483647 h 1576"/>
              <a:gd name="T100" fmla="*/ 2147483647 w 2368"/>
              <a:gd name="T101" fmla="*/ 2147483647 h 1576"/>
              <a:gd name="T102" fmla="*/ 2147483647 w 2368"/>
              <a:gd name="T103" fmla="*/ 2147483647 h 1576"/>
              <a:gd name="T104" fmla="*/ 2147483647 w 2368"/>
              <a:gd name="T105" fmla="*/ 2147483647 h 1576"/>
              <a:gd name="T106" fmla="*/ 2147483647 w 2368"/>
              <a:gd name="T107" fmla="*/ 2147483647 h 1576"/>
              <a:gd name="T108" fmla="*/ 2147483647 w 2368"/>
              <a:gd name="T109" fmla="*/ 2147483647 h 1576"/>
              <a:gd name="T110" fmla="*/ 2147483647 w 2368"/>
              <a:gd name="T111" fmla="*/ 2147483647 h 1576"/>
              <a:gd name="T112" fmla="*/ 2147483647 w 2368"/>
              <a:gd name="T113" fmla="*/ 2147483647 h 1576"/>
              <a:gd name="T114" fmla="*/ 2147483647 w 2368"/>
              <a:gd name="T115" fmla="*/ 2147483647 h 1576"/>
              <a:gd name="T116" fmla="*/ 2147483647 w 2368"/>
              <a:gd name="T117" fmla="*/ 2147483647 h 1576"/>
              <a:gd name="T118" fmla="*/ 2147483647 w 2368"/>
              <a:gd name="T119" fmla="*/ 2147483647 h 157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368"/>
              <a:gd name="T181" fmla="*/ 0 h 1576"/>
              <a:gd name="T182" fmla="*/ 2368 w 2368"/>
              <a:gd name="T183" fmla="*/ 1576 h 157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368" h="1576">
                <a:moveTo>
                  <a:pt x="0" y="1421"/>
                </a:moveTo>
                <a:lnTo>
                  <a:pt x="0" y="1456"/>
                </a:lnTo>
                <a:lnTo>
                  <a:pt x="4" y="1490"/>
                </a:lnTo>
                <a:lnTo>
                  <a:pt x="18" y="1521"/>
                </a:lnTo>
                <a:lnTo>
                  <a:pt x="27" y="1534"/>
                </a:lnTo>
                <a:lnTo>
                  <a:pt x="39" y="1546"/>
                </a:lnTo>
                <a:lnTo>
                  <a:pt x="64" y="1560"/>
                </a:lnTo>
                <a:lnTo>
                  <a:pt x="94" y="1571"/>
                </a:lnTo>
                <a:lnTo>
                  <a:pt x="125" y="1576"/>
                </a:lnTo>
                <a:lnTo>
                  <a:pt x="152" y="1571"/>
                </a:lnTo>
                <a:lnTo>
                  <a:pt x="182" y="1558"/>
                </a:lnTo>
                <a:lnTo>
                  <a:pt x="205" y="1537"/>
                </a:lnTo>
                <a:lnTo>
                  <a:pt x="224" y="1511"/>
                </a:lnTo>
                <a:lnTo>
                  <a:pt x="240" y="1483"/>
                </a:lnTo>
                <a:lnTo>
                  <a:pt x="247" y="1460"/>
                </a:lnTo>
                <a:lnTo>
                  <a:pt x="249" y="1435"/>
                </a:lnTo>
                <a:lnTo>
                  <a:pt x="252" y="1389"/>
                </a:lnTo>
                <a:lnTo>
                  <a:pt x="256" y="1384"/>
                </a:lnTo>
                <a:lnTo>
                  <a:pt x="261" y="1379"/>
                </a:lnTo>
                <a:lnTo>
                  <a:pt x="277" y="1379"/>
                </a:lnTo>
                <a:lnTo>
                  <a:pt x="307" y="1375"/>
                </a:lnTo>
                <a:lnTo>
                  <a:pt x="337" y="1368"/>
                </a:lnTo>
                <a:lnTo>
                  <a:pt x="365" y="1359"/>
                </a:lnTo>
                <a:lnTo>
                  <a:pt x="388" y="1345"/>
                </a:lnTo>
                <a:lnTo>
                  <a:pt x="436" y="1312"/>
                </a:lnTo>
                <a:lnTo>
                  <a:pt x="480" y="1271"/>
                </a:lnTo>
                <a:lnTo>
                  <a:pt x="497" y="1250"/>
                </a:lnTo>
                <a:lnTo>
                  <a:pt x="510" y="1229"/>
                </a:lnTo>
                <a:lnTo>
                  <a:pt x="538" y="1185"/>
                </a:lnTo>
                <a:lnTo>
                  <a:pt x="557" y="1146"/>
                </a:lnTo>
                <a:lnTo>
                  <a:pt x="566" y="1127"/>
                </a:lnTo>
                <a:lnTo>
                  <a:pt x="580" y="1113"/>
                </a:lnTo>
                <a:lnTo>
                  <a:pt x="601" y="1141"/>
                </a:lnTo>
                <a:lnTo>
                  <a:pt x="626" y="1164"/>
                </a:lnTo>
                <a:lnTo>
                  <a:pt x="654" y="1185"/>
                </a:lnTo>
                <a:lnTo>
                  <a:pt x="684" y="1203"/>
                </a:lnTo>
                <a:lnTo>
                  <a:pt x="718" y="1217"/>
                </a:lnTo>
                <a:lnTo>
                  <a:pt x="755" y="1224"/>
                </a:lnTo>
                <a:lnTo>
                  <a:pt x="792" y="1229"/>
                </a:lnTo>
                <a:lnTo>
                  <a:pt x="829" y="1227"/>
                </a:lnTo>
                <a:lnTo>
                  <a:pt x="871" y="1220"/>
                </a:lnTo>
                <a:lnTo>
                  <a:pt x="908" y="1210"/>
                </a:lnTo>
                <a:lnTo>
                  <a:pt x="945" y="1197"/>
                </a:lnTo>
                <a:lnTo>
                  <a:pt x="977" y="1178"/>
                </a:lnTo>
                <a:lnTo>
                  <a:pt x="1007" y="1157"/>
                </a:lnTo>
                <a:lnTo>
                  <a:pt x="1037" y="1134"/>
                </a:lnTo>
                <a:lnTo>
                  <a:pt x="1063" y="1109"/>
                </a:lnTo>
                <a:lnTo>
                  <a:pt x="1084" y="1078"/>
                </a:lnTo>
                <a:lnTo>
                  <a:pt x="1097" y="1041"/>
                </a:lnTo>
                <a:lnTo>
                  <a:pt x="1127" y="1041"/>
                </a:lnTo>
                <a:lnTo>
                  <a:pt x="1160" y="1037"/>
                </a:lnTo>
                <a:lnTo>
                  <a:pt x="1190" y="1028"/>
                </a:lnTo>
                <a:lnTo>
                  <a:pt x="1220" y="1016"/>
                </a:lnTo>
                <a:lnTo>
                  <a:pt x="1275" y="986"/>
                </a:lnTo>
                <a:lnTo>
                  <a:pt x="1326" y="951"/>
                </a:lnTo>
                <a:lnTo>
                  <a:pt x="1349" y="933"/>
                </a:lnTo>
                <a:lnTo>
                  <a:pt x="1370" y="914"/>
                </a:lnTo>
                <a:lnTo>
                  <a:pt x="1409" y="877"/>
                </a:lnTo>
                <a:lnTo>
                  <a:pt x="1442" y="824"/>
                </a:lnTo>
                <a:lnTo>
                  <a:pt x="1469" y="766"/>
                </a:lnTo>
                <a:lnTo>
                  <a:pt x="1483" y="780"/>
                </a:lnTo>
                <a:lnTo>
                  <a:pt x="1500" y="796"/>
                </a:lnTo>
                <a:lnTo>
                  <a:pt x="1518" y="810"/>
                </a:lnTo>
                <a:lnTo>
                  <a:pt x="1527" y="815"/>
                </a:lnTo>
                <a:lnTo>
                  <a:pt x="1541" y="817"/>
                </a:lnTo>
                <a:lnTo>
                  <a:pt x="1532" y="835"/>
                </a:lnTo>
                <a:lnTo>
                  <a:pt x="1525" y="856"/>
                </a:lnTo>
                <a:lnTo>
                  <a:pt x="1523" y="879"/>
                </a:lnTo>
                <a:lnTo>
                  <a:pt x="1523" y="903"/>
                </a:lnTo>
                <a:lnTo>
                  <a:pt x="1534" y="926"/>
                </a:lnTo>
                <a:lnTo>
                  <a:pt x="1548" y="944"/>
                </a:lnTo>
                <a:lnTo>
                  <a:pt x="1569" y="960"/>
                </a:lnTo>
                <a:lnTo>
                  <a:pt x="1592" y="970"/>
                </a:lnTo>
                <a:lnTo>
                  <a:pt x="1615" y="974"/>
                </a:lnTo>
                <a:lnTo>
                  <a:pt x="1638" y="977"/>
                </a:lnTo>
                <a:lnTo>
                  <a:pt x="1682" y="974"/>
                </a:lnTo>
                <a:lnTo>
                  <a:pt x="1726" y="965"/>
                </a:lnTo>
                <a:lnTo>
                  <a:pt x="1768" y="951"/>
                </a:lnTo>
                <a:lnTo>
                  <a:pt x="1844" y="912"/>
                </a:lnTo>
                <a:lnTo>
                  <a:pt x="1913" y="868"/>
                </a:lnTo>
                <a:lnTo>
                  <a:pt x="1932" y="842"/>
                </a:lnTo>
                <a:lnTo>
                  <a:pt x="1946" y="810"/>
                </a:lnTo>
                <a:lnTo>
                  <a:pt x="1952" y="778"/>
                </a:lnTo>
                <a:lnTo>
                  <a:pt x="1952" y="745"/>
                </a:lnTo>
                <a:lnTo>
                  <a:pt x="1985" y="755"/>
                </a:lnTo>
                <a:lnTo>
                  <a:pt x="2022" y="757"/>
                </a:lnTo>
                <a:lnTo>
                  <a:pt x="2059" y="757"/>
                </a:lnTo>
                <a:lnTo>
                  <a:pt x="2096" y="750"/>
                </a:lnTo>
                <a:lnTo>
                  <a:pt x="2130" y="741"/>
                </a:lnTo>
                <a:lnTo>
                  <a:pt x="2165" y="727"/>
                </a:lnTo>
                <a:lnTo>
                  <a:pt x="2195" y="711"/>
                </a:lnTo>
                <a:lnTo>
                  <a:pt x="2223" y="687"/>
                </a:lnTo>
                <a:lnTo>
                  <a:pt x="2276" y="643"/>
                </a:lnTo>
                <a:lnTo>
                  <a:pt x="2301" y="618"/>
                </a:lnTo>
                <a:lnTo>
                  <a:pt x="2325" y="590"/>
                </a:lnTo>
                <a:lnTo>
                  <a:pt x="2343" y="562"/>
                </a:lnTo>
                <a:lnTo>
                  <a:pt x="2359" y="530"/>
                </a:lnTo>
                <a:lnTo>
                  <a:pt x="2366" y="498"/>
                </a:lnTo>
                <a:lnTo>
                  <a:pt x="2368" y="463"/>
                </a:lnTo>
                <a:lnTo>
                  <a:pt x="2359" y="426"/>
                </a:lnTo>
                <a:lnTo>
                  <a:pt x="2348" y="393"/>
                </a:lnTo>
                <a:lnTo>
                  <a:pt x="2331" y="361"/>
                </a:lnTo>
                <a:lnTo>
                  <a:pt x="2313" y="329"/>
                </a:lnTo>
                <a:lnTo>
                  <a:pt x="2292" y="301"/>
                </a:lnTo>
                <a:lnTo>
                  <a:pt x="2269" y="273"/>
                </a:lnTo>
                <a:lnTo>
                  <a:pt x="2216" y="227"/>
                </a:lnTo>
                <a:lnTo>
                  <a:pt x="2193" y="215"/>
                </a:lnTo>
                <a:lnTo>
                  <a:pt x="2167" y="208"/>
                </a:lnTo>
                <a:lnTo>
                  <a:pt x="2144" y="204"/>
                </a:lnTo>
                <a:lnTo>
                  <a:pt x="2121" y="201"/>
                </a:lnTo>
                <a:lnTo>
                  <a:pt x="2073" y="204"/>
                </a:lnTo>
                <a:lnTo>
                  <a:pt x="2024" y="213"/>
                </a:lnTo>
                <a:lnTo>
                  <a:pt x="1976" y="227"/>
                </a:lnTo>
                <a:lnTo>
                  <a:pt x="1929" y="245"/>
                </a:lnTo>
                <a:lnTo>
                  <a:pt x="1885" y="266"/>
                </a:lnTo>
                <a:lnTo>
                  <a:pt x="1844" y="285"/>
                </a:lnTo>
                <a:lnTo>
                  <a:pt x="1821" y="222"/>
                </a:lnTo>
                <a:lnTo>
                  <a:pt x="1807" y="185"/>
                </a:lnTo>
                <a:lnTo>
                  <a:pt x="1791" y="150"/>
                </a:lnTo>
                <a:lnTo>
                  <a:pt x="1770" y="118"/>
                </a:lnTo>
                <a:lnTo>
                  <a:pt x="1747" y="90"/>
                </a:lnTo>
                <a:lnTo>
                  <a:pt x="1719" y="65"/>
                </a:lnTo>
                <a:lnTo>
                  <a:pt x="1691" y="42"/>
                </a:lnTo>
                <a:lnTo>
                  <a:pt x="1657" y="26"/>
                </a:lnTo>
                <a:lnTo>
                  <a:pt x="1620" y="9"/>
                </a:lnTo>
                <a:lnTo>
                  <a:pt x="1592" y="2"/>
                </a:lnTo>
                <a:lnTo>
                  <a:pt x="1562" y="0"/>
                </a:lnTo>
                <a:lnTo>
                  <a:pt x="1532" y="0"/>
                </a:lnTo>
                <a:lnTo>
                  <a:pt x="1504" y="0"/>
                </a:lnTo>
                <a:lnTo>
                  <a:pt x="1446" y="9"/>
                </a:lnTo>
                <a:lnTo>
                  <a:pt x="1389" y="26"/>
                </a:lnTo>
                <a:lnTo>
                  <a:pt x="1333" y="46"/>
                </a:lnTo>
                <a:lnTo>
                  <a:pt x="1282" y="69"/>
                </a:lnTo>
                <a:lnTo>
                  <a:pt x="1234" y="97"/>
                </a:lnTo>
                <a:lnTo>
                  <a:pt x="1190" y="125"/>
                </a:lnTo>
                <a:lnTo>
                  <a:pt x="1116" y="181"/>
                </a:lnTo>
                <a:lnTo>
                  <a:pt x="1040" y="243"/>
                </a:lnTo>
                <a:lnTo>
                  <a:pt x="968" y="310"/>
                </a:lnTo>
                <a:lnTo>
                  <a:pt x="936" y="347"/>
                </a:lnTo>
                <a:lnTo>
                  <a:pt x="903" y="387"/>
                </a:lnTo>
                <a:lnTo>
                  <a:pt x="873" y="433"/>
                </a:lnTo>
                <a:lnTo>
                  <a:pt x="848" y="484"/>
                </a:lnTo>
                <a:lnTo>
                  <a:pt x="799" y="590"/>
                </a:lnTo>
                <a:lnTo>
                  <a:pt x="790" y="618"/>
                </a:lnTo>
                <a:lnTo>
                  <a:pt x="785" y="646"/>
                </a:lnTo>
                <a:lnTo>
                  <a:pt x="762" y="632"/>
                </a:lnTo>
                <a:lnTo>
                  <a:pt x="737" y="620"/>
                </a:lnTo>
                <a:lnTo>
                  <a:pt x="679" y="597"/>
                </a:lnTo>
                <a:lnTo>
                  <a:pt x="649" y="590"/>
                </a:lnTo>
                <a:lnTo>
                  <a:pt x="617" y="588"/>
                </a:lnTo>
                <a:lnTo>
                  <a:pt x="584" y="588"/>
                </a:lnTo>
                <a:lnTo>
                  <a:pt x="554" y="595"/>
                </a:lnTo>
                <a:lnTo>
                  <a:pt x="508" y="618"/>
                </a:lnTo>
                <a:lnTo>
                  <a:pt x="467" y="643"/>
                </a:lnTo>
                <a:lnTo>
                  <a:pt x="427" y="676"/>
                </a:lnTo>
                <a:lnTo>
                  <a:pt x="393" y="711"/>
                </a:lnTo>
                <a:lnTo>
                  <a:pt x="360" y="748"/>
                </a:lnTo>
                <a:lnTo>
                  <a:pt x="330" y="789"/>
                </a:lnTo>
                <a:lnTo>
                  <a:pt x="305" y="831"/>
                </a:lnTo>
                <a:lnTo>
                  <a:pt x="284" y="877"/>
                </a:lnTo>
                <a:lnTo>
                  <a:pt x="265" y="933"/>
                </a:lnTo>
                <a:lnTo>
                  <a:pt x="254" y="988"/>
                </a:lnTo>
                <a:lnTo>
                  <a:pt x="247" y="1044"/>
                </a:lnTo>
                <a:lnTo>
                  <a:pt x="245" y="1097"/>
                </a:lnTo>
                <a:lnTo>
                  <a:pt x="194" y="1099"/>
                </a:lnTo>
                <a:lnTo>
                  <a:pt x="143" y="1113"/>
                </a:lnTo>
                <a:lnTo>
                  <a:pt x="97" y="1134"/>
                </a:lnTo>
                <a:lnTo>
                  <a:pt x="76" y="1146"/>
                </a:lnTo>
                <a:lnTo>
                  <a:pt x="60" y="1162"/>
                </a:lnTo>
                <a:lnTo>
                  <a:pt x="48" y="1183"/>
                </a:lnTo>
                <a:lnTo>
                  <a:pt x="39" y="1203"/>
                </a:lnTo>
                <a:lnTo>
                  <a:pt x="34" y="1224"/>
                </a:lnTo>
                <a:lnTo>
                  <a:pt x="34" y="1247"/>
                </a:lnTo>
                <a:lnTo>
                  <a:pt x="34" y="1268"/>
                </a:lnTo>
                <a:lnTo>
                  <a:pt x="39" y="1291"/>
                </a:lnTo>
                <a:lnTo>
                  <a:pt x="46" y="1310"/>
                </a:lnTo>
                <a:lnTo>
                  <a:pt x="55" y="1331"/>
                </a:lnTo>
                <a:lnTo>
                  <a:pt x="37" y="1347"/>
                </a:lnTo>
                <a:lnTo>
                  <a:pt x="21" y="1370"/>
                </a:lnTo>
                <a:lnTo>
                  <a:pt x="9" y="1393"/>
                </a:lnTo>
                <a:lnTo>
                  <a:pt x="0" y="142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lin ang="2700000" scaled="1"/>
          </a:gradFill>
          <a:ln w="12700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" name="1 Rectángulo redondeado"/>
          <p:cNvSpPr/>
          <p:nvPr/>
        </p:nvSpPr>
        <p:spPr>
          <a:xfrm>
            <a:off x="323528" y="260648"/>
            <a:ext cx="8496944" cy="6336704"/>
          </a:xfrm>
          <a:prstGeom prst="roundRect">
            <a:avLst>
              <a:gd name="adj" fmla="val 7160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7030A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611560" y="548681"/>
            <a:ext cx="5112568" cy="1008111"/>
          </a:xfrm>
          <a:prstGeom prst="roundRect">
            <a:avLst>
              <a:gd name="adj" fmla="val 26287"/>
            </a:avLst>
          </a:prstGeom>
          <a:solidFill>
            <a:schemeClr val="tx1"/>
          </a:solidFill>
          <a:ln w="76200"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4000" dirty="0">
                <a:solidFill>
                  <a:srgbClr val="00FF00"/>
                </a:solidFill>
              </a:rPr>
              <a:t>I </a:t>
            </a:r>
            <a:r>
              <a:rPr lang="es-ES_tradnl" sz="4000" b="1" dirty="0" err="1">
                <a:solidFill>
                  <a:srgbClr val="FFFF00"/>
                </a:solidFill>
              </a:rPr>
              <a:t>will</a:t>
            </a:r>
            <a:r>
              <a:rPr lang="es-ES_tradnl" sz="4000" dirty="0">
                <a:solidFill>
                  <a:srgbClr val="00FF00"/>
                </a:solidFill>
              </a:rPr>
              <a:t> </a:t>
            </a:r>
            <a:r>
              <a:rPr lang="es-ES_tradnl" sz="4000" dirty="0" err="1">
                <a:solidFill>
                  <a:srgbClr val="00FF00"/>
                </a:solidFill>
              </a:rPr>
              <a:t>see</a:t>
            </a:r>
            <a:r>
              <a:rPr lang="es-ES_tradnl" sz="4000" dirty="0">
                <a:solidFill>
                  <a:srgbClr val="00FF00"/>
                </a:solidFill>
              </a:rPr>
              <a:t> </a:t>
            </a:r>
            <a:r>
              <a:rPr lang="es-ES_tradnl" sz="4000" dirty="0" err="1">
                <a:solidFill>
                  <a:srgbClr val="00FF00"/>
                </a:solidFill>
              </a:rPr>
              <a:t>the</a:t>
            </a:r>
            <a:r>
              <a:rPr lang="es-ES_tradnl" sz="4000" dirty="0">
                <a:solidFill>
                  <a:srgbClr val="00FF00"/>
                </a:solidFill>
              </a:rPr>
              <a:t> Big Ben.</a:t>
            </a:r>
            <a:endParaRPr lang="es-ES" sz="4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8970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ock tow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443</Words>
  <Application>Microsoft Office PowerPoint</Application>
  <PresentationFormat>นำเสนอทางหน้าจอ (4:3)</PresentationFormat>
  <Paragraphs>90</Paragraphs>
  <Slides>23</Slides>
  <Notes>5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23</vt:i4>
      </vt:variant>
    </vt:vector>
  </HeadingPairs>
  <TitlesOfParts>
    <vt:vector size="35" baseType="lpstr">
      <vt:lpstr>Arial</vt:lpstr>
      <vt:lpstr>Berlin Sans FB Demi</vt:lpstr>
      <vt:lpstr>Calibri</vt:lpstr>
      <vt:lpstr>Comic Sans MS</vt:lpstr>
      <vt:lpstr>Cooper Black</vt:lpstr>
      <vt:lpstr>Euclid Extra</vt:lpstr>
      <vt:lpstr>Hurry Up</vt:lpstr>
      <vt:lpstr>Lucida Grande</vt:lpstr>
      <vt:lpstr>Wingdings</vt:lpstr>
      <vt:lpstr>Tema de Office</vt:lpstr>
      <vt:lpstr>Diseño predeterminado</vt:lpstr>
      <vt:lpstr>1_Tema de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Conditional Sentences</vt:lpstr>
      <vt:lpstr>การจดจำ If Clause แบบง่ายๆ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keaw glass</cp:lastModifiedBy>
  <cp:revision>63</cp:revision>
  <dcterms:created xsi:type="dcterms:W3CDTF">2013-03-22T23:14:27Z</dcterms:created>
  <dcterms:modified xsi:type="dcterms:W3CDTF">2022-07-25T04:44:04Z</dcterms:modified>
</cp:coreProperties>
</file>