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8"/>
  </p:notesMasterIdLst>
  <p:sldIdLst>
    <p:sldId id="257" r:id="rId2"/>
    <p:sldId id="262" r:id="rId3"/>
    <p:sldId id="256" r:id="rId4"/>
    <p:sldId id="462" r:id="rId5"/>
    <p:sldId id="258" r:id="rId6"/>
    <p:sldId id="275" r:id="rId7"/>
    <p:sldId id="274" r:id="rId8"/>
    <p:sldId id="265" r:id="rId9"/>
    <p:sldId id="463" r:id="rId10"/>
    <p:sldId id="276" r:id="rId11"/>
    <p:sldId id="277" r:id="rId12"/>
    <p:sldId id="465" r:id="rId13"/>
    <p:sldId id="278" r:id="rId14"/>
    <p:sldId id="279" r:id="rId15"/>
    <p:sldId id="269" r:id="rId16"/>
    <p:sldId id="466" r:id="rId17"/>
    <p:sldId id="280" r:id="rId18"/>
    <p:sldId id="281" r:id="rId19"/>
    <p:sldId id="271" r:id="rId20"/>
    <p:sldId id="467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91" r:id="rId30"/>
    <p:sldId id="289" r:id="rId31"/>
    <p:sldId id="292" r:id="rId32"/>
    <p:sldId id="293" r:id="rId33"/>
    <p:sldId id="294" r:id="rId34"/>
    <p:sldId id="295" r:id="rId35"/>
    <p:sldId id="296" r:id="rId36"/>
    <p:sldId id="297" r:id="rId37"/>
    <p:sldId id="814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6" r:id="rId46"/>
    <p:sldId id="307" r:id="rId47"/>
    <p:sldId id="305" r:id="rId48"/>
    <p:sldId id="317" r:id="rId49"/>
    <p:sldId id="339" r:id="rId50"/>
    <p:sldId id="340" r:id="rId51"/>
    <p:sldId id="341" r:id="rId52"/>
    <p:sldId id="342" r:id="rId53"/>
    <p:sldId id="308" r:id="rId54"/>
    <p:sldId id="827" r:id="rId55"/>
    <p:sldId id="826" r:id="rId56"/>
    <p:sldId id="828" r:id="rId57"/>
    <p:sldId id="825" r:id="rId58"/>
    <p:sldId id="817" r:id="rId59"/>
    <p:sldId id="818" r:id="rId60"/>
    <p:sldId id="819" r:id="rId61"/>
    <p:sldId id="815" r:id="rId62"/>
    <p:sldId id="309" r:id="rId63"/>
    <p:sldId id="310" r:id="rId64"/>
    <p:sldId id="326" r:id="rId65"/>
    <p:sldId id="343" r:id="rId66"/>
    <p:sldId id="344" r:id="rId67"/>
    <p:sldId id="311" r:id="rId68"/>
    <p:sldId id="312" r:id="rId69"/>
    <p:sldId id="313" r:id="rId70"/>
    <p:sldId id="314" r:id="rId71"/>
    <p:sldId id="315" r:id="rId72"/>
    <p:sldId id="316" r:id="rId73"/>
    <p:sldId id="328" r:id="rId74"/>
    <p:sldId id="824" r:id="rId75"/>
    <p:sldId id="820" r:id="rId76"/>
    <p:sldId id="821" r:id="rId77"/>
    <p:sldId id="319" r:id="rId78"/>
    <p:sldId id="320" r:id="rId79"/>
    <p:sldId id="755" r:id="rId80"/>
    <p:sldId id="329" r:id="rId81"/>
    <p:sldId id="337" r:id="rId82"/>
    <p:sldId id="332" r:id="rId83"/>
    <p:sldId id="333" r:id="rId84"/>
    <p:sldId id="334" r:id="rId85"/>
    <p:sldId id="335" r:id="rId86"/>
    <p:sldId id="336" r:id="rId87"/>
  </p:sldIdLst>
  <p:sldSz cx="12192000" cy="6858000"/>
  <p:notesSz cx="6858000" cy="9144000"/>
  <p:embeddedFontLst>
    <p:embeddedFont>
      <p:font typeface="TH Sarabun New" panose="020B0500040200020003" pitchFamily="34" charset="-34"/>
      <p:regular r:id="rId89"/>
      <p:bold r:id="rId90"/>
      <p:italic r:id="rId91"/>
      <p:boldItalic r:id="rId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ส่วนเริ่มต้น" id="{E9065A9B-5AC9-4D0E-8566-A7D94602A4F3}">
          <p14:sldIdLst>
            <p14:sldId id="257"/>
            <p14:sldId id="262"/>
            <p14:sldId id="256"/>
            <p14:sldId id="462"/>
            <p14:sldId id="258"/>
            <p14:sldId id="275"/>
            <p14:sldId id="274"/>
            <p14:sldId id="265"/>
            <p14:sldId id="463"/>
            <p14:sldId id="276"/>
            <p14:sldId id="277"/>
            <p14:sldId id="465"/>
            <p14:sldId id="278"/>
            <p14:sldId id="279"/>
            <p14:sldId id="269"/>
            <p14:sldId id="466"/>
            <p14:sldId id="280"/>
            <p14:sldId id="281"/>
            <p14:sldId id="271"/>
            <p14:sldId id="467"/>
            <p14:sldId id="282"/>
            <p14:sldId id="283"/>
            <p14:sldId id="284"/>
            <p14:sldId id="285"/>
            <p14:sldId id="286"/>
            <p14:sldId id="287"/>
            <p14:sldId id="288"/>
            <p14:sldId id="290"/>
            <p14:sldId id="291"/>
            <p14:sldId id="289"/>
            <p14:sldId id="292"/>
            <p14:sldId id="293"/>
            <p14:sldId id="294"/>
            <p14:sldId id="295"/>
            <p14:sldId id="296"/>
            <p14:sldId id="297"/>
            <p14:sldId id="814"/>
            <p14:sldId id="298"/>
            <p14:sldId id="299"/>
            <p14:sldId id="300"/>
            <p14:sldId id="301"/>
            <p14:sldId id="302"/>
            <p14:sldId id="303"/>
            <p14:sldId id="304"/>
            <p14:sldId id="306"/>
            <p14:sldId id="307"/>
            <p14:sldId id="305"/>
            <p14:sldId id="317"/>
            <p14:sldId id="339"/>
            <p14:sldId id="340"/>
            <p14:sldId id="341"/>
            <p14:sldId id="342"/>
            <p14:sldId id="308"/>
            <p14:sldId id="827"/>
            <p14:sldId id="826"/>
            <p14:sldId id="828"/>
            <p14:sldId id="825"/>
            <p14:sldId id="817"/>
            <p14:sldId id="818"/>
            <p14:sldId id="819"/>
            <p14:sldId id="815"/>
            <p14:sldId id="309"/>
            <p14:sldId id="310"/>
            <p14:sldId id="326"/>
            <p14:sldId id="343"/>
            <p14:sldId id="344"/>
            <p14:sldId id="311"/>
            <p14:sldId id="312"/>
            <p14:sldId id="313"/>
            <p14:sldId id="314"/>
            <p14:sldId id="315"/>
            <p14:sldId id="316"/>
            <p14:sldId id="328"/>
            <p14:sldId id="824"/>
            <p14:sldId id="820"/>
            <p14:sldId id="821"/>
            <p14:sldId id="319"/>
            <p14:sldId id="320"/>
            <p14:sldId id="755"/>
            <p14:sldId id="329"/>
            <p14:sldId id="337"/>
            <p14:sldId id="332"/>
            <p14:sldId id="333"/>
            <p14:sldId id="334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da Likhitluecha" initials="Y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FE1"/>
    <a:srgbClr val="FFC5C6"/>
    <a:srgbClr val="00DA63"/>
    <a:srgbClr val="A6A6A6"/>
    <a:srgbClr val="7F7F7F"/>
    <a:srgbClr val="D9D9D9"/>
    <a:srgbClr val="008A3E"/>
    <a:srgbClr val="FFAA2D"/>
    <a:srgbClr val="E5FF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6" autoAdjust="0"/>
    <p:restoredTop sz="94633" autoAdjust="0"/>
  </p:normalViewPr>
  <p:slideViewPr>
    <p:cSldViewPr snapToGrid="0">
      <p:cViewPr varScale="1">
        <p:scale>
          <a:sx n="76" d="100"/>
          <a:sy n="76" d="100"/>
        </p:scale>
        <p:origin x="5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2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6F8C7-021C-4069-B67E-13715B5D8109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5C23B-E25F-4BB1-B44C-6AF3AD81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74E0-DEE0-414A-95D8-0B0F1D1AE6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0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74E0-DEE0-414A-95D8-0B0F1D1AE6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2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4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0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65658-3285-4316-BEAB-36784AE1BEB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37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96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49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86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10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50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5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9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70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31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502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900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237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177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49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240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986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0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41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74E0-DEE0-414A-95D8-0B0F1D1AE6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55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74E0-DEE0-414A-95D8-0B0F1D1AE6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32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74E0-DEE0-414A-95D8-0B0F1D1AE6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3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A238-B497-49C8-A610-C18913ABE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C97FA-919E-452E-8421-78647F42E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8FC4C-44B9-41BE-AE89-51C877E40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DB595-032B-4931-B2FE-99114AA31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C5844-428C-4485-B302-1AFE8970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5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4233-5A0F-46C1-87A6-468A95A0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F401D-6183-4F14-AA5D-415C9BBA3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FF914-9443-46AD-B9AE-6A64F2252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D05A9-E96A-4199-BD1A-24357D17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B62F7-D3BC-4929-84E6-FC89F43C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2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3D201-3EA7-40F4-9353-61014A24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F7932C-15A6-475F-A15B-5F748707F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C431D-B488-4033-B87D-15D168B7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3BDCE-E109-45A3-AF26-EACA6DA1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2B074-31D9-456C-8255-9F464ABB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29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B079-8DD9-4CE1-98CD-E1F0D641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4495B-90A5-47C4-8568-5B28A8256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16BBE-F4BA-4196-BF44-940C00EC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A9AB6-35F1-4E97-99C3-46A9CB30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AA5DE-0DA1-4E46-8C3B-70A9F79D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8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42AC-0F3D-4E64-B749-C86254D4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C2750-A236-4BFA-8714-E90E909A6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D0254-A1E6-4575-9F84-DDEE271C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C1296-C40A-46CB-B24F-89905A1E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23A38-0F9A-43B5-BB35-0CC79D350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E7A6-82CD-4047-87CD-B03B0164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737C5-6A4A-400F-8058-B408F4A78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AAC30-0B1F-4465-87E6-1E1869C41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8BCA5-2590-4059-9964-5E6CD04A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D8857-A72E-42EE-B1CB-13C27BF5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77670-7366-440F-894F-B0BAFA2D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5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86AC-2924-423D-ABF2-1F7853A45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23E3C-FFDA-43EF-AD96-46EC40730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DE44E-56F9-46FA-98F6-3C9138014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6A006-5057-4CEC-918C-087A6A070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E0CB0-A8B1-4B0C-A33C-C2ACFD201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AD102-89EB-4AF7-A90B-49A406ED1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76F29-2EE2-47A6-9E8E-8B85F369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19800-88EB-42BB-845E-D7D36F36B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1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148D-60F0-4B4D-B937-5DC0F1DC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26041-FB6E-4972-A1D4-40F20D86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B3C8E-9E9C-4A99-9C3C-B6412DA5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66D12-09AC-43D8-A29D-1EBCBBC7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4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A4D74-3C85-47EE-8678-9220910B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DDEDE-B748-4DDC-9601-0CDE56A94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312A9-EF24-40ED-9875-6DEB33D4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853D-B975-4DC3-8419-4BC8DE982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C5F34-9B7F-452D-9D63-04051B001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E9A76-3343-43CA-94C2-A62F511FE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19904-0132-4062-9027-B0E6C5570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EB215-1D48-43CF-A67C-713F4AB8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BF454-A996-4E67-93B0-3211CB37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2286-7021-4D4F-B534-19B2D83F8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CF92D-F974-45AD-B19C-7F608778A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AAB49-D4FB-4D09-84A6-9AFA9F59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13ADB-AD81-45EF-8F1A-28975382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9C1D1-6BFE-427F-BDAD-34B14E84C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EBE5C-01AA-4F6A-BBF4-E9DC59BE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54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6B93C-2329-492F-BF8D-B93EE805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D7FED-C419-42DC-8699-195CB4541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F797C-F99C-4146-937C-247701B388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31AB6-126E-4716-AD09-F56ED0E6F96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3FAFD-9EE6-4997-BA6D-4450E3AF6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88E3F-5193-4035-B34C-E3260490D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5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jpeg"/><Relationship Id="rId18" Type="http://schemas.openxmlformats.org/officeDocument/2006/relationships/slide" Target="slide1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17" Type="http://schemas.openxmlformats.org/officeDocument/2006/relationships/image" Target="../media/image27.png"/><Relationship Id="rId2" Type="http://schemas.openxmlformats.org/officeDocument/2006/relationships/image" Target="../media/image62.pn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19" Type="http://schemas.openxmlformats.org/officeDocument/2006/relationships/image" Target="../media/image8.png"/><Relationship Id="rId4" Type="http://schemas.openxmlformats.org/officeDocument/2006/relationships/image" Target="../media/image64.png"/><Relationship Id="rId9" Type="http://schemas.openxmlformats.org/officeDocument/2006/relationships/image" Target="../media/image10.pn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slide" Target="slide1.xml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1.jpeg"/><Relationship Id="rId17" Type="http://schemas.openxmlformats.org/officeDocument/2006/relationships/image" Target="../media/image27.png"/><Relationship Id="rId2" Type="http://schemas.openxmlformats.org/officeDocument/2006/relationships/image" Target="../media/image82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19" Type="http://schemas.openxmlformats.org/officeDocument/2006/relationships/image" Target="../media/image8.png"/><Relationship Id="rId4" Type="http://schemas.openxmlformats.org/officeDocument/2006/relationships/image" Target="../media/image84.png"/><Relationship Id="rId9" Type="http://schemas.openxmlformats.org/officeDocument/2006/relationships/image" Target="../media/image10.png"/><Relationship Id="rId1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97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01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7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gif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slide" Target="slide37.xml"/><Relationship Id="rId9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jpeg"/><Relationship Id="rId18" Type="http://schemas.openxmlformats.org/officeDocument/2006/relationships/image" Target="../media/image116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17" Type="http://schemas.openxmlformats.org/officeDocument/2006/relationships/image" Target="../media/image11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5" Type="http://schemas.openxmlformats.org/officeDocument/2006/relationships/image" Target="../media/image113.jpeg"/><Relationship Id="rId10" Type="http://schemas.openxmlformats.org/officeDocument/2006/relationships/image" Target="../media/image108.png"/><Relationship Id="rId19" Type="http://schemas.openxmlformats.org/officeDocument/2006/relationships/slide" Target="slide1.xml"/><Relationship Id="rId4" Type="http://schemas.openxmlformats.org/officeDocument/2006/relationships/image" Target="../media/image103.png"/><Relationship Id="rId9" Type="http://schemas.openxmlformats.org/officeDocument/2006/relationships/image" Target="../media/image10.png"/><Relationship Id="rId1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18" Type="http://schemas.openxmlformats.org/officeDocument/2006/relationships/image" Target="../media/image133.png"/><Relationship Id="rId3" Type="http://schemas.openxmlformats.org/officeDocument/2006/relationships/image" Target="../media/image121.png"/><Relationship Id="rId21" Type="http://schemas.openxmlformats.org/officeDocument/2006/relationships/image" Target="../media/image136.png"/><Relationship Id="rId7" Type="http://schemas.openxmlformats.org/officeDocument/2006/relationships/image" Target="../media/image125.png"/><Relationship Id="rId12" Type="http://schemas.openxmlformats.org/officeDocument/2006/relationships/image" Target="../media/image10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24" Type="http://schemas.openxmlformats.org/officeDocument/2006/relationships/image" Target="../media/image139.png"/><Relationship Id="rId5" Type="http://schemas.openxmlformats.org/officeDocument/2006/relationships/image" Target="../media/image123.png"/><Relationship Id="rId15" Type="http://schemas.openxmlformats.org/officeDocument/2006/relationships/slide" Target="slide1.xml"/><Relationship Id="rId23" Type="http://schemas.openxmlformats.org/officeDocument/2006/relationships/image" Target="../media/image138.png"/><Relationship Id="rId10" Type="http://schemas.openxmlformats.org/officeDocument/2006/relationships/image" Target="../media/image128.png"/><Relationship Id="rId19" Type="http://schemas.openxmlformats.org/officeDocument/2006/relationships/image" Target="../media/image134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1.png"/><Relationship Id="rId22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0.png"/><Relationship Id="rId7" Type="http://schemas.openxmlformats.org/officeDocument/2006/relationships/image" Target="../media/image143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8.png"/><Relationship Id="rId5" Type="http://schemas.openxmlformats.org/officeDocument/2006/relationships/image" Target="../media/image141.png"/><Relationship Id="rId10" Type="http://schemas.openxmlformats.org/officeDocument/2006/relationships/slide" Target="slide1.xml"/><Relationship Id="rId4" Type="http://schemas.openxmlformats.org/officeDocument/2006/relationships/image" Target="../media/image140.jpeg"/><Relationship Id="rId9" Type="http://schemas.openxmlformats.org/officeDocument/2006/relationships/image" Target="../media/image1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7.jpeg"/><Relationship Id="rId7" Type="http://schemas.openxmlformats.org/officeDocument/2006/relationships/image" Target="../media/image1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8.png"/><Relationship Id="rId4" Type="http://schemas.openxmlformats.org/officeDocument/2006/relationships/image" Target="../media/image148.png"/><Relationship Id="rId9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2.jpeg"/><Relationship Id="rId7" Type="http://schemas.openxmlformats.org/officeDocument/2006/relationships/slide" Target="slid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60.png"/><Relationship Id="rId4" Type="http://schemas.openxmlformats.org/officeDocument/2006/relationships/image" Target="../media/image1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slide" Target="slide1.xml"/><Relationship Id="rId4" Type="http://schemas.openxmlformats.org/officeDocument/2006/relationships/slide" Target="slide27.xml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slide" Target="slide53.xml"/><Relationship Id="rId18" Type="http://schemas.openxmlformats.org/officeDocument/2006/relationships/image" Target="../media/image183.png"/><Relationship Id="rId3" Type="http://schemas.openxmlformats.org/officeDocument/2006/relationships/image" Target="../media/image10.png"/><Relationship Id="rId21" Type="http://schemas.openxmlformats.org/officeDocument/2006/relationships/image" Target="../media/image9.gif"/><Relationship Id="rId7" Type="http://schemas.openxmlformats.org/officeDocument/2006/relationships/image" Target="../media/image177.png"/><Relationship Id="rId12" Type="http://schemas.openxmlformats.org/officeDocument/2006/relationships/image" Target="../media/image180.png"/><Relationship Id="rId17" Type="http://schemas.openxmlformats.org/officeDocument/2006/relationships/slide" Target="slide77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2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11" Type="http://schemas.openxmlformats.org/officeDocument/2006/relationships/slide" Target="slide46.xml"/><Relationship Id="rId5" Type="http://schemas.openxmlformats.org/officeDocument/2006/relationships/image" Target="../media/image176.png"/><Relationship Id="rId15" Type="http://schemas.openxmlformats.org/officeDocument/2006/relationships/slide" Target="slide67.xml"/><Relationship Id="rId10" Type="http://schemas.openxmlformats.org/officeDocument/2006/relationships/image" Target="../media/image179.png"/><Relationship Id="rId19" Type="http://schemas.openxmlformats.org/officeDocument/2006/relationships/slide" Target="slide1.xml"/><Relationship Id="rId4" Type="http://schemas.openxmlformats.org/officeDocument/2006/relationships/image" Target="../media/image175.png"/><Relationship Id="rId9" Type="http://schemas.openxmlformats.org/officeDocument/2006/relationships/slide" Target="slide45.xml"/><Relationship Id="rId14" Type="http://schemas.openxmlformats.org/officeDocument/2006/relationships/image" Target="../media/image1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8.png"/><Relationship Id="rId5" Type="http://schemas.openxmlformats.org/officeDocument/2006/relationships/image" Target="../media/image186.png"/><Relationship Id="rId10" Type="http://schemas.openxmlformats.org/officeDocument/2006/relationships/slide" Target="slide1.xml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slide" Target="slide1.xml"/><Relationship Id="rId3" Type="http://schemas.openxmlformats.org/officeDocument/2006/relationships/image" Target="../media/image185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5" Type="http://schemas.openxmlformats.org/officeDocument/2006/relationships/image" Target="../media/image201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5.png"/><Relationship Id="rId7" Type="http://schemas.openxmlformats.org/officeDocument/2006/relationships/slide" Target="slid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5.png"/><Relationship Id="rId7" Type="http://schemas.openxmlformats.org/officeDocument/2006/relationships/slide" Target="slide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Relationship Id="rId9" Type="http://schemas.openxmlformats.org/officeDocument/2006/relationships/image" Target="../media/image20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5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10" Type="http://schemas.openxmlformats.org/officeDocument/2006/relationships/image" Target="../media/image213.png"/><Relationship Id="rId4" Type="http://schemas.openxmlformats.org/officeDocument/2006/relationships/image" Target="../media/image209.png"/><Relationship Id="rId9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5.pn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5.png"/><Relationship Id="rId7" Type="http://schemas.openxmlformats.org/officeDocument/2006/relationships/slide" Target="slide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Relationship Id="rId9" Type="http://schemas.openxmlformats.org/officeDocument/2006/relationships/image" Target="../media/image2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185.png"/><Relationship Id="rId7" Type="http://schemas.openxmlformats.org/officeDocument/2006/relationships/image" Target="../media/image224.png"/><Relationship Id="rId12" Type="http://schemas.openxmlformats.org/officeDocument/2006/relationships/image" Target="../media/image2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8.png"/><Relationship Id="rId5" Type="http://schemas.openxmlformats.org/officeDocument/2006/relationships/image" Target="../media/image222.png"/><Relationship Id="rId10" Type="http://schemas.openxmlformats.org/officeDocument/2006/relationships/slide" Target="slide1.xml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5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33.png"/><Relationship Id="rId5" Type="http://schemas.openxmlformats.org/officeDocument/2006/relationships/image" Target="../media/image229.png"/><Relationship Id="rId10" Type="http://schemas.openxmlformats.org/officeDocument/2006/relationships/image" Target="../media/image232.png"/><Relationship Id="rId4" Type="http://schemas.openxmlformats.org/officeDocument/2006/relationships/image" Target="../media/image228.png"/><Relationship Id="rId9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85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11" Type="http://schemas.openxmlformats.org/officeDocument/2006/relationships/image" Target="../media/image8.png"/><Relationship Id="rId5" Type="http://schemas.openxmlformats.org/officeDocument/2006/relationships/image" Target="../media/image237.png"/><Relationship Id="rId10" Type="http://schemas.openxmlformats.org/officeDocument/2006/relationships/slide" Target="slide1.xml"/><Relationship Id="rId4" Type="http://schemas.openxmlformats.org/officeDocument/2006/relationships/image" Target="../media/image236.png"/><Relationship Id="rId9" Type="http://schemas.openxmlformats.org/officeDocument/2006/relationships/image" Target="../media/image2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85.pn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10" Type="http://schemas.openxmlformats.org/officeDocument/2006/relationships/image" Target="../media/image8.png"/><Relationship Id="rId4" Type="http://schemas.openxmlformats.org/officeDocument/2006/relationships/image" Target="../media/image242.pn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eg"/><Relationship Id="rId1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19" Type="http://schemas.openxmlformats.org/officeDocument/2006/relationships/slide" Target="slide1.xml"/><Relationship Id="rId4" Type="http://schemas.openxmlformats.org/officeDocument/2006/relationships/image" Target="../media/image22.png"/><Relationship Id="rId9" Type="http://schemas.openxmlformats.org/officeDocument/2006/relationships/image" Target="../media/image10.png"/><Relationship Id="rId14" Type="http://schemas.openxmlformats.org/officeDocument/2006/relationships/image" Target="../media/image3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46.png"/><Relationship Id="rId7" Type="http://schemas.openxmlformats.org/officeDocument/2006/relationships/image" Target="../media/image249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5" Type="http://schemas.openxmlformats.org/officeDocument/2006/relationships/image" Target="../media/image213.png"/><Relationship Id="rId4" Type="http://schemas.openxmlformats.org/officeDocument/2006/relationships/image" Target="../media/image247.png"/><Relationship Id="rId9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55.png"/><Relationship Id="rId7" Type="http://schemas.openxmlformats.org/officeDocument/2006/relationships/image" Target="../media/image258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Relationship Id="rId9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185.png"/><Relationship Id="rId7" Type="http://schemas.openxmlformats.org/officeDocument/2006/relationships/image" Target="../media/image2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10" Type="http://schemas.openxmlformats.org/officeDocument/2006/relationships/image" Target="../media/image8.png"/><Relationship Id="rId4" Type="http://schemas.openxmlformats.org/officeDocument/2006/relationships/image" Target="../media/image262.png"/><Relationship Id="rId9" Type="http://schemas.openxmlformats.org/officeDocument/2006/relationships/slide" Target="slide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5.png"/><Relationship Id="rId7" Type="http://schemas.openxmlformats.org/officeDocument/2006/relationships/slide" Target="slide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5.png"/><Relationship Id="rId7" Type="http://schemas.openxmlformats.org/officeDocument/2006/relationships/slide" Target="slide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Relationship Id="rId9" Type="http://schemas.openxmlformats.org/officeDocument/2006/relationships/image" Target="../media/image27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4.png"/><Relationship Id="rId7" Type="http://schemas.openxmlformats.org/officeDocument/2006/relationships/slide" Target="slide1.xm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7" Type="http://schemas.openxmlformats.org/officeDocument/2006/relationships/image" Target="../media/image8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279.png"/><Relationship Id="rId4" Type="http://schemas.openxmlformats.org/officeDocument/2006/relationships/image" Target="../media/image1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8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273.png"/><Relationship Id="rId4" Type="http://schemas.openxmlformats.org/officeDocument/2006/relationships/image" Target="../media/image28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1.png"/><Relationship Id="rId3" Type="http://schemas.openxmlformats.org/officeDocument/2006/relationships/image" Target="../media/image282.png"/><Relationship Id="rId7" Type="http://schemas.openxmlformats.org/officeDocument/2006/relationships/image" Target="../media/image286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11" Type="http://schemas.openxmlformats.org/officeDocument/2006/relationships/image" Target="../media/image290.png"/><Relationship Id="rId5" Type="http://schemas.openxmlformats.org/officeDocument/2006/relationships/image" Target="../media/image284.png"/><Relationship Id="rId15" Type="http://schemas.openxmlformats.org/officeDocument/2006/relationships/slide" Target="slide1.xml"/><Relationship Id="rId10" Type="http://schemas.openxmlformats.org/officeDocument/2006/relationships/image" Target="../media/image289.png"/><Relationship Id="rId4" Type="http://schemas.openxmlformats.org/officeDocument/2006/relationships/image" Target="../media/image283.png"/><Relationship Id="rId9" Type="http://schemas.openxmlformats.org/officeDocument/2006/relationships/image" Target="../media/image288.png"/><Relationship Id="rId14" Type="http://schemas.openxmlformats.org/officeDocument/2006/relationships/image" Target="../media/image29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5.png"/><Relationship Id="rId7" Type="http://schemas.openxmlformats.org/officeDocument/2006/relationships/image" Target="../media/image2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Relationship Id="rId9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13" Type="http://schemas.openxmlformats.org/officeDocument/2006/relationships/image" Target="../media/image306.png"/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12" Type="http://schemas.openxmlformats.org/officeDocument/2006/relationships/image" Target="../media/image3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11" Type="http://schemas.openxmlformats.org/officeDocument/2006/relationships/image" Target="../media/image185.png"/><Relationship Id="rId5" Type="http://schemas.openxmlformats.org/officeDocument/2006/relationships/image" Target="../media/image299.png"/><Relationship Id="rId15" Type="http://schemas.openxmlformats.org/officeDocument/2006/relationships/image" Target="../media/image8.png"/><Relationship Id="rId10" Type="http://schemas.openxmlformats.org/officeDocument/2006/relationships/image" Target="../media/image304.png"/><Relationship Id="rId4" Type="http://schemas.openxmlformats.org/officeDocument/2006/relationships/image" Target="../media/image298.png"/><Relationship Id="rId9" Type="http://schemas.openxmlformats.org/officeDocument/2006/relationships/image" Target="../media/image303.png"/><Relationship Id="rId1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07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5" Type="http://schemas.openxmlformats.org/officeDocument/2006/relationships/image" Target="../media/image185.png"/><Relationship Id="rId4" Type="http://schemas.openxmlformats.org/officeDocument/2006/relationships/image" Target="../media/image308.png"/><Relationship Id="rId9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185.png"/><Relationship Id="rId7" Type="http://schemas.openxmlformats.org/officeDocument/2006/relationships/image" Target="../media/image3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10" Type="http://schemas.openxmlformats.org/officeDocument/2006/relationships/image" Target="../media/image8.png"/><Relationship Id="rId4" Type="http://schemas.openxmlformats.org/officeDocument/2006/relationships/image" Target="../media/image311.png"/><Relationship Id="rId9" Type="http://schemas.openxmlformats.org/officeDocument/2006/relationships/slide" Target="slide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6.png"/><Relationship Id="rId7" Type="http://schemas.openxmlformats.org/officeDocument/2006/relationships/image" Target="../media/image3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318.png"/><Relationship Id="rId10" Type="http://schemas.openxmlformats.org/officeDocument/2006/relationships/image" Target="../media/image8.png"/><Relationship Id="rId4" Type="http://schemas.openxmlformats.org/officeDocument/2006/relationships/image" Target="../media/image317.png"/><Relationship Id="rId9" Type="http://schemas.openxmlformats.org/officeDocument/2006/relationships/slide" Target="slide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13" Type="http://schemas.openxmlformats.org/officeDocument/2006/relationships/image" Target="../media/image330.png"/><Relationship Id="rId3" Type="http://schemas.openxmlformats.org/officeDocument/2006/relationships/image" Target="../media/image185.png"/><Relationship Id="rId7" Type="http://schemas.openxmlformats.org/officeDocument/2006/relationships/image" Target="../media/image324.png"/><Relationship Id="rId12" Type="http://schemas.openxmlformats.org/officeDocument/2006/relationships/image" Target="../media/image3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3.png"/><Relationship Id="rId11" Type="http://schemas.openxmlformats.org/officeDocument/2006/relationships/image" Target="../media/image328.png"/><Relationship Id="rId5" Type="http://schemas.openxmlformats.org/officeDocument/2006/relationships/image" Target="../media/image322.png"/><Relationship Id="rId15" Type="http://schemas.openxmlformats.org/officeDocument/2006/relationships/image" Target="../media/image8.png"/><Relationship Id="rId10" Type="http://schemas.openxmlformats.org/officeDocument/2006/relationships/image" Target="../media/image327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Relationship Id="rId14" Type="http://schemas.openxmlformats.org/officeDocument/2006/relationships/slide" Target="slide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1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1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1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image" Target="../media/image8.png"/><Relationship Id="rId3" Type="http://schemas.openxmlformats.org/officeDocument/2006/relationships/image" Target="../media/image185.png"/><Relationship Id="rId7" Type="http://schemas.openxmlformats.org/officeDocument/2006/relationships/image" Target="../media/image335.png"/><Relationship Id="rId12" Type="http://schemas.openxmlformats.org/officeDocument/2006/relationships/slide" Target="slide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4.png"/><Relationship Id="rId11" Type="http://schemas.openxmlformats.org/officeDocument/2006/relationships/image" Target="../media/image339.png"/><Relationship Id="rId5" Type="http://schemas.openxmlformats.org/officeDocument/2006/relationships/image" Target="../media/image333.png"/><Relationship Id="rId15" Type="http://schemas.openxmlformats.org/officeDocument/2006/relationships/image" Target="../media/image341.png"/><Relationship Id="rId10" Type="http://schemas.openxmlformats.org/officeDocument/2006/relationships/image" Target="../media/image338.png"/><Relationship Id="rId4" Type="http://schemas.openxmlformats.org/officeDocument/2006/relationships/image" Target="../media/image332.png"/><Relationship Id="rId9" Type="http://schemas.openxmlformats.org/officeDocument/2006/relationships/image" Target="../media/image337.png"/><Relationship Id="rId14" Type="http://schemas.openxmlformats.org/officeDocument/2006/relationships/image" Target="../media/image34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image" Target="../media/image342.png"/><Relationship Id="rId7" Type="http://schemas.openxmlformats.org/officeDocument/2006/relationships/image" Target="../media/image34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4.png"/><Relationship Id="rId11" Type="http://schemas.openxmlformats.org/officeDocument/2006/relationships/slide" Target="slide1.xml"/><Relationship Id="rId5" Type="http://schemas.openxmlformats.org/officeDocument/2006/relationships/image" Target="../media/image343.png"/><Relationship Id="rId10" Type="http://schemas.openxmlformats.org/officeDocument/2006/relationships/image" Target="../media/image348.png"/><Relationship Id="rId4" Type="http://schemas.openxmlformats.org/officeDocument/2006/relationships/image" Target="../media/image185.png"/><Relationship Id="rId9" Type="http://schemas.openxmlformats.org/officeDocument/2006/relationships/image" Target="../media/image34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13" Type="http://schemas.openxmlformats.org/officeDocument/2006/relationships/image" Target="../media/image9.gif"/><Relationship Id="rId3" Type="http://schemas.openxmlformats.org/officeDocument/2006/relationships/image" Target="../media/image185.png"/><Relationship Id="rId7" Type="http://schemas.openxmlformats.org/officeDocument/2006/relationships/slide" Target="slide82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slide" Target="slide1.xml"/><Relationship Id="rId5" Type="http://schemas.openxmlformats.org/officeDocument/2006/relationships/image" Target="../media/image350.png"/><Relationship Id="rId10" Type="http://schemas.openxmlformats.org/officeDocument/2006/relationships/slide" Target="slide85.xml"/><Relationship Id="rId4" Type="http://schemas.openxmlformats.org/officeDocument/2006/relationships/image" Target="../media/image349.png"/><Relationship Id="rId9" Type="http://schemas.openxmlformats.org/officeDocument/2006/relationships/slide" Target="slide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353.png"/><Relationship Id="rId7" Type="http://schemas.openxmlformats.org/officeDocument/2006/relationships/image" Target="../media/image3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png"/><Relationship Id="rId11" Type="http://schemas.openxmlformats.org/officeDocument/2006/relationships/image" Target="../media/image8.png"/><Relationship Id="rId5" Type="http://schemas.openxmlformats.org/officeDocument/2006/relationships/image" Target="../media/image355.png"/><Relationship Id="rId10" Type="http://schemas.openxmlformats.org/officeDocument/2006/relationships/slide" Target="slide1.xml"/><Relationship Id="rId4" Type="http://schemas.openxmlformats.org/officeDocument/2006/relationships/image" Target="../media/image354.png"/><Relationship Id="rId9" Type="http://schemas.openxmlformats.org/officeDocument/2006/relationships/image" Target="../media/image35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3" Type="http://schemas.openxmlformats.org/officeDocument/2006/relationships/image" Target="../media/image359.png"/><Relationship Id="rId7" Type="http://schemas.openxmlformats.org/officeDocument/2006/relationships/image" Target="../media/image3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8.png"/><Relationship Id="rId5" Type="http://schemas.openxmlformats.org/officeDocument/2006/relationships/image" Target="../media/image360.png"/><Relationship Id="rId10" Type="http://schemas.openxmlformats.org/officeDocument/2006/relationships/slide" Target="slide1.xml"/><Relationship Id="rId4" Type="http://schemas.openxmlformats.org/officeDocument/2006/relationships/image" Target="../media/image185.png"/><Relationship Id="rId9" Type="http://schemas.openxmlformats.org/officeDocument/2006/relationships/image" Target="../media/image36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13" Type="http://schemas.openxmlformats.org/officeDocument/2006/relationships/image" Target="../media/image374.png"/><Relationship Id="rId3" Type="http://schemas.openxmlformats.org/officeDocument/2006/relationships/image" Target="../media/image185.png"/><Relationship Id="rId7" Type="http://schemas.openxmlformats.org/officeDocument/2006/relationships/image" Target="../media/image368.png"/><Relationship Id="rId12" Type="http://schemas.openxmlformats.org/officeDocument/2006/relationships/image" Target="../media/image373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png"/><Relationship Id="rId11" Type="http://schemas.openxmlformats.org/officeDocument/2006/relationships/image" Target="../media/image372.png"/><Relationship Id="rId5" Type="http://schemas.openxmlformats.org/officeDocument/2006/relationships/image" Target="../media/image366.png"/><Relationship Id="rId15" Type="http://schemas.openxmlformats.org/officeDocument/2006/relationships/slide" Target="slide1.xml"/><Relationship Id="rId10" Type="http://schemas.openxmlformats.org/officeDocument/2006/relationships/image" Target="../media/image371.png"/><Relationship Id="rId4" Type="http://schemas.openxmlformats.org/officeDocument/2006/relationships/image" Target="../media/image365.png"/><Relationship Id="rId9" Type="http://schemas.openxmlformats.org/officeDocument/2006/relationships/image" Target="../media/image370.png"/><Relationship Id="rId14" Type="http://schemas.openxmlformats.org/officeDocument/2006/relationships/image" Target="../media/image37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8.png"/><Relationship Id="rId3" Type="http://schemas.openxmlformats.org/officeDocument/2006/relationships/image" Target="../media/image376.png"/><Relationship Id="rId7" Type="http://schemas.openxmlformats.org/officeDocument/2006/relationships/image" Target="../media/image380.png"/><Relationship Id="rId12" Type="http://schemas.openxmlformats.org/officeDocument/2006/relationships/slide" Target="slide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png"/><Relationship Id="rId11" Type="http://schemas.openxmlformats.org/officeDocument/2006/relationships/image" Target="../media/image383.png"/><Relationship Id="rId5" Type="http://schemas.openxmlformats.org/officeDocument/2006/relationships/image" Target="../media/image378.png"/><Relationship Id="rId10" Type="http://schemas.openxmlformats.org/officeDocument/2006/relationships/image" Target="../media/image382.png"/><Relationship Id="rId4" Type="http://schemas.openxmlformats.org/officeDocument/2006/relationships/image" Target="../media/image377.png"/><Relationship Id="rId9" Type="http://schemas.openxmlformats.org/officeDocument/2006/relationships/image" Target="../media/image38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3" Type="http://schemas.openxmlformats.org/officeDocument/2006/relationships/image" Target="../media/image384.png"/><Relationship Id="rId7" Type="http://schemas.openxmlformats.org/officeDocument/2006/relationships/image" Target="../media/image38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10" Type="http://schemas.openxmlformats.org/officeDocument/2006/relationships/image" Target="../media/image8.png"/><Relationship Id="rId4" Type="http://schemas.openxmlformats.org/officeDocument/2006/relationships/image" Target="../media/image185.png"/><Relationship Id="rId9" Type="http://schemas.openxmlformats.org/officeDocument/2006/relationships/slide" Target="slide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3" Type="http://schemas.openxmlformats.org/officeDocument/2006/relationships/image" Target="../media/image185.png"/><Relationship Id="rId7" Type="http://schemas.openxmlformats.org/officeDocument/2006/relationships/image" Target="../media/image3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11" Type="http://schemas.openxmlformats.org/officeDocument/2006/relationships/image" Target="../media/image8.png"/><Relationship Id="rId5" Type="http://schemas.openxmlformats.org/officeDocument/2006/relationships/image" Target="../media/image390.png"/><Relationship Id="rId10" Type="http://schemas.openxmlformats.org/officeDocument/2006/relationships/slide" Target="slide1.xml"/><Relationship Id="rId4" Type="http://schemas.openxmlformats.org/officeDocument/2006/relationships/image" Target="../media/image389.png"/><Relationship Id="rId9" Type="http://schemas.openxmlformats.org/officeDocument/2006/relationships/image" Target="../media/image3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96.png"/><Relationship Id="rId4" Type="http://schemas.openxmlformats.org/officeDocument/2006/relationships/image" Target="../media/image1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jpeg"/><Relationship Id="rId18" Type="http://schemas.openxmlformats.org/officeDocument/2006/relationships/image" Target="../media/image27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19" Type="http://schemas.openxmlformats.org/officeDocument/2006/relationships/slide" Target="slide1.xml"/><Relationship Id="rId4" Type="http://schemas.openxmlformats.org/officeDocument/2006/relationships/image" Target="../media/image44.png"/><Relationship Id="rId9" Type="http://schemas.openxmlformats.org/officeDocument/2006/relationships/image" Target="../media/image49.jpe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D86F8-1A46-4D9B-90AE-0055A22BBF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4904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0B6A3-0905-461D-9DD4-0DDAF03AA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707" y="0"/>
            <a:ext cx="516100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EF9365-F85B-49E9-9D56-229609D5970B}"/>
              </a:ext>
            </a:extLst>
          </p:cNvPr>
          <p:cNvSpPr/>
          <p:nvPr/>
        </p:nvSpPr>
        <p:spPr>
          <a:xfrm>
            <a:off x="0" y="1785474"/>
            <a:ext cx="370390" cy="5072526"/>
          </a:xfrm>
          <a:prstGeom prst="rect">
            <a:avLst/>
          </a:prstGeom>
          <a:solidFill>
            <a:srgbClr val="FE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B27064-CEAC-4F3D-8E43-0586D6CA9135}"/>
              </a:ext>
            </a:extLst>
          </p:cNvPr>
          <p:cNvGrpSpPr/>
          <p:nvPr/>
        </p:nvGrpSpPr>
        <p:grpSpPr>
          <a:xfrm>
            <a:off x="98564" y="196930"/>
            <a:ext cx="3048515" cy="2949997"/>
            <a:chOff x="98564" y="237122"/>
            <a:chExt cx="3048515" cy="294999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234A0B0-23F9-4BD7-B09A-160DACCC03AF}"/>
                </a:ext>
              </a:extLst>
            </p:cNvPr>
            <p:cNvCxnSpPr/>
            <p:nvPr/>
          </p:nvCxnSpPr>
          <p:spPr>
            <a:xfrm>
              <a:off x="162045" y="237122"/>
              <a:ext cx="0" cy="2949997"/>
            </a:xfrm>
            <a:prstGeom prst="line">
              <a:avLst/>
            </a:prstGeom>
            <a:ln w="127000">
              <a:solidFill>
                <a:srgbClr val="292F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B7E6F94-B15D-4591-A612-0E5AB47651D7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948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BB8E07-2E15-47B9-BFAD-CD9832B3EC59}"/>
              </a:ext>
            </a:extLst>
          </p:cNvPr>
          <p:cNvCxnSpPr/>
          <p:nvPr/>
        </p:nvCxnSpPr>
        <p:spPr>
          <a:xfrm>
            <a:off x="7064274" y="3913019"/>
            <a:ext cx="0" cy="2949997"/>
          </a:xfrm>
          <a:prstGeom prst="line">
            <a:avLst/>
          </a:prstGeom>
          <a:ln w="127000">
            <a:solidFill>
              <a:srgbClr val="292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id="{F5F9D894-0615-4D4D-A63E-0F43FD2469A0}"/>
              </a:ext>
            </a:extLst>
          </p:cNvPr>
          <p:cNvSpPr/>
          <p:nvPr/>
        </p:nvSpPr>
        <p:spPr>
          <a:xfrm>
            <a:off x="-282315" y="-39505"/>
            <a:ext cx="3571615" cy="8235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083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2143864"/>
            <a:ext cx="6240780" cy="4160520"/>
          </a:xfrm>
          <a:prstGeom prst="roundRect">
            <a:avLst>
              <a:gd name="adj" fmla="val 11957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FFD844-50BB-48C5-B581-919C9AC58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180" y="5756834"/>
            <a:ext cx="6943946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0C0A6-E7CF-4E00-B95B-D9DF31A05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64FC34-2E18-4DCE-8553-536F2EF22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40" y="1423909"/>
            <a:ext cx="9821507" cy="70110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099D1302-131B-4139-AF16-4ACC146FE7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26" y="1616491"/>
            <a:ext cx="6698947" cy="4470818"/>
          </a:xfrm>
          <a:prstGeom prst="roundRect">
            <a:avLst>
              <a:gd name="adj" fmla="val 9363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01043-2C8B-4D15-AA75-4B944E89CA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853D9FC-2718-46B8-AB42-5EFE289999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3102E-2B8A-4400-8252-DE2BE5BE4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256" y="5792413"/>
            <a:ext cx="4188315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A580CB5-1754-43ED-BAD9-88D75C14C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828" y="5917141"/>
            <a:ext cx="2438611" cy="755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9F77C3-F4C8-450D-B661-EF8C84AC3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029" y="5917141"/>
            <a:ext cx="4115157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73FC2F-28E7-4F17-8C28-76EE98541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14" y="5952179"/>
            <a:ext cx="1707028" cy="7559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FB15E3-E2C7-4184-8673-7A0FC301E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755" y="3417739"/>
            <a:ext cx="2347163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A0D71C-30C2-4AB8-876C-D58588FEC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280" y="3420153"/>
            <a:ext cx="204843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DB2C72-492D-4C5D-B107-B453434FB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287" y="3432401"/>
            <a:ext cx="2633700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8D099C-A53E-4E62-8492-83C99CC54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968" y="3426250"/>
            <a:ext cx="3090940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5FB38C-A98E-4461-BCCF-9098F6BBA9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17122">
            <a:off x="10121578" y="1522320"/>
            <a:ext cx="1234608" cy="200976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589" y="1779235"/>
            <a:ext cx="2310622" cy="184679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01" y="4068561"/>
            <a:ext cx="1839339" cy="189817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436" y="1864706"/>
            <a:ext cx="2354014" cy="156685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510" y="4028522"/>
            <a:ext cx="1459249" cy="192365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718" y="4091569"/>
            <a:ext cx="2955018" cy="1970012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036" y="1864706"/>
            <a:ext cx="1769434" cy="16335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F7FF8B-D6DB-481B-9D84-EF80C6C2AD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5055" y="1212847"/>
            <a:ext cx="7346317" cy="701101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  <a:extLst>
              <a:ext uri="{FF2B5EF4-FFF2-40B4-BE49-F238E27FC236}">
                <a16:creationId xmlns:a16="http://schemas.microsoft.com/office/drawing/2014/main" id="{58B8772F-D33F-4CFC-8619-A5CC555B73C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643" y="2051533"/>
            <a:ext cx="6242304" cy="4163422"/>
          </a:xfrm>
          <a:prstGeom prst="roundRect">
            <a:avLst>
              <a:gd name="adj" fmla="val 10784"/>
            </a:avLst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22ACD2-FD6E-4D3D-BD00-D71906F2F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16" y="5958942"/>
            <a:ext cx="4706520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04FAB-DDC0-4C24-A493-A19A873965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1C521-2ECA-4C29-970E-F5018B4A8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40" y="1378189"/>
            <a:ext cx="9821507" cy="701101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7FB8F4E7-B0D0-4D46-9F08-F0E9FF740A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272" y="1543358"/>
            <a:ext cx="6877733" cy="4585155"/>
          </a:xfrm>
          <a:prstGeom prst="roundRect">
            <a:avLst>
              <a:gd name="adj" fmla="val 12040"/>
            </a:avLst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2DDFA3-76EA-4696-9D37-7AB8C5169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08" y="5836008"/>
            <a:ext cx="4377307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0CADA-1F09-4AEB-A0E0-3090E3EBE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A608D421-2F98-4CC3-A149-33C0396085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48" y="2133239"/>
            <a:ext cx="6242304" cy="4161536"/>
          </a:xfrm>
          <a:prstGeom prst="roundRect">
            <a:avLst>
              <a:gd name="adj" fmla="val 11177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9BB2B5-53FC-4094-97F9-24F212B2F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63" y="6049212"/>
            <a:ext cx="3036071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6EF456-B113-483A-B860-80CE81922C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6F4B0-EF0E-437B-A7FA-2EE352C30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16" y="1453739"/>
            <a:ext cx="7023201" cy="70110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39021249-2B2B-444C-B471-85F6C301CD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4A71D11-3164-4634-ACF4-373003C1A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721" y="5922753"/>
            <a:ext cx="2402032" cy="755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B6A6FD-4B36-414F-AD2E-30F6124CD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172" y="5922335"/>
            <a:ext cx="1865538" cy="755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28F9E7-DE68-4A1C-93B2-4DCE27F76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247" y="5922335"/>
            <a:ext cx="2877561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82FB66-F1F7-441F-B213-0E52CECDC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190" y="3418999"/>
            <a:ext cx="2304488" cy="7559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CE30E-9FE6-4A1A-B7EE-0537F0169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568" y="3418999"/>
            <a:ext cx="204843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E8CDD-E877-41E2-A248-4E3AD38EE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057" y="3411126"/>
            <a:ext cx="2304488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988880-754D-4469-BCEC-C6A44C9E8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941" y="3419658"/>
            <a:ext cx="2158171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5FB38C-A98E-4461-BCCF-9098F6BBA9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099" y="1637160"/>
            <a:ext cx="1029691" cy="172910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714" y="1864706"/>
            <a:ext cx="2192373" cy="156429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686" y="4279591"/>
            <a:ext cx="2545814" cy="169674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59278" flipH="1">
            <a:off x="6813125" y="1427104"/>
            <a:ext cx="1923971" cy="241906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197" y="4052932"/>
            <a:ext cx="3072593" cy="192231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656" y="3947991"/>
            <a:ext cx="3170020" cy="2113347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697" y="1717622"/>
            <a:ext cx="2643464" cy="18105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0D3883-20AA-4224-8A00-3B19A70EF5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5055" y="1212847"/>
            <a:ext cx="7346317" cy="701101"/>
          </a:xfrm>
          <a:prstGeom prst="rect">
            <a:avLst/>
          </a:prstGeom>
        </p:spPr>
      </p:pic>
      <p:pic>
        <p:nvPicPr>
          <p:cNvPr id="19" name="Picture 18">
            <a:hlinkClick r:id="rId18" action="ppaction://hlinksldjump"/>
            <a:extLst>
              <a:ext uri="{FF2B5EF4-FFF2-40B4-BE49-F238E27FC236}">
                <a16:creationId xmlns:a16="http://schemas.microsoft.com/office/drawing/2014/main" id="{B08BA18D-AFE4-444B-853E-D6B717225F1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9"/>
          <a:stretch/>
        </p:blipFill>
        <p:spPr>
          <a:xfrm>
            <a:off x="2954996" y="2049047"/>
            <a:ext cx="6282008" cy="4181428"/>
          </a:xfrm>
          <a:prstGeom prst="roundRect">
            <a:avLst>
              <a:gd name="adj" fmla="val 10683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98C7D-1381-4B31-8FBA-59CD38FE7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3B67E-97CE-4267-BCE6-C7906A693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40" y="1423909"/>
            <a:ext cx="9821507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D79540-E518-43C9-B165-4C89A7F5A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567" y="5958060"/>
            <a:ext cx="3706689" cy="70110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FF8D4415-E008-46FE-8EFD-AFF8CDC91F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830" y="1677416"/>
            <a:ext cx="6242304" cy="4161536"/>
          </a:xfrm>
          <a:prstGeom prst="roundRect">
            <a:avLst>
              <a:gd name="adj" fmla="val 10781"/>
            </a:avLst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C723C0-89A6-4F81-A393-AD2F1D2CB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197" y="5566536"/>
            <a:ext cx="6066046" cy="70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9D10E-2807-42FD-8EDC-C373546124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C44E8F47-C99F-4B69-B4B1-486208547E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9F1DCE-B5A5-4766-8E04-9F156AA4C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48" y="2130977"/>
            <a:ext cx="6242304" cy="4166059"/>
          </a:xfrm>
          <a:prstGeom prst="roundRect">
            <a:avLst>
              <a:gd name="adj" fmla="val 10396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7CB9B1-527A-480D-8392-F92589601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16" y="1370594"/>
            <a:ext cx="7023201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C373D-D4C2-442C-9ABC-E53970036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868" y="6005767"/>
            <a:ext cx="1926503" cy="701101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D41ABBE1-8248-40E0-9AC5-03D3EC6738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9A8C67-3F6E-4564-8937-155241E2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184"/>
            <a:ext cx="4840644" cy="18228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B7CC9-D653-44C6-BF78-AB1254ABA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474" cy="1364736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D2160375-2BCC-4D10-850F-EF3DA100F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837" y="3590105"/>
            <a:ext cx="4901609" cy="1950889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FDC290-81DE-4AFF-A1C5-BDCA9DF59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837" y="2337042"/>
            <a:ext cx="4901609" cy="1950889"/>
          </a:xfrm>
          <a:prstGeom prst="rect">
            <a:avLst/>
          </a:prstGeom>
        </p:spPr>
      </p:pic>
      <p:pic>
        <p:nvPicPr>
          <p:cNvPr id="26" name="Picture 25">
            <a:hlinkClick r:id="rId7" action="ppaction://hlinksldjump"/>
            <a:extLst>
              <a:ext uri="{FF2B5EF4-FFF2-40B4-BE49-F238E27FC236}">
                <a16:creationId xmlns:a16="http://schemas.microsoft.com/office/drawing/2014/main" id="{13631C99-D289-4EFA-9C5E-6E2778F0D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4837" y="4855200"/>
            <a:ext cx="4901609" cy="195088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30F30DA7-240D-418D-8E3B-758963E583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6841F17-9DF4-47F6-B5A9-14347E793F5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2941609"/>
            <a:ext cx="976375" cy="97478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14E6F17-6E15-4EE4-BBFA-46D66FB412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4194672"/>
            <a:ext cx="976375" cy="97478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3F4BAE9-B70B-4CDA-9292-8B134B066E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5540994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6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33E4CB5-A5DD-44F3-A596-3DBC1E732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307" y="5907559"/>
            <a:ext cx="2853175" cy="755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F865C8-83C7-43E3-9DEF-F5D64F67F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028" y="5916241"/>
            <a:ext cx="2932430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75E658-AB11-4F64-83B5-7422BD3B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911" y="5916241"/>
            <a:ext cx="1865538" cy="7559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7ECD16-3C6B-4338-B05C-AB3478017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1494" y="3419058"/>
            <a:ext cx="2694666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783F8B-6CF3-4FDD-B632-3231F5767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753" y="3438130"/>
            <a:ext cx="2048434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3E66C9-E472-4BD2-BA60-4146E7FD81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913" y="3441179"/>
            <a:ext cx="2548349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5FB38C-A98E-4461-BCCF-9098F6BBA9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7FA9D-8592-4841-ACAC-D26BC0EFB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802" y="1292565"/>
            <a:ext cx="9821507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B46035-DD23-40F1-958E-3E37A0D1FC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717" y="3425155"/>
            <a:ext cx="2158171" cy="74987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46889">
            <a:off x="9845452" y="1654713"/>
            <a:ext cx="1452587" cy="1740799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09" y="1755482"/>
            <a:ext cx="2643464" cy="176230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905" y="4204077"/>
            <a:ext cx="2933965" cy="195597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476" y="1784404"/>
            <a:ext cx="2282264" cy="164830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1425">
            <a:off x="8566873" y="4353623"/>
            <a:ext cx="2483229" cy="165307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219" y="4465783"/>
            <a:ext cx="2875239" cy="146787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1493" y="1755482"/>
            <a:ext cx="2270229" cy="1639388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351C2B65-89AD-4A85-8390-AE3767FEF1B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438" y="2081979"/>
            <a:ext cx="6278687" cy="4185791"/>
          </a:xfrm>
          <a:prstGeom prst="roundRect">
            <a:avLst>
              <a:gd name="adj" fmla="val 11565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59CAE-D687-46A7-8160-C63FFE77D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09F3B-FD69-47AE-AC44-BDA9AE60B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40" y="1308142"/>
            <a:ext cx="9821507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79916A-48FF-4B67-B175-D5971139A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545" y="5875829"/>
            <a:ext cx="584047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17" y="1442355"/>
            <a:ext cx="6583680" cy="4389120"/>
          </a:xfrm>
          <a:prstGeom prst="roundRect">
            <a:avLst>
              <a:gd name="adj" fmla="val 9971"/>
            </a:avLst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5599A7-E196-46B9-B9BC-2D6C78CFB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428" y="5493746"/>
            <a:ext cx="5901439" cy="1097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F4885-72D5-4CBD-9696-77A3198FE6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A17B716-8569-492A-9782-927C62DDC1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4D6EDA3-85B9-4747-A64E-1D374062D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95" y="6037814"/>
            <a:ext cx="1981372" cy="6767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E3C20B8-2F51-406C-B3E5-E3E070F8D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953" y="5303349"/>
            <a:ext cx="1981372" cy="6645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2CF0EA2-AC6D-4496-BCC1-9819554DF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953" y="4581406"/>
            <a:ext cx="2078916" cy="6767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6E0847-BF95-440D-9CED-FA0E0B7AA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953" y="3855694"/>
            <a:ext cx="1981372" cy="6767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42C6EA-CA26-4D91-823F-9650B88FF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379" y="6033172"/>
            <a:ext cx="1981372" cy="6767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1A3D21-24C7-4D80-833E-F62841A98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1379" y="5297253"/>
            <a:ext cx="1981372" cy="6767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4C0D6-C824-4597-B9F1-822B115445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622"/>
          <a:stretch/>
        </p:blipFill>
        <p:spPr>
          <a:xfrm>
            <a:off x="1519748" y="4553137"/>
            <a:ext cx="1981372" cy="5303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8D09D77-478B-4D41-9896-AE7577F1D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7026" y="3832239"/>
            <a:ext cx="2188654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1C31EEE-0112-4349-8F34-7F6905B84C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622"/>
          <a:stretch/>
        </p:blipFill>
        <p:spPr>
          <a:xfrm>
            <a:off x="1514173" y="3846057"/>
            <a:ext cx="1981372" cy="5303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226EE1-A10E-46BF-82B0-09CAE0281C3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E8450-27D0-42C1-A193-10886E942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813" y="1758134"/>
            <a:ext cx="9821507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AE9181-F0D1-46F9-B581-7C66A33C75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310" y="1217711"/>
            <a:ext cx="2237426" cy="8596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32344" y="4555840"/>
            <a:ext cx="2158784" cy="510778"/>
          </a:xfrm>
          <a:prstGeom prst="roundRect">
            <a:avLst/>
          </a:prstGeom>
          <a:noFill/>
          <a:ln w="19050">
            <a:solidFill>
              <a:srgbClr val="CD85B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PF Catalog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42828" y="5297253"/>
            <a:ext cx="2158784" cy="510778"/>
          </a:xfrm>
          <a:prstGeom prst="roundRect">
            <a:avLst/>
          </a:prstGeom>
          <a:noFill/>
          <a:ln w="19050">
            <a:solidFill>
              <a:srgbClr val="CD85B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PF Catalog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32345" y="6029876"/>
            <a:ext cx="2158784" cy="510778"/>
          </a:xfrm>
          <a:prstGeom prst="roundRect">
            <a:avLst/>
          </a:prstGeom>
          <a:noFill/>
          <a:ln w="19050">
            <a:solidFill>
              <a:srgbClr val="CD85B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PF Catalog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5933" y="6029876"/>
            <a:ext cx="2158784" cy="510778"/>
          </a:xfrm>
          <a:prstGeom prst="roundRect">
            <a:avLst/>
          </a:prstGeom>
          <a:noFill/>
          <a:ln w="19050">
            <a:solidFill>
              <a:srgbClr val="CD85B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PF Catalog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85933" y="5307119"/>
            <a:ext cx="2158784" cy="510778"/>
          </a:xfrm>
          <a:prstGeom prst="roundRect">
            <a:avLst/>
          </a:prstGeom>
          <a:noFill/>
          <a:ln w="19050">
            <a:solidFill>
              <a:srgbClr val="CD85B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PF Catalog" pitchFamily="5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85933" y="4582076"/>
            <a:ext cx="2158784" cy="510778"/>
          </a:xfrm>
          <a:prstGeom prst="roundRect">
            <a:avLst/>
          </a:prstGeom>
          <a:noFill/>
          <a:ln w="19050">
            <a:solidFill>
              <a:srgbClr val="CD85B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PF Catalog" pitchFamily="5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85933" y="3846056"/>
            <a:ext cx="2158784" cy="510778"/>
          </a:xfrm>
          <a:prstGeom prst="roundRect">
            <a:avLst/>
          </a:prstGeom>
          <a:noFill/>
          <a:ln w="19050">
            <a:solidFill>
              <a:srgbClr val="CD85B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PF Catalog" pitchFamily="50" charset="0"/>
            </a:endParaRPr>
          </a:p>
        </p:txBody>
      </p:sp>
      <p:pic>
        <p:nvPicPr>
          <p:cNvPr id="30" name="Picture 29">
            <a:hlinkClick r:id="rId15" action="ppaction://hlinksldjump"/>
            <a:extLst>
              <a:ext uri="{FF2B5EF4-FFF2-40B4-BE49-F238E27FC236}">
                <a16:creationId xmlns:a16="http://schemas.microsoft.com/office/drawing/2014/main" id="{CAEAD1CD-4BFC-4D02-BB66-84BED2FAFB1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64C239-34BE-4176-BECD-9090D636E8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43662" y="3011417"/>
            <a:ext cx="2164268" cy="6462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D3E13ED-76D2-4555-9A5E-F3DEEF37D1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95004" y="2992607"/>
            <a:ext cx="2164268" cy="6462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8DB314-F3BB-44EE-81CE-F4872C462F0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5933" y="3001990"/>
            <a:ext cx="2164268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62DB7-02DD-4A91-AC9D-8056D153AB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93607" y="2371586"/>
            <a:ext cx="2164268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1A2AF-E288-4EB6-BE09-C3162D3709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35019" y="2360676"/>
            <a:ext cx="2158171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28DF3-A5E6-46B8-A415-9F0BAAA178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04768" y="2368333"/>
            <a:ext cx="2164268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BA0015-8299-4014-BCBD-2B785EB608B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21495" y="2370103"/>
            <a:ext cx="2158171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F9F9A-922A-4E96-9F0F-A9265E29EE3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15398" y="3011417"/>
            <a:ext cx="216426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17956 0.1169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1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19323 0.22523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61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38034 0.33241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8359 0.52963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80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56341 0.21158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4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461 0.22454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8828 0.4257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0.375 0.52963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FFE420-A779-46C4-9D19-994CEBCDF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383" y="2358288"/>
            <a:ext cx="5755803" cy="3837202"/>
          </a:xfrm>
          <a:prstGeom prst="roundRect">
            <a:avLst>
              <a:gd name="adj" fmla="val 9776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C981E4-C676-4394-97C0-CBF54FE3B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36" y="1513182"/>
            <a:ext cx="11144454" cy="69500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7868F5D-21A1-456D-BD0E-FF75C1CC0001}"/>
              </a:ext>
            </a:extLst>
          </p:cNvPr>
          <p:cNvGrpSpPr/>
          <p:nvPr/>
        </p:nvGrpSpPr>
        <p:grpSpPr>
          <a:xfrm>
            <a:off x="7912110" y="4011138"/>
            <a:ext cx="2475688" cy="1988296"/>
            <a:chOff x="7912110" y="4011138"/>
            <a:chExt cx="2475688" cy="198829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BC07BE2-06BE-4F7A-B403-322E3F8FB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4801" y="4011138"/>
              <a:ext cx="2462997" cy="5913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EA27BB4-8ADB-40ED-B567-C1AE69E4D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4801" y="4709604"/>
              <a:ext cx="2462997" cy="5913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82BB107-C325-451A-B4C5-C7759559D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2110" y="5408071"/>
              <a:ext cx="2462997" cy="591363"/>
            </a:xfrm>
            <a:prstGeom prst="rect">
              <a:avLst/>
            </a:prstGeom>
          </p:spPr>
        </p:pic>
      </p:grpSp>
      <p:pic>
        <p:nvPicPr>
          <p:cNvPr id="39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30408" y="3213748"/>
            <a:ext cx="807246" cy="3581400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DE4AAEEA-A153-4C6A-83FF-4ADAD8B6484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E44657-B57E-43CB-A506-444934281C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3313" y="2816411"/>
            <a:ext cx="4676037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9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A31A24-C696-4D31-8703-A1767832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15" y="2098604"/>
            <a:ext cx="5849056" cy="3899371"/>
          </a:xfrm>
          <a:prstGeom prst="roundRect">
            <a:avLst>
              <a:gd name="adj" fmla="val 11016"/>
            </a:avLst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B618D5-755C-44A0-8D34-A02B5C796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159" y="2586590"/>
            <a:ext cx="4663844" cy="9998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8C4EAA-96AA-4AB1-A834-702393F712A4}"/>
              </a:ext>
            </a:extLst>
          </p:cNvPr>
          <p:cNvGrpSpPr/>
          <p:nvPr/>
        </p:nvGrpSpPr>
        <p:grpSpPr>
          <a:xfrm>
            <a:off x="7912110" y="3796669"/>
            <a:ext cx="2462997" cy="1990045"/>
            <a:chOff x="7912110" y="3796669"/>
            <a:chExt cx="2462997" cy="19900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0B1028-DFD8-4721-A4F8-C311A0E1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2110" y="3796669"/>
              <a:ext cx="2462997" cy="5913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E6DBC2-B02E-4D14-A911-1BF0513FE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2110" y="4489913"/>
              <a:ext cx="2462997" cy="5974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E66216-2ED5-461C-80B6-7A2160A7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2110" y="5189254"/>
              <a:ext cx="2462997" cy="597460"/>
            </a:xfrm>
            <a:prstGeom prst="rect">
              <a:avLst/>
            </a:prstGeom>
          </p:spPr>
        </p:pic>
      </p:grpSp>
      <p:pic>
        <p:nvPicPr>
          <p:cNvPr id="39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40939" y="2267266"/>
            <a:ext cx="807246" cy="35814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80190DB4-1429-4082-9F04-9519213367E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253B1-D85A-4752-95BB-02F0CBF92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52" y="2245864"/>
            <a:ext cx="5859310" cy="3604849"/>
          </a:xfrm>
          <a:prstGeom prst="roundRect">
            <a:avLst>
              <a:gd name="adj" fmla="val 963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4F2154-0E59-4CD4-AC05-B8D3206D6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249" y="2568497"/>
            <a:ext cx="4663844" cy="9998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8847A1-9393-4698-B440-709785621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916" y="3813005"/>
            <a:ext cx="2475191" cy="1993565"/>
          </a:xfrm>
          <a:prstGeom prst="rect">
            <a:avLst/>
          </a:prstGeom>
        </p:spPr>
      </p:pic>
      <p:pic>
        <p:nvPicPr>
          <p:cNvPr id="39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68291" y="3656390"/>
            <a:ext cx="807246" cy="3581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E122C13A-486B-452B-83D3-77E4AD6C68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884A0E-371C-44CA-8BE7-33E7F6589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783848-0479-47B1-8415-ABF8BA64A5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50" y="2794924"/>
            <a:ext cx="4433311" cy="3803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5BE054-F3AF-4AE2-8476-7A4855101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74" y="1203853"/>
            <a:ext cx="370059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4B146A-C28F-4E58-80DF-F3E4398C3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00" y="1919164"/>
            <a:ext cx="7541406" cy="695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BE2FDD-90A2-4576-B3AA-C7DCAC524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307" y="3560464"/>
            <a:ext cx="6876884" cy="163996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512FE11-B3B7-4364-970E-F436118EE07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774157-6B31-44AD-895B-598150B81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680" y="1670124"/>
            <a:ext cx="4124075" cy="44680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A9890F-F323-4112-BB8C-BD215D11B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636" y="3333622"/>
            <a:ext cx="6876884" cy="164606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73363981-1FD6-437F-BF55-8F75FE715F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9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B83C94-EB7A-45A3-B779-79ACFCC252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11" y="1835920"/>
            <a:ext cx="4553707" cy="42380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87975E-B034-4F60-AC19-3A97D4F22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575" y="3141037"/>
            <a:ext cx="6194073" cy="1627773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2106703B-4B4E-4C40-A7F1-632CECCFBE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EB8470-5A83-4B8B-9A4D-A2C3A5924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CA9B-376F-4A0F-88E5-8C754A4E4E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45" y="982248"/>
            <a:ext cx="9891413" cy="505279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9298B9E-E906-4994-A901-F249C3F863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0" t="3262"/>
          <a:stretch/>
        </p:blipFill>
        <p:spPr>
          <a:xfrm>
            <a:off x="2523065" y="4391438"/>
            <a:ext cx="2979222" cy="790291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FFBB5884-CA64-49F6-AD2B-C4C07FE130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57" t="6556"/>
          <a:stretch/>
        </p:blipFill>
        <p:spPr>
          <a:xfrm>
            <a:off x="2523065" y="3429000"/>
            <a:ext cx="1831139" cy="76337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D425956-C7B5-404C-8B05-73D36464A0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7" t="3262"/>
          <a:stretch/>
        </p:blipFill>
        <p:spPr>
          <a:xfrm>
            <a:off x="2523066" y="2419837"/>
            <a:ext cx="6990736" cy="790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39299-F6E8-456B-9FF4-01A120AFB3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958" y="1347536"/>
            <a:ext cx="3573379" cy="806117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D128759F-E72F-4F0D-928A-3EE4754BFE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CBCF28FF-1F46-49DD-947E-5E6BEA56A26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5495" y="2436610"/>
            <a:ext cx="659500" cy="68598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E8F3BA42-AEA3-47C5-9EEB-24C5FDCF11A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5495" y="3439557"/>
            <a:ext cx="659500" cy="68598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B098E6AA-2CE8-4B09-876A-D49E9978BC6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5495" y="4442503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0EDE86-F50B-49B1-82E5-0F93D5584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253" y="1641457"/>
            <a:ext cx="3408564" cy="45253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C014E0-DA5A-4FD3-927A-0A4933E5C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832" y="3102814"/>
            <a:ext cx="6316003" cy="1627773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5DCFCE5-12C9-4922-AADE-5A92997820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112" y="6142966"/>
            <a:ext cx="457509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571EA0-1B93-4D54-AE50-B254C63F0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406" y="1763052"/>
            <a:ext cx="3450279" cy="44797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8E910-DB0F-450C-8962-CD20434E8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008" y="3252032"/>
            <a:ext cx="5432007" cy="160338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A351C739-EF3F-4BE8-B990-9C038DAA21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FC1598-6540-45BA-ADF1-4C82203CE5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912" y="1687886"/>
            <a:ext cx="3518773" cy="44325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E2632A-1EC9-4D8B-A0D0-2D282F7D4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151" y="3252032"/>
            <a:ext cx="5432007" cy="160338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5AAC90D-900D-44C6-AE78-58B6ED5D74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B25D28-BA8A-48EF-8AAD-B7C5B9CCC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931" y="1743069"/>
            <a:ext cx="3727085" cy="43221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EAE87-8A17-4FE6-9866-8DC5F5B4A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796" y="3221778"/>
            <a:ext cx="6096528" cy="162167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9769A2F-C423-4437-BD06-75A9E1D8A7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112" y="6142966"/>
            <a:ext cx="457509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5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8A2343-BEF5-4288-9291-B70453972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54" y="1754167"/>
            <a:ext cx="3666219" cy="42999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62CBA-9B17-46CB-BDEC-0A10514D1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752" y="3173655"/>
            <a:ext cx="6096528" cy="162167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896D9FB-2B66-4077-B10C-255CF97A06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3F8F6D-C4B1-4E22-AAA7-343369B180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218" y="1685765"/>
            <a:ext cx="3459615" cy="44367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1FABA9-AFC6-42D0-BEFB-FFD1076DD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399" y="3212887"/>
            <a:ext cx="6876884" cy="1646063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0B76620B-1C89-4075-AC7A-B5AB0B9E12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C40BC4-0FDA-462F-99B5-7E1E1F627F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924" y="1680600"/>
            <a:ext cx="3436665" cy="44471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0E6D83-1228-4A4A-BCEF-964BF23CB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736" y="3212887"/>
            <a:ext cx="6882981" cy="1646063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16764F2C-DD0F-478B-90A8-E908BA078D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BDFBAC5-4299-4CAF-825D-E818C324D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F340D3-B6DD-47D7-AD6D-0D30E59998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73" y="991862"/>
            <a:ext cx="9840056" cy="60215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7B7C1F5-D67B-4417-8248-5A12979E44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211" y="1284219"/>
            <a:ext cx="3031957" cy="779243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2E784E7-9CF2-4FD9-9199-2671FAE8EA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13" t="9350"/>
          <a:stretch/>
        </p:blipFill>
        <p:spPr>
          <a:xfrm>
            <a:off x="2502040" y="2164531"/>
            <a:ext cx="2857655" cy="77924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3502ACC6-3265-41A3-B5DD-9BEEA7EEB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727" y="2687328"/>
            <a:ext cx="3340898" cy="743776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18C29160-BEFE-41EA-89A1-AEE508A07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3727" y="3174658"/>
            <a:ext cx="3340898" cy="749873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2E9DECD3-A8F3-4FB6-8ADF-552506F5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3727" y="3668085"/>
            <a:ext cx="3340898" cy="749873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D184B9E-9DCF-42D9-9EEA-B53A0111914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2"/>
          <a:stretch/>
        </p:blipFill>
        <p:spPr>
          <a:xfrm>
            <a:off x="2502040" y="4161512"/>
            <a:ext cx="3851390" cy="859611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  <a:extLst>
              <a:ext uri="{FF2B5EF4-FFF2-40B4-BE49-F238E27FC236}">
                <a16:creationId xmlns:a16="http://schemas.microsoft.com/office/drawing/2014/main" id="{5D260B38-4376-4249-97F3-A9A5DC3C175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2"/>
          <a:stretch/>
        </p:blipFill>
        <p:spPr>
          <a:xfrm>
            <a:off x="2502040" y="4764677"/>
            <a:ext cx="6064430" cy="859611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  <a:extLst>
              <a:ext uri="{FF2B5EF4-FFF2-40B4-BE49-F238E27FC236}">
                <a16:creationId xmlns:a16="http://schemas.microsoft.com/office/drawing/2014/main" id="{24308E24-AB94-47BF-A282-F429E3FCBA0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9"/>
          <a:stretch/>
        </p:blipFill>
        <p:spPr>
          <a:xfrm>
            <a:off x="2502040" y="5367843"/>
            <a:ext cx="4265954" cy="859611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  <a:extLst>
              <a:ext uri="{FF2B5EF4-FFF2-40B4-BE49-F238E27FC236}">
                <a16:creationId xmlns:a16="http://schemas.microsoft.com/office/drawing/2014/main" id="{918E029E-9298-4D19-9181-B36BBFD0775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7DCCFB3E-15AF-4815-BCA7-28C564BD353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04793" y="2163880"/>
            <a:ext cx="659500" cy="685989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4AB90E35-B767-455F-9923-D1351E365F9D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04793" y="4236702"/>
            <a:ext cx="659500" cy="685989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A2CC6320-7064-47C2-BD51-957B1F3EC05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04793" y="4818732"/>
            <a:ext cx="659500" cy="685989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01DF9E56-19F9-4B03-B3BF-EA99A3159FC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04793" y="5400761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822DF1-8E1F-4CCE-B1DC-7D324591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973" y="5902346"/>
            <a:ext cx="6700085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55810D-2CB5-421F-BD2E-D1005C39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25179E-1BB2-4911-954F-A66FDB92A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69" y="1369983"/>
            <a:ext cx="3828620" cy="9144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1A74CE-0478-452C-8A04-DA3B49CDE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501" y="2298208"/>
            <a:ext cx="3225064" cy="877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3C85DD-7A2B-4A5C-8283-8B3A0381B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6079" y="3189854"/>
            <a:ext cx="3706689" cy="804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6ED9CB-6E03-44B4-B1A0-B0AD99D60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844" y="4008342"/>
            <a:ext cx="7626757" cy="7803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8B4D9B-FCAF-40E4-A374-A3ECBAF003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4844" y="6005987"/>
            <a:ext cx="1310754" cy="75597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3D25DE41-3C0B-4C3A-8206-E3ED659B80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1">
            <a:extLst>
              <a:ext uri="{FF2B5EF4-FFF2-40B4-BE49-F238E27FC236}">
                <a16:creationId xmlns:a16="http://schemas.microsoft.com/office/drawing/2014/main" id="{7A3E6E67-3404-702B-13F6-3D14BB6120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2117" y="4802444"/>
            <a:ext cx="906553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4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19EAFB1-91E4-4BA0-A48F-1AADB09E5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71601" y="2921687"/>
            <a:ext cx="58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371600" y="3623394"/>
            <a:ext cx="58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382482" y="4325101"/>
            <a:ext cx="58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BFA54A-ACE4-47A5-BC31-9A28672E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853" y="1406838"/>
            <a:ext cx="9955631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4FC573-0280-481B-AAFA-9E5C058B6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270" y="2835283"/>
            <a:ext cx="3761558" cy="7986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9AE1C3-CFBE-486D-9B7F-901F24846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348" y="2835282"/>
            <a:ext cx="4474852" cy="798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1C9B13-CB35-43E6-B89D-965DD58BD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8384" y="3524190"/>
            <a:ext cx="4950381" cy="7986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EC8725-569E-4FAE-8917-831EC86C9C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5210" y="3521924"/>
            <a:ext cx="4468755" cy="7986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6BB0BFB-CC19-4069-81E0-18507A2069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7140" y="4231866"/>
            <a:ext cx="4346825" cy="7986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61A355B-7884-4EB2-B65B-C35A0E85E9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2230" y="4236886"/>
            <a:ext cx="5749026" cy="79864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04F933-AB06-46E2-BF9B-2C43280F7E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600" y="6050208"/>
            <a:ext cx="1310754" cy="7559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4815C8-A3A1-47E4-8AA1-F8B31FC25C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7211" y="5998388"/>
            <a:ext cx="5657578" cy="859611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79686285-D7A5-4FDB-97C1-BEA0BF63E8A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F1447410-4D09-1266-65D6-59DA227B46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5648" y="5046886"/>
            <a:ext cx="779136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90C00F-D86D-4650-B9DA-D1D2234426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700A6-37C5-4C54-B993-59ECC904D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79" y="1823808"/>
            <a:ext cx="6980525" cy="695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443451-FEAF-45C9-A84B-C78AC0C28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57" y="1225104"/>
            <a:ext cx="8199831" cy="85961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453" y="2446054"/>
            <a:ext cx="5879908" cy="3810666"/>
          </a:xfrm>
          <a:prstGeom prst="roundRect">
            <a:avLst>
              <a:gd name="adj" fmla="val 10555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1D6E7F-2C54-4132-AEB3-7332904C6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128" y="5953346"/>
            <a:ext cx="2383743" cy="701101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6F9A1011-11CC-4AD8-8801-D234674FAB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856EBE8-8369-4A16-B7D1-5177F0B9B3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36DD11-BC18-47C9-86C5-C1CE6D45A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66" y="2319979"/>
            <a:ext cx="9937341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755E2-DE1E-4B5C-82EF-BD6727739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06" y="3370732"/>
            <a:ext cx="1310754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B50B5-8849-47F5-8E66-C9CFAC877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876" y="4449153"/>
            <a:ext cx="6511092" cy="85961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8CBB6939-1ABE-4EBE-8C90-E80AE16EF6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5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F705200-1E3B-4549-A857-FEF2D137B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270B4-CC19-497E-8AE8-D0B3EB414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319" y="1941447"/>
            <a:ext cx="9955631" cy="1487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898B8-05A0-471C-9B1D-D3872118A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774" y="3805621"/>
            <a:ext cx="1310754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5E4839-516C-4957-9080-4F91A5002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408" y="4940640"/>
            <a:ext cx="7388992" cy="85961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2619C650-35FC-44B6-9C16-EABAEBDB60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0284331-47C0-21EE-746B-78660CFC3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9998" y="3286442"/>
            <a:ext cx="9071634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B37E880-C878-42A1-B7E1-45F025FE77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6D25D-523D-4E7B-9AEC-FE25BD593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463" y="1963079"/>
            <a:ext cx="2280102" cy="798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F7AF65-C4A0-4961-9BA8-1DEF2888B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373" y="2944926"/>
            <a:ext cx="7242676" cy="780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C3726-1117-457C-A713-F7DEBDCE8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760" y="4950679"/>
            <a:ext cx="1310754" cy="755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EDF3C1-EA55-4E2F-9ADD-F20B436D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227" y="5619088"/>
            <a:ext cx="9705673" cy="85961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68C5F2A-B4E6-4111-AD3A-F50045697AD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23">
            <a:extLst>
              <a:ext uri="{FF2B5EF4-FFF2-40B4-BE49-F238E27FC236}">
                <a16:creationId xmlns:a16="http://schemas.microsoft.com/office/drawing/2014/main" id="{57D0472B-4179-B54E-1DA8-E355042E42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3227" y="3689977"/>
            <a:ext cx="777307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143BAB-688D-4369-992A-A20F54B81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9B6F58-87BF-4345-A96B-CF948D86A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994" y="2098862"/>
            <a:ext cx="9352075" cy="786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A78A7E-A019-4FFF-87EF-F1C1746F3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568" y="3148181"/>
            <a:ext cx="1310754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458D89-F41E-4105-AAEE-D7A3C794F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700" y="4179890"/>
            <a:ext cx="7084166" cy="175580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32BE855A-77A6-44E1-92F4-138A661B2B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2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9491002-A142-48BD-9ED9-DC8FF5724C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D96538-81EC-464D-809A-4C25A7190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538" y="2061314"/>
            <a:ext cx="9352075" cy="1487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1DD92B-7A16-4E45-963E-BD30698AA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080" y="4485707"/>
            <a:ext cx="1310754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1E88CA-F12A-453B-BB61-8B2467C40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834" y="4811872"/>
            <a:ext cx="6779340" cy="85961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DAB790BE-74B8-43C8-92C6-B3D586B9EA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66F44583-3408-D8DB-B7D9-E0E2DE99B5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834" y="3407548"/>
            <a:ext cx="777307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3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603C7F-950C-4780-A922-9952C5FF6A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E36861-A3B3-4406-9AE8-774C14406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67" y="1432746"/>
            <a:ext cx="4858933" cy="816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2F1DD8-85C8-46EF-8589-96F2CE8EF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627" y="2133599"/>
            <a:ext cx="3383573" cy="7986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F7A02D-F983-4C07-9390-7FAFD7B91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288" y="2951699"/>
            <a:ext cx="8071804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0D4AC-AAFC-410D-8C6F-7B02B7312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158" y="5205252"/>
            <a:ext cx="1310754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9CDD71-60AB-42AB-9E46-B09909D157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3576" y="5045937"/>
            <a:ext cx="5633192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E34BF4-313C-46F8-9434-50AD3733AF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0679" y="5796222"/>
            <a:ext cx="4328535" cy="74987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40DD5487-7384-4011-AD2F-CE60E83441A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81D04E2D-A6E3-20AB-D93D-F3888C624F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7482" y="4246487"/>
            <a:ext cx="779136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F95696A-24A2-4026-AB48-3340C584C8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5C55D7-E4A1-4D40-A1F6-465C92420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159" y="1449610"/>
            <a:ext cx="3792041" cy="816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F0844E-D5F9-4820-BB59-A18730B55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475" y="2306791"/>
            <a:ext cx="9114310" cy="2127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AD4571-BD9D-4211-A037-9CE1988CB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18" y="5325654"/>
            <a:ext cx="1310754" cy="74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D66559-8055-45D3-9800-3B50555E2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957" y="5806124"/>
            <a:ext cx="8992379" cy="91447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EF8C520A-05C1-427A-87F7-BBB4D6EA6FF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44FCCE6-B8F7-2582-9EA7-BBBBAFFA09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5957" y="4327588"/>
            <a:ext cx="9071634" cy="81083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6AF9E4B-1E41-10D7-6CED-1EB6269AFD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463" y="5109530"/>
            <a:ext cx="777307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F07439-6FDF-4DA9-8B1F-E7CB48F8F7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3755B-66A9-4156-8538-C2262F68E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17" y="1548378"/>
            <a:ext cx="7145131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87262-2F20-423B-BF12-418135458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222" y="2227283"/>
            <a:ext cx="7449958" cy="403590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FB7DC799-F7D0-4D13-954B-F87E1B538E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8770B91-EB78-4F73-A669-6D9B5F73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BE7EAA-1A4F-434B-9AAE-83323DC57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18" y="1404789"/>
            <a:ext cx="10900593" cy="816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EFA9A0-870E-4D03-86A9-55C428562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24" y="2353288"/>
            <a:ext cx="10425064" cy="19143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41CDED-AB9E-4D2A-BF6F-6297564CE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724" y="4534740"/>
            <a:ext cx="1560711" cy="755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6EDA55-43F2-49C7-9482-7B6117556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59" y="5376354"/>
            <a:ext cx="1554615" cy="7559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A7B511-6990-4D64-B769-4EDC1279A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690" y="4446843"/>
            <a:ext cx="9071634" cy="8108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F03FC7-040B-4F20-AEA5-1A6DC24F3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5690" y="5317217"/>
            <a:ext cx="9071634" cy="81083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996D107C-BE7E-4F85-8F7A-1ABB0CC3298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22135 -0.43079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4192 -0.26505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8770B91-EB78-4F73-A669-6D9B5F73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785582-B31E-428D-AE0D-A5E305F16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92" y="1893150"/>
            <a:ext cx="10693311" cy="19265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FC6469-CC72-4895-99A7-2EAA7A526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24" y="4395783"/>
            <a:ext cx="2548349" cy="7498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91C6A0-C37A-42B5-A5F4-F575156C9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40" y="5294169"/>
            <a:ext cx="2548349" cy="7498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3D9DF8-A4B4-4757-A055-C20103515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496" y="5260121"/>
            <a:ext cx="7791363" cy="749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53C380-BD32-4A7A-875A-A5FC4B51C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495" y="4375570"/>
            <a:ext cx="7791363" cy="74987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4782815-2B0E-48F9-A733-445BD36512C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8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23021 -0.3581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416 L -0.14284 -0.3173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001D1A5-9B23-4DD9-968E-0A0CEC28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767" y="5923554"/>
            <a:ext cx="2078916" cy="6950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5B5B54-705F-48EB-A544-0D98305BA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094" y="5923554"/>
            <a:ext cx="2542252" cy="6950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D8A708-5887-495C-BFFB-27DE5345A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407" y="5942408"/>
            <a:ext cx="3103133" cy="7011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7EDBCB-3C17-4D74-A833-1D4E019EE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624" y="3417287"/>
            <a:ext cx="2304488" cy="7011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C53B65-6651-4B6B-8AAA-9E805CECC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130" y="3426427"/>
            <a:ext cx="2316681" cy="7011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DBC44A-7BCE-443E-8EB5-E0B01C471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439" y="3429000"/>
            <a:ext cx="3225064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535F6-8C83-4C73-806E-12F0F77ED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50" y="3440258"/>
            <a:ext cx="2530059" cy="7011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5FB38C-A98E-4461-BCCF-9098F6BBA9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39A2ED-651F-43FA-B5D4-AF196D8639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055" y="1212847"/>
            <a:ext cx="7346317" cy="70110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019" y="1471342"/>
            <a:ext cx="1478722" cy="191373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836" y="1667955"/>
            <a:ext cx="2600499" cy="186855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120" y="4255767"/>
            <a:ext cx="1636261" cy="162855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323" y="1762718"/>
            <a:ext cx="1690105" cy="158889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7791" y="4082830"/>
            <a:ext cx="1627077" cy="180149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945" y="4184847"/>
            <a:ext cx="3191013" cy="1796158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21" b="93527" l="9864" r="93537">
                        <a14:foregroundMark x1="46259" y1="91295" x2="57483" y2="91741"/>
                        <a14:foregroundMark x1="90136" y1="66518" x2="89796" y2="72098"/>
                        <a14:foregroundMark x1="52721" y1="93527" x2="57143" y2="93080"/>
                        <a14:foregroundMark x1="93537" y1="67634" x2="93537" y2="67634"/>
                        <a14:foregroundMark x1="93197" y1="67188" x2="93197" y2="6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39307">
            <a:off x="4294146" y="1651851"/>
            <a:ext cx="1223628" cy="1860044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1EFD9A5D-0D99-48A0-B1A8-6A242E126BE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8770B91-EB78-4F73-A669-6D9B5F738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F6DAD0-6371-4545-A84E-BD09448CF3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364" y="1892146"/>
            <a:ext cx="11424257" cy="19630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66F5A1-85A8-45B1-8E8D-054B8F109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402" y="5274493"/>
            <a:ext cx="7773074" cy="755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F86495-2695-41D9-B5B4-7D07209F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474" y="4453873"/>
            <a:ext cx="7773074" cy="7498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B21A22-16BF-440F-83A9-29967FA01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333814"/>
            <a:ext cx="2627604" cy="70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965CC2-3629-46B8-BC5C-31FD9C3A7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76" y="4453873"/>
            <a:ext cx="2584928" cy="749873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E7E219A1-007F-4846-9B45-3F8E649C95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4332 -0.36412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833 L -0.15742 -0.31598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8770B91-EB78-4F73-A669-6D9B5F738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EAE247-7D96-46DB-A428-38B6F2BB7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67" y="1908599"/>
            <a:ext cx="9266723" cy="1908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0F5FB9-E04F-48A8-A2A8-35A07F0C0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67" y="4339182"/>
            <a:ext cx="2548349" cy="7498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2DB383-4D6D-4AE3-9AEF-8A3017649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30" y="5236488"/>
            <a:ext cx="2548349" cy="749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A0398B-82C5-4E16-B70E-887CE9EF9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907" y="5224375"/>
            <a:ext cx="7791363" cy="749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16AE87-A086-4795-BF61-AE403D0A8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906" y="4366718"/>
            <a:ext cx="7791363" cy="749873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258EC52F-4DC4-49CF-9B90-D8A916AEE0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0.43334 -0.475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-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555 L -0.13633 -0.18588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8770B91-EB78-4F73-A669-6D9B5F738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9BDF50-2B02-4117-A5A1-C9E0F2261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8" y="1892082"/>
            <a:ext cx="11601694" cy="19447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8C68F3-BD0A-4BD7-A8E7-00DF55F21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77" y="4304577"/>
            <a:ext cx="2517866" cy="755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57689C-CF38-4545-A740-A5233F02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22" y="5238643"/>
            <a:ext cx="2438611" cy="749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455BEF-2703-45C3-8BC7-9A5FA82AA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304577"/>
            <a:ext cx="7773074" cy="7559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498CC8-3734-4B87-9C5A-AB654DDB3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5236632"/>
            <a:ext cx="7773074" cy="749873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6284AEDA-3099-4920-BBF7-3DA1A4421F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48516 -0.34537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8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6 L -0.14674 -0.17731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A8D964-2A3B-4367-BD76-532C3F09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515"/>
          <a:stretch/>
        </p:blipFill>
        <p:spPr>
          <a:xfrm>
            <a:off x="1589" y="2"/>
            <a:ext cx="12188822" cy="1018901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42027BB8-543D-464D-9A7E-14BA03656B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2F304FC-3C1C-52AB-5B76-165590A5F3BA}"/>
              </a:ext>
            </a:extLst>
          </p:cNvPr>
          <p:cNvSpPr txBox="1"/>
          <p:nvPr/>
        </p:nvSpPr>
        <p:spPr>
          <a:xfrm>
            <a:off x="-1589" y="649016"/>
            <a:ext cx="121920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Exercise :  Will do  &amp;  Be going to for the Future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80E0ABD-D47D-F8D4-B8D9-0542AB52BE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t="5253" r="9512" b="71305"/>
          <a:stretch/>
        </p:blipFill>
        <p:spPr>
          <a:xfrm>
            <a:off x="704380" y="1457428"/>
            <a:ext cx="11312066" cy="4740935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99DDAB9-D03C-10E2-626E-50AFFA6B6B5F}"/>
              </a:ext>
            </a:extLst>
          </p:cNvPr>
          <p:cNvSpPr txBox="1"/>
          <p:nvPr/>
        </p:nvSpPr>
        <p:spPr>
          <a:xfrm>
            <a:off x="6347012" y="2965539"/>
            <a:ext cx="194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lend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7BAA0EA-8193-1437-E47E-97CFD60D56A2}"/>
              </a:ext>
            </a:extLst>
          </p:cNvPr>
          <p:cNvSpPr txBox="1"/>
          <p:nvPr/>
        </p:nvSpPr>
        <p:spPr>
          <a:xfrm>
            <a:off x="5154706" y="3578268"/>
            <a:ext cx="298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 get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EA48E46A-54E8-0961-63E9-3D0E370A9003}"/>
              </a:ext>
            </a:extLst>
          </p:cNvPr>
          <p:cNvSpPr txBox="1"/>
          <p:nvPr/>
        </p:nvSpPr>
        <p:spPr>
          <a:xfrm>
            <a:off x="2808193" y="4317553"/>
            <a:ext cx="328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going to wash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589A723F-23D1-21C6-A581-CC3AC44693B7}"/>
              </a:ext>
            </a:extLst>
          </p:cNvPr>
          <p:cNvSpPr txBox="1"/>
          <p:nvPr/>
        </p:nvSpPr>
        <p:spPr>
          <a:xfrm>
            <a:off x="5679140" y="5018988"/>
            <a:ext cx="306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going to paint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2023DE-49EC-50C2-44A7-55A11F116C79}"/>
              </a:ext>
            </a:extLst>
          </p:cNvPr>
          <p:cNvSpPr txBox="1"/>
          <p:nvPr/>
        </p:nvSpPr>
        <p:spPr>
          <a:xfrm>
            <a:off x="3204883" y="5710701"/>
            <a:ext cx="314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going to buy</a:t>
            </a:r>
          </a:p>
        </p:txBody>
      </p:sp>
    </p:spTree>
    <p:extLst>
      <p:ext uri="{BB962C8B-B14F-4D97-AF65-F5344CB8AC3E}">
        <p14:creationId xmlns:p14="http://schemas.microsoft.com/office/powerpoint/2010/main" val="222451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A8D964-2A3B-4367-BD76-532C3F09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515"/>
          <a:stretch/>
        </p:blipFill>
        <p:spPr>
          <a:xfrm>
            <a:off x="1589" y="2"/>
            <a:ext cx="12188822" cy="1018901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42027BB8-543D-464D-9A7E-14BA03656B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2F304FC-3C1C-52AB-5B76-165590A5F3BA}"/>
              </a:ext>
            </a:extLst>
          </p:cNvPr>
          <p:cNvSpPr txBox="1"/>
          <p:nvPr/>
        </p:nvSpPr>
        <p:spPr>
          <a:xfrm>
            <a:off x="-1589" y="649016"/>
            <a:ext cx="121920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Exercise :  Will do  &amp;  Be going to for the Future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80E0ABD-D47D-F8D4-B8D9-0542AB52BE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t="28319" r="6302" b="55877"/>
          <a:stretch/>
        </p:blipFill>
        <p:spPr>
          <a:xfrm>
            <a:off x="316508" y="1573305"/>
            <a:ext cx="11793221" cy="3200399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5BC83B6-7ADA-0273-DC9D-5A417FCEA37C}"/>
              </a:ext>
            </a:extLst>
          </p:cNvPr>
          <p:cNvSpPr txBox="1"/>
          <p:nvPr/>
        </p:nvSpPr>
        <p:spPr>
          <a:xfrm>
            <a:off x="3079376" y="1882805"/>
            <a:ext cx="194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show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51962CC-DF44-73FA-ACA6-69D4AF05C166}"/>
              </a:ext>
            </a:extLst>
          </p:cNvPr>
          <p:cNvSpPr txBox="1"/>
          <p:nvPr/>
        </p:nvSpPr>
        <p:spPr>
          <a:xfrm>
            <a:off x="2393576" y="2453151"/>
            <a:ext cx="194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have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11400F0-71E0-460B-5B1E-F1A58E501DF6}"/>
              </a:ext>
            </a:extLst>
          </p:cNvPr>
          <p:cNvSpPr txBox="1"/>
          <p:nvPr/>
        </p:nvSpPr>
        <p:spPr>
          <a:xfrm>
            <a:off x="5029199" y="3173504"/>
            <a:ext cx="194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call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8F9054DE-D353-E9DE-3919-4C3CB407B9E8}"/>
              </a:ext>
            </a:extLst>
          </p:cNvPr>
          <p:cNvSpPr txBox="1"/>
          <p:nvPr/>
        </p:nvSpPr>
        <p:spPr>
          <a:xfrm>
            <a:off x="4908177" y="3906369"/>
            <a:ext cx="326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going to have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5A6F98E-F585-EBC2-1EB1-5E2814753082}"/>
              </a:ext>
            </a:extLst>
          </p:cNvPr>
          <p:cNvSpPr txBox="1"/>
          <p:nvPr/>
        </p:nvSpPr>
        <p:spPr>
          <a:xfrm>
            <a:off x="3274361" y="4243008"/>
            <a:ext cx="22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going to do</a:t>
            </a:r>
          </a:p>
        </p:txBody>
      </p:sp>
    </p:spTree>
    <p:extLst>
      <p:ext uri="{BB962C8B-B14F-4D97-AF65-F5344CB8AC3E}">
        <p14:creationId xmlns:p14="http://schemas.microsoft.com/office/powerpoint/2010/main" val="38406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A8D964-2A3B-4367-BD76-532C3F09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515"/>
          <a:stretch/>
        </p:blipFill>
        <p:spPr>
          <a:xfrm>
            <a:off x="1589" y="2"/>
            <a:ext cx="12188822" cy="1018901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42027BB8-543D-464D-9A7E-14BA03656B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2F304FC-3C1C-52AB-5B76-165590A5F3BA}"/>
              </a:ext>
            </a:extLst>
          </p:cNvPr>
          <p:cNvSpPr txBox="1"/>
          <p:nvPr/>
        </p:nvSpPr>
        <p:spPr>
          <a:xfrm>
            <a:off x="-1589" y="649016"/>
            <a:ext cx="121920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Exercise :  Will do  &amp;  Be going to for the Future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80E0ABD-D47D-F8D4-B8D9-0542AB52BE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44296" r="6757" b="30923"/>
          <a:stretch/>
        </p:blipFill>
        <p:spPr>
          <a:xfrm>
            <a:off x="806823" y="1410405"/>
            <a:ext cx="11164847" cy="4798579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794BCDE-E4E9-6571-93B4-83741DF39DD6}"/>
              </a:ext>
            </a:extLst>
          </p:cNvPr>
          <p:cNvSpPr txBox="1"/>
          <p:nvPr/>
        </p:nvSpPr>
        <p:spPr>
          <a:xfrm>
            <a:off x="6347012" y="3086562"/>
            <a:ext cx="303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going to take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A0B2DBF-C8C4-D8FC-DDB8-B70A2842F341}"/>
              </a:ext>
            </a:extLst>
          </p:cNvPr>
          <p:cNvSpPr txBox="1"/>
          <p:nvPr/>
        </p:nvSpPr>
        <p:spPr>
          <a:xfrm>
            <a:off x="4621958" y="3427204"/>
            <a:ext cx="194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join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15B58DF-D1A9-1AA7-9352-343BE6C473EA}"/>
              </a:ext>
            </a:extLst>
          </p:cNvPr>
          <p:cNvSpPr txBox="1"/>
          <p:nvPr/>
        </p:nvSpPr>
        <p:spPr>
          <a:xfrm>
            <a:off x="5688109" y="4067779"/>
            <a:ext cx="194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find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392703F-1BB5-4D47-A1CB-8642AA53803D}"/>
              </a:ext>
            </a:extLst>
          </p:cNvPr>
          <p:cNvSpPr txBox="1"/>
          <p:nvPr/>
        </p:nvSpPr>
        <p:spPr>
          <a:xfrm>
            <a:off x="4158035" y="5755517"/>
            <a:ext cx="1949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not going to apply</a:t>
            </a:r>
          </a:p>
        </p:txBody>
      </p:sp>
    </p:spTree>
    <p:extLst>
      <p:ext uri="{BB962C8B-B14F-4D97-AF65-F5344CB8AC3E}">
        <p14:creationId xmlns:p14="http://schemas.microsoft.com/office/powerpoint/2010/main" val="208372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A8D964-2A3B-4367-BD76-532C3F09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515"/>
          <a:stretch/>
        </p:blipFill>
        <p:spPr>
          <a:xfrm>
            <a:off x="1589" y="2"/>
            <a:ext cx="12188822" cy="1018901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42027BB8-543D-464D-9A7E-14BA03656B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2F304FC-3C1C-52AB-5B76-165590A5F3BA}"/>
              </a:ext>
            </a:extLst>
          </p:cNvPr>
          <p:cNvSpPr txBox="1"/>
          <p:nvPr/>
        </p:nvSpPr>
        <p:spPr>
          <a:xfrm>
            <a:off x="-1589" y="649016"/>
            <a:ext cx="121920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Exercise :  Will do  &amp;  Be going to for the Future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80E0ABD-D47D-F8D4-B8D9-0542AB52BE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68666" r="6757" b="6988"/>
          <a:stretch/>
        </p:blipFill>
        <p:spPr>
          <a:xfrm>
            <a:off x="510988" y="1492622"/>
            <a:ext cx="11169431" cy="4716362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411D34D2-44D0-F6FA-6985-55BA771587A1}"/>
              </a:ext>
            </a:extLst>
          </p:cNvPr>
          <p:cNvSpPr txBox="1"/>
          <p:nvPr/>
        </p:nvSpPr>
        <p:spPr>
          <a:xfrm>
            <a:off x="6347012" y="2037696"/>
            <a:ext cx="240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be late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4C25B42-2F89-F16B-4E85-B9630A9BA427}"/>
              </a:ext>
            </a:extLst>
          </p:cNvPr>
          <p:cNvSpPr txBox="1"/>
          <p:nvPr/>
        </p:nvSpPr>
        <p:spPr>
          <a:xfrm>
            <a:off x="4948518" y="3084776"/>
            <a:ext cx="33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going to fall dawn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B3379EA-8A02-E465-88C3-97CB5B14DF45}"/>
              </a:ext>
            </a:extLst>
          </p:cNvPr>
          <p:cNvSpPr txBox="1"/>
          <p:nvPr/>
        </p:nvSpPr>
        <p:spPr>
          <a:xfrm>
            <a:off x="4397189" y="4037727"/>
            <a:ext cx="194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take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795923E-6452-79A0-D8B9-A61A935AF5E2}"/>
              </a:ext>
            </a:extLst>
          </p:cNvPr>
          <p:cNvSpPr txBox="1"/>
          <p:nvPr/>
        </p:nvSpPr>
        <p:spPr>
          <a:xfrm>
            <a:off x="2673646" y="4688420"/>
            <a:ext cx="194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pick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B252586-0C11-001D-B160-0128F3D2475E}"/>
              </a:ext>
            </a:extLst>
          </p:cNvPr>
          <p:cNvSpPr txBox="1"/>
          <p:nvPr/>
        </p:nvSpPr>
        <p:spPr>
          <a:xfrm>
            <a:off x="4786225" y="5681299"/>
            <a:ext cx="347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 is going to take</a:t>
            </a:r>
          </a:p>
        </p:txBody>
      </p:sp>
    </p:spTree>
    <p:extLst>
      <p:ext uri="{BB962C8B-B14F-4D97-AF65-F5344CB8AC3E}">
        <p14:creationId xmlns:p14="http://schemas.microsoft.com/office/powerpoint/2010/main" val="28299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A8D964-2A3B-4367-BD76-532C3F09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515"/>
          <a:stretch/>
        </p:blipFill>
        <p:spPr>
          <a:xfrm>
            <a:off x="1589" y="2"/>
            <a:ext cx="12188822" cy="1290179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42027BB8-543D-464D-9A7E-14BA03656B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33BD0E7-9DA3-209E-1970-37F228BE36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7417" r="4160" b="63890"/>
          <a:stretch/>
        </p:blipFill>
        <p:spPr>
          <a:xfrm>
            <a:off x="942259" y="1806063"/>
            <a:ext cx="10615274" cy="5064348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2F304FC-3C1C-52AB-5B76-165590A5F3BA}"/>
              </a:ext>
            </a:extLst>
          </p:cNvPr>
          <p:cNvSpPr txBox="1"/>
          <p:nvPr/>
        </p:nvSpPr>
        <p:spPr>
          <a:xfrm>
            <a:off x="0" y="1284742"/>
            <a:ext cx="121920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Will be doing  &amp;  Will have done</a:t>
            </a:r>
          </a:p>
        </p:txBody>
      </p:sp>
    </p:spTree>
    <p:extLst>
      <p:ext uri="{BB962C8B-B14F-4D97-AF65-F5344CB8AC3E}">
        <p14:creationId xmlns:p14="http://schemas.microsoft.com/office/powerpoint/2010/main" val="892168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A8D964-2A3B-4367-BD76-532C3F09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42027BB8-543D-464D-9A7E-14BA03656B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CBA1B8E-B6FE-0B97-3D09-60CB9828D6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74" t="48279" r="7389" b="43586"/>
          <a:stretch/>
        </p:blipFill>
        <p:spPr>
          <a:xfrm>
            <a:off x="727396" y="4263594"/>
            <a:ext cx="11454981" cy="162713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FCF74EE-93BB-2293-D938-BCE4EC983F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74" t="42705" r="7389" b="51435"/>
          <a:stretch/>
        </p:blipFill>
        <p:spPr>
          <a:xfrm>
            <a:off x="715369" y="2832924"/>
            <a:ext cx="11454981" cy="117203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F9D2D1C-1F87-86F5-8C32-83A7C777C0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74" t="36896" r="7389" b="57244"/>
          <a:stretch/>
        </p:blipFill>
        <p:spPr>
          <a:xfrm>
            <a:off x="735430" y="1425020"/>
            <a:ext cx="11454981" cy="11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A8D964-2A3B-4367-BD76-532C3F09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42027BB8-543D-464D-9A7E-14BA03656B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9809744-561D-916D-9D10-D439DB03E4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39" t="56928" r="5072" b="24016"/>
          <a:stretch/>
        </p:blipFill>
        <p:spPr>
          <a:xfrm>
            <a:off x="770016" y="1368637"/>
            <a:ext cx="11340008" cy="366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25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รูปภาพ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899" y="1995002"/>
            <a:ext cx="6242304" cy="4163568"/>
          </a:xfrm>
          <a:prstGeom prst="roundRect">
            <a:avLst>
              <a:gd name="adj" fmla="val 1164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F1102-291A-4484-ADA6-96287212D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66" y="5857874"/>
            <a:ext cx="4639458" cy="695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D51C2-B3DF-44BE-ABA2-3CEDEEED3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80456-7514-42B8-A7D3-AA9EAB65F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17" y="1312755"/>
            <a:ext cx="4889416" cy="70110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266639F3-992C-438E-A9F2-5F23AD467B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A8D964-2A3B-4367-BD76-532C3F09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42027BB8-543D-464D-9A7E-14BA03656B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9809744-561D-916D-9D10-D439DB03E4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01" t="85472" r="4695" b="7221"/>
          <a:stretch/>
        </p:blipFill>
        <p:spPr>
          <a:xfrm>
            <a:off x="826396" y="3729790"/>
            <a:ext cx="11272381" cy="139164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18CD2A0-A029-2B40-58B1-4A48B2685A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01" t="76231" r="4695" b="14328"/>
          <a:stretch/>
        </p:blipFill>
        <p:spPr>
          <a:xfrm>
            <a:off x="826397" y="1448971"/>
            <a:ext cx="11364014" cy="18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3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CA8D964-2A3B-4367-BD76-532C3F09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2BD4DE-A576-49BA-AF64-EE96A0FB3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97" y="1418541"/>
            <a:ext cx="4718713" cy="9144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3A96AB-57CD-4DA8-9250-F4756850D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27" y="2312382"/>
            <a:ext cx="3450635" cy="798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1A4850-ABC8-41CF-AEC8-FD6BA3472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27" y="3261091"/>
            <a:ext cx="8693649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06F9E1-5399-4381-B31F-1EF425EA9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127" y="4852395"/>
            <a:ext cx="1310754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4B5082-308C-4276-915C-38D8BC7EB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881" y="5425916"/>
            <a:ext cx="7864522" cy="920576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42027BB8-543D-464D-9A7E-14BA03656B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31BBCBB-B320-4A95-8494-9450F565C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C6E85-0A7B-477E-A386-B93603211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186" y="1940099"/>
            <a:ext cx="8577815" cy="1487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B6607-3DD2-4905-8BCC-6A1366763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134" y="3692608"/>
            <a:ext cx="1310754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97A25D-D8AF-4075-A931-DA804A46B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511" y="4707436"/>
            <a:ext cx="8315665" cy="85961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FB28A44B-1E35-4ABD-992D-41DD71D645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37DAF8A-0144-4CEB-A15F-E0DDC2A1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756"/>
            <a:ext cx="10571747" cy="295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04F35-F7A2-4D98-96A6-28BB3349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495" y="2299739"/>
            <a:ext cx="8285182" cy="786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97FBB2-9575-4B14-A9DA-FF0AB3753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322" y="3561761"/>
            <a:ext cx="131075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88FA6D-D0D6-42DD-A953-87EC38C06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496" y="4793300"/>
            <a:ext cx="8059611" cy="920576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BA55F97B-F3A6-4710-B22B-EDC70E9E95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EDA378AE-E049-7F4C-3068-36E246D8E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7134" y="2980725"/>
            <a:ext cx="907773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1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0AA9A4C-0E46-417E-9F99-11FAD16A3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8096AB-B72E-4151-B9AE-2B903E758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04" b="27230"/>
          <a:stretch/>
        </p:blipFill>
        <p:spPr>
          <a:xfrm>
            <a:off x="642025" y="1428167"/>
            <a:ext cx="11167354" cy="6176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8862C5-3AB5-4B84-BC74-30CB40216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314" y="2386763"/>
            <a:ext cx="9675191" cy="18899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193A84-7FFF-487D-ACEF-069B11953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535" y="5387188"/>
            <a:ext cx="9077731" cy="755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D2819E-0F39-4D63-BF55-2333EF76C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273" y="4538218"/>
            <a:ext cx="9065538" cy="749873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32E4A0FF-7919-4664-A29A-22A16461AA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277 L -4.16667E-6 -0.15371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0AA9A4C-0E46-417E-9F99-11FAD16A3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802A08-0E59-4DA9-8E8C-A0896FCE6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04" y="1807017"/>
            <a:ext cx="9675191" cy="21154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37A14C-67F0-45C8-89BF-273D4149A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790" y="4369305"/>
            <a:ext cx="9065538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38DBF4-D74C-457F-8CBC-0C2E9E994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790" y="5494248"/>
            <a:ext cx="9077731" cy="75597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4E4F4FBA-E490-40AE-B463-005AF3266D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972 L -0.00156 -0.18241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0AA9A4C-0E46-417E-9F99-11FAD16A3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1C841D-8659-481B-AB32-09A5B8323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1" y="1808111"/>
            <a:ext cx="9675191" cy="21154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368683-1C7E-4514-88E2-30EBB6655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27" y="4364520"/>
            <a:ext cx="9065538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6057B9-B39D-4003-8AB9-CC156BC5B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431" y="5401307"/>
            <a:ext cx="9077731" cy="749873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5940DDFC-7B03-4DB2-947A-C8F5E618F6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1111 L -3.125E-6 -0.33102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407F31D-9D71-4CCC-9879-6549E29A8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562" y="5794464"/>
            <a:ext cx="2962913" cy="798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43E147-54FC-40D9-8C8D-990DCB08B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944" y="5832753"/>
            <a:ext cx="1133954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B05A69-72C6-48BE-8DDA-72370AD1F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836" y="5155132"/>
            <a:ext cx="2962913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582F6-B76F-4301-B480-D5A05F440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700" y="5210513"/>
            <a:ext cx="1121761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9F4A8-91E5-451D-A1CE-5BC9983C7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146" y="5161659"/>
            <a:ext cx="2859272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2D363-116A-4B1B-ADA3-EF502ABD8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944" y="4614986"/>
            <a:ext cx="7004911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07CF17-C25F-4E59-A00B-5331576C8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2995" y="4605560"/>
            <a:ext cx="780356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65AF2-284F-4B91-A409-87FA706BB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1849" y="4037028"/>
            <a:ext cx="3816427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0B862D-762C-4030-8D00-0B63AF3404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0515" y="2679249"/>
            <a:ext cx="9272820" cy="14997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3BAA0D-9DD1-4DC6-994C-9090456671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727C6-A520-4340-B611-73CC8F1F66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1377" y="2145419"/>
            <a:ext cx="4651651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E4D954-95EC-4F76-9C36-1F3B7A3FA8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5425" y="1357059"/>
            <a:ext cx="7102456" cy="914479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A98CAC00-680A-443E-AD60-523F11DBBF1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4F3E6F8-AD81-4E80-81F3-80B986990F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AA4E35-A564-4AC5-A01B-DC88E71CE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979" y="4612407"/>
            <a:ext cx="751092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9F854-4CC8-403A-A0BE-9383843C9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371" y="3588654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3B5ED-CC4F-4E04-BC89-8E4441646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400" y="2524044"/>
            <a:ext cx="10339712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81E03E-1484-483F-B75C-6AD5A62A5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371" y="1710235"/>
            <a:ext cx="1310754" cy="755970"/>
          </a:xfrm>
          <a:prstGeom prst="rect">
            <a:avLst/>
          </a:prstGeom>
        </p:spPr>
      </p:pic>
      <p:sp>
        <p:nvSpPr>
          <p:cNvPr id="2" name="คูณ 1"/>
          <p:cNvSpPr/>
          <p:nvPr/>
        </p:nvSpPr>
        <p:spPr>
          <a:xfrm>
            <a:off x="5178511" y="4562380"/>
            <a:ext cx="2233398" cy="838200"/>
          </a:xfrm>
          <a:prstGeom prst="mathMultiply">
            <a:avLst>
              <a:gd name="adj1" fmla="val 9234"/>
            </a:avLst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88F7398C-093A-402B-A5FF-0EF6B998DEA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0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389ACB-0F13-4ECB-8A0A-16AE48FF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456" y="5216236"/>
            <a:ext cx="2962913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61D94-1E76-4AB9-B57C-CFD1A8B6E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691" y="5272985"/>
            <a:ext cx="11339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8B0946-037D-4F8C-972A-C49EFD269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744" y="4371095"/>
            <a:ext cx="2133785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6C315-E83D-47B6-91ED-3ECF9576D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811" y="4326607"/>
            <a:ext cx="2962913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0C8B0E-10C5-4BED-86BD-8FCD20F02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5699" y="4392781"/>
            <a:ext cx="1121761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A884B0-522D-493C-90C0-6D0233E2D5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64"/>
          <a:stretch/>
        </p:blipFill>
        <p:spPr>
          <a:xfrm>
            <a:off x="1762145" y="4347278"/>
            <a:ext cx="2622981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33DB2E-2D72-4CFA-87CE-52BC03E5E4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6771" y="3489197"/>
            <a:ext cx="8986283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E68A8-260E-4218-9BAA-87600D62F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7821" y="3429000"/>
            <a:ext cx="780356" cy="7498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5C54C7-BA49-416E-900B-0485FBA034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1C690-C05E-49A4-B9D9-85072DEFFD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1371" y="2452522"/>
            <a:ext cx="10132430" cy="8047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4D0581-56A5-4CE3-A7C8-7CC33CE89B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0798" y="1798030"/>
            <a:ext cx="4785775" cy="749873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5D9567C9-116C-4234-9BB7-C6E3DDA489E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0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094" y="1662750"/>
            <a:ext cx="6715811" cy="4482804"/>
          </a:xfrm>
          <a:prstGeom prst="roundRect">
            <a:avLst>
              <a:gd name="adj" fmla="val 9540"/>
            </a:avLst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8CCF1-03BD-47FE-A66B-3A7FA1AFD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546" y="5844858"/>
            <a:ext cx="3840813" cy="6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E1F6F-B2B4-4EDE-8D24-1A1A39D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AC0D6A2C-AE46-4039-95DA-E28486B288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2AFB21-6BD3-49FA-A768-4607CB704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39" y="4685587"/>
            <a:ext cx="4163929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5BB75-3000-40FF-84E0-5BFCC06FA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962" y="3837959"/>
            <a:ext cx="1310754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D37EBF-8D65-4930-8F46-1A9283BCF2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9B54DD-470C-4E53-9B67-F7177385A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413" y="2747509"/>
            <a:ext cx="632819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D6D83-0E27-43C9-BBB3-1DC52C89D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748" y="2159429"/>
            <a:ext cx="1310754" cy="755970"/>
          </a:xfrm>
          <a:prstGeom prst="rect">
            <a:avLst/>
          </a:prstGeom>
        </p:spPr>
      </p:pic>
      <p:sp>
        <p:nvSpPr>
          <p:cNvPr id="2" name="คูณ 1"/>
          <p:cNvSpPr/>
          <p:nvPr/>
        </p:nvSpPr>
        <p:spPr>
          <a:xfrm>
            <a:off x="5759939" y="4634967"/>
            <a:ext cx="1828799" cy="838200"/>
          </a:xfrm>
          <a:prstGeom prst="mathMultiply">
            <a:avLst>
              <a:gd name="adj1" fmla="val 9234"/>
            </a:avLst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BEB2931E-1215-47C4-89A7-5B763F2C931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987256-78B3-496D-A2DD-54B745925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CE9DD-9EB3-4462-A067-7965CC21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604" y="5275486"/>
            <a:ext cx="7492633" cy="92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F80B7-35DC-4648-8C3D-A4F186A1B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421" y="4410731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7B9544-D985-4DCF-A25C-1FCAD23AE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502" y="3499904"/>
            <a:ext cx="4871126" cy="786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2F3F7D-CFE5-4136-B5D7-FC556F583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421" y="2622956"/>
            <a:ext cx="1383912" cy="7986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29DB9-0DBF-4C76-9E96-1E2FACA3A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3194" y="1736185"/>
            <a:ext cx="4621169" cy="80474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6294D7B0-3CC7-4809-A9A8-C4787AD6C51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B37BF6-6513-4D78-962A-49905CBD9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252" y="5101005"/>
            <a:ext cx="794987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8AADE-843A-41E0-A1DD-CFB9AB1C4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759" y="4239649"/>
            <a:ext cx="131075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B09A4B-643A-4AE4-ADDA-F3C6FEE74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198" y="3362662"/>
            <a:ext cx="8205927" cy="7986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2642C4-E480-4567-87D5-EB8E05E68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C04769-4FEA-4612-870E-E80058C0C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893" y="2519595"/>
            <a:ext cx="9547163" cy="780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BD847A-257C-4BB3-9584-170B83E5BB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86" y="1659016"/>
            <a:ext cx="2389839" cy="798645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63131DDB-354D-4CB7-917A-6EDB26E5CF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883534C-0A15-B708-58B8-FF8C8C01AC24}"/>
              </a:ext>
            </a:extLst>
          </p:cNvPr>
          <p:cNvSpPr txBox="1"/>
          <p:nvPr/>
        </p:nvSpPr>
        <p:spPr>
          <a:xfrm>
            <a:off x="3991757" y="3831146"/>
            <a:ext cx="150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</a:t>
            </a:r>
            <a:r>
              <a:rPr lang="en-US" dirty="0" err="1"/>
              <a:t>dout</a:t>
            </a:r>
            <a:r>
              <a:rPr lang="en-US" dirty="0"/>
              <a:t>/=</a:t>
            </a:r>
            <a:r>
              <a:rPr lang="th-TH" dirty="0"/>
              <a:t> สงสัย</a:t>
            </a:r>
            <a:endParaRPr lang="en-US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1D3E773-FFE2-4226-705C-2F5C0A2F2B26}"/>
              </a:ext>
            </a:extLst>
          </p:cNvPr>
          <p:cNvSpPr txBox="1"/>
          <p:nvPr/>
        </p:nvSpPr>
        <p:spPr>
          <a:xfrm>
            <a:off x="5553776" y="3893548"/>
            <a:ext cx="150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  <a:r>
              <a:rPr lang="th-TH" dirty="0"/>
              <a:t> สงสัย พิศวงงงงวย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FAE057-43BC-4937-BB75-49E78D223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066E3D-8B78-44DB-BE5E-65495633C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210440"/>
            <a:ext cx="10839627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D1284-1E37-4C63-BA05-EA25D59DD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1" y="3643694"/>
            <a:ext cx="7407282" cy="774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7B0B11-0483-41B4-ACCE-CFA179109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37" y="2062515"/>
            <a:ext cx="6267231" cy="810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783DA7-1313-42D8-A375-9904E78A2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86" y="1297825"/>
            <a:ext cx="10638442" cy="74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6C3C4D-FFA3-40D0-954E-2030E3878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2225" y="6082583"/>
            <a:ext cx="3840813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FDCDA9-4C0B-43B3-A3B5-14D39D3D3D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364" y="6084004"/>
            <a:ext cx="3755461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15337-7CEF-40F2-87CF-E52D668E4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3774" y="4518856"/>
            <a:ext cx="2145978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C0F9E-6663-4B96-8EE0-065F081E3B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684" y="4518856"/>
            <a:ext cx="2133785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773AA-8AAF-4264-A620-F8EE82B9A1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3774" y="2921262"/>
            <a:ext cx="2145978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27810-20A1-40D9-A80F-1B802B269B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684" y="2921262"/>
            <a:ext cx="2133785" cy="646232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853A147-CB2F-4AAB-9D69-4FB91BC38D9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1039 -0.1129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04323 -0.1129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53789 -0.113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8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FAE057-43BC-4937-BB75-49E78D223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A853A147-CB2F-4AAB-9D69-4FB91BC38D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73BB836-76BE-063A-4617-AAA2023608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4937" r="8684" b="83222"/>
          <a:stretch/>
        </p:blipFill>
        <p:spPr>
          <a:xfrm>
            <a:off x="936558" y="1323832"/>
            <a:ext cx="10116495" cy="2105167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E1E2D4B3-AEE5-AE9C-E3CA-686B8AB5C9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30410" r="49172" b="57514"/>
          <a:stretch/>
        </p:blipFill>
        <p:spPr>
          <a:xfrm>
            <a:off x="6027704" y="3116424"/>
            <a:ext cx="5529829" cy="1774864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68C0C07C-DFE4-5FEE-976F-85725681FB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t="17284" r="49172" b="70640"/>
          <a:stretch/>
        </p:blipFill>
        <p:spPr>
          <a:xfrm>
            <a:off x="47645" y="3428999"/>
            <a:ext cx="5076234" cy="210516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8F22F9A-3CC7-BDE7-4502-992111BF6F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44065" r="49172" b="44963"/>
          <a:stretch/>
        </p:blipFill>
        <p:spPr>
          <a:xfrm>
            <a:off x="5022913" y="4803565"/>
            <a:ext cx="5192111" cy="19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FAE057-43BC-4937-BB75-49E78D223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A853A147-CB2F-4AAB-9D69-4FB91BC38D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73BB836-76BE-063A-4617-AAA2023608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4937" r="8684" b="83222"/>
          <a:stretch/>
        </p:blipFill>
        <p:spPr>
          <a:xfrm>
            <a:off x="936558" y="1323832"/>
            <a:ext cx="10116495" cy="210516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3F58306-F569-3C97-EE86-B2A2953E8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1" t="17284" r="8683" b="71831"/>
          <a:stretch/>
        </p:blipFill>
        <p:spPr>
          <a:xfrm>
            <a:off x="203947" y="3535306"/>
            <a:ext cx="4360506" cy="1630018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26FF9D20-15A2-64D2-2EE4-9751B0C3EC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1" t="30324" r="8683" b="59082"/>
          <a:stretch/>
        </p:blipFill>
        <p:spPr>
          <a:xfrm>
            <a:off x="7654655" y="3394639"/>
            <a:ext cx="4360506" cy="1586368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F3F7C58A-E0F8-E36D-096C-41A09BE155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1" t="44823" r="8683" b="42929"/>
          <a:stretch/>
        </p:blipFill>
        <p:spPr>
          <a:xfrm>
            <a:off x="4130351" y="4981007"/>
            <a:ext cx="4360506" cy="183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FAE057-43BC-4937-BB75-49E78D223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A853A147-CB2F-4AAB-9D69-4FB91BC38D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652E992-B3D3-F723-B621-44D023A8EF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 t="55810" r="6317" b="3976"/>
          <a:stretch/>
        </p:blipFill>
        <p:spPr>
          <a:xfrm>
            <a:off x="2024742" y="1063815"/>
            <a:ext cx="8299384" cy="570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57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B9693427-47D6-48E0-8107-49C3F30A6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DC8B-BB2D-4CAB-AC17-1A4ACB1BB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19" y="1438329"/>
            <a:ext cx="3840813" cy="9144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2CAA05-C928-42FF-960D-A60A2FB3A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584" y="4609245"/>
            <a:ext cx="2877561" cy="1700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678D26-4AC0-42E9-9118-AF8AC1BCB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284" y="2185270"/>
            <a:ext cx="3279932" cy="1694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80C3B5-1D98-4AF3-A132-6B7989C3A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311" y="3412147"/>
            <a:ext cx="4255377" cy="2176461"/>
          </a:xfrm>
          <a:prstGeom prst="rect">
            <a:avLst/>
          </a:prstGeom>
        </p:spPr>
      </p:pic>
      <p:grpSp>
        <p:nvGrpSpPr>
          <p:cNvPr id="73" name="Group 200">
            <a:extLst>
              <a:ext uri="{FF2B5EF4-FFF2-40B4-BE49-F238E27FC236}">
                <a16:creationId xmlns:a16="http://schemas.microsoft.com/office/drawing/2014/main" id="{749CC398-8F33-47DC-BA61-B1E7C00CB0A1}"/>
              </a:ext>
            </a:extLst>
          </p:cNvPr>
          <p:cNvGrpSpPr/>
          <p:nvPr/>
        </p:nvGrpSpPr>
        <p:grpSpPr>
          <a:xfrm rot="5400000" flipV="1">
            <a:off x="3718300" y="3876870"/>
            <a:ext cx="271021" cy="1065431"/>
            <a:chOff x="4915854" y="2314030"/>
            <a:chExt cx="94295" cy="1065431"/>
          </a:xfrm>
        </p:grpSpPr>
        <p:cxnSp>
          <p:nvCxnSpPr>
            <p:cNvPr id="74" name="Straight Connector 201">
              <a:extLst>
                <a:ext uri="{FF2B5EF4-FFF2-40B4-BE49-F238E27FC236}">
                  <a16:creationId xmlns:a16="http://schemas.microsoft.com/office/drawing/2014/main" id="{146B27C8-7814-4DAE-A22E-7093687F372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58440" y="2571444"/>
              <a:ext cx="5148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02">
              <a:extLst>
                <a:ext uri="{FF2B5EF4-FFF2-40B4-BE49-F238E27FC236}">
                  <a16:creationId xmlns:a16="http://schemas.microsoft.com/office/drawing/2014/main" id="{6ECA052B-4D4D-4A45-AEF1-B0D79FCDC50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963160" y="2796024"/>
              <a:ext cx="0" cy="9397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03">
              <a:extLst>
                <a:ext uri="{FF2B5EF4-FFF2-40B4-BE49-F238E27FC236}">
                  <a16:creationId xmlns:a16="http://schemas.microsoft.com/office/drawing/2014/main" id="{2928A489-64C5-42D4-8A75-E774D8E2D42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50216" y="3119529"/>
              <a:ext cx="51986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205">
            <a:extLst>
              <a:ext uri="{FF2B5EF4-FFF2-40B4-BE49-F238E27FC236}">
                <a16:creationId xmlns:a16="http://schemas.microsoft.com/office/drawing/2014/main" id="{B086CE53-C9DF-4F68-8E66-02AF0E5B6D01}"/>
              </a:ext>
            </a:extLst>
          </p:cNvPr>
          <p:cNvGrpSpPr/>
          <p:nvPr/>
        </p:nvGrpSpPr>
        <p:grpSpPr>
          <a:xfrm rot="16200000" flipH="1" flipV="1">
            <a:off x="8125628" y="3770039"/>
            <a:ext cx="271021" cy="1276531"/>
            <a:chOff x="4915854" y="2102930"/>
            <a:chExt cx="94295" cy="1276531"/>
          </a:xfrm>
        </p:grpSpPr>
        <p:cxnSp>
          <p:nvCxnSpPr>
            <p:cNvPr id="78" name="Straight Connector 206">
              <a:extLst>
                <a:ext uri="{FF2B5EF4-FFF2-40B4-BE49-F238E27FC236}">
                  <a16:creationId xmlns:a16="http://schemas.microsoft.com/office/drawing/2014/main" id="{45899589-D943-4E57-8A32-780D6FF2B5F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552890" y="2465894"/>
              <a:ext cx="7259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07">
              <a:extLst>
                <a:ext uri="{FF2B5EF4-FFF2-40B4-BE49-F238E27FC236}">
                  <a16:creationId xmlns:a16="http://schemas.microsoft.com/office/drawing/2014/main" id="{488E0CCC-3E0E-47B4-AEA9-4103EE09E3A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963160" y="2796024"/>
              <a:ext cx="0" cy="9397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08">
              <a:extLst>
                <a:ext uri="{FF2B5EF4-FFF2-40B4-BE49-F238E27FC236}">
                  <a16:creationId xmlns:a16="http://schemas.microsoft.com/office/drawing/2014/main" id="{CB52913A-D443-45AB-BA4F-911776D7671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50216" y="3119529"/>
              <a:ext cx="51986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213">
            <a:extLst>
              <a:ext uri="{FF2B5EF4-FFF2-40B4-BE49-F238E27FC236}">
                <a16:creationId xmlns:a16="http://schemas.microsoft.com/office/drawing/2014/main" id="{7F6DB957-6230-484E-A2F1-418E5298B49E}"/>
              </a:ext>
            </a:extLst>
          </p:cNvPr>
          <p:cNvGrpSpPr/>
          <p:nvPr/>
        </p:nvGrpSpPr>
        <p:grpSpPr>
          <a:xfrm rot="5400000" flipV="1">
            <a:off x="4687404" y="3444392"/>
            <a:ext cx="676942" cy="528984"/>
            <a:chOff x="4915854" y="2314030"/>
            <a:chExt cx="235525" cy="528984"/>
          </a:xfrm>
        </p:grpSpPr>
        <p:cxnSp>
          <p:nvCxnSpPr>
            <p:cNvPr id="82" name="Straight Connector 214">
              <a:extLst>
                <a:ext uri="{FF2B5EF4-FFF2-40B4-BE49-F238E27FC236}">
                  <a16:creationId xmlns:a16="http://schemas.microsoft.com/office/drawing/2014/main" id="{72CC24EB-E45D-4591-88E2-1F5C5915409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58440" y="2571444"/>
              <a:ext cx="5148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15">
              <a:extLst>
                <a:ext uri="{FF2B5EF4-FFF2-40B4-BE49-F238E27FC236}">
                  <a16:creationId xmlns:a16="http://schemas.microsoft.com/office/drawing/2014/main" id="{6C200BE7-093C-438E-810E-AC0D75829C8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33775" y="2725409"/>
              <a:ext cx="0" cy="23520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221">
            <a:extLst>
              <a:ext uri="{FF2B5EF4-FFF2-40B4-BE49-F238E27FC236}">
                <a16:creationId xmlns:a16="http://schemas.microsoft.com/office/drawing/2014/main" id="{4FA1E06A-D53E-40B5-9781-127D9618A3D1}"/>
              </a:ext>
            </a:extLst>
          </p:cNvPr>
          <p:cNvGrpSpPr/>
          <p:nvPr/>
        </p:nvGrpSpPr>
        <p:grpSpPr>
          <a:xfrm rot="16200000">
            <a:off x="4369284" y="5004628"/>
            <a:ext cx="413012" cy="614004"/>
            <a:chOff x="4915855" y="2229011"/>
            <a:chExt cx="143697" cy="614004"/>
          </a:xfrm>
        </p:grpSpPr>
        <p:cxnSp>
          <p:nvCxnSpPr>
            <p:cNvPr id="85" name="Straight Connector 222">
              <a:extLst>
                <a:ext uri="{FF2B5EF4-FFF2-40B4-BE49-F238E27FC236}">
                  <a16:creationId xmlns:a16="http://schemas.microsoft.com/office/drawing/2014/main" id="{A3C742E9-5292-42BC-AD12-6674D3A8C077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4615930" y="2528936"/>
              <a:ext cx="599849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223">
              <a:extLst>
                <a:ext uri="{FF2B5EF4-FFF2-40B4-BE49-F238E27FC236}">
                  <a16:creationId xmlns:a16="http://schemas.microsoft.com/office/drawing/2014/main" id="{0FC74BA5-2B22-4D48-A812-9834300E410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987861" y="2771323"/>
              <a:ext cx="0" cy="143383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233">
            <a:extLst>
              <a:ext uri="{FF2B5EF4-FFF2-40B4-BE49-F238E27FC236}">
                <a16:creationId xmlns:a16="http://schemas.microsoft.com/office/drawing/2014/main" id="{B4753E9C-8C05-407E-946C-45C27754FCF5}"/>
              </a:ext>
            </a:extLst>
          </p:cNvPr>
          <p:cNvGrpSpPr/>
          <p:nvPr/>
        </p:nvGrpSpPr>
        <p:grpSpPr>
          <a:xfrm rot="5400000" flipH="1">
            <a:off x="7299174" y="5000818"/>
            <a:ext cx="413012" cy="614004"/>
            <a:chOff x="4915855" y="2229011"/>
            <a:chExt cx="143697" cy="614004"/>
          </a:xfrm>
        </p:grpSpPr>
        <p:cxnSp>
          <p:nvCxnSpPr>
            <p:cNvPr id="92" name="Straight Connector 234">
              <a:extLst>
                <a:ext uri="{FF2B5EF4-FFF2-40B4-BE49-F238E27FC236}">
                  <a16:creationId xmlns:a16="http://schemas.microsoft.com/office/drawing/2014/main" id="{C6A76320-9AF8-41B5-B3AC-1DEA2265E4C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4615930" y="2528936"/>
              <a:ext cx="599849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235">
              <a:extLst>
                <a:ext uri="{FF2B5EF4-FFF2-40B4-BE49-F238E27FC236}">
                  <a16:creationId xmlns:a16="http://schemas.microsoft.com/office/drawing/2014/main" id="{3137F513-9FAC-4CFC-AD05-CAE5CB06C96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987861" y="2771323"/>
              <a:ext cx="0" cy="143383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218">
            <a:extLst>
              <a:ext uri="{FF2B5EF4-FFF2-40B4-BE49-F238E27FC236}">
                <a16:creationId xmlns:a16="http://schemas.microsoft.com/office/drawing/2014/main" id="{B5CE527E-EC0F-43EB-BFE3-15544F795AA5}"/>
              </a:ext>
            </a:extLst>
          </p:cNvPr>
          <p:cNvGrpSpPr/>
          <p:nvPr/>
        </p:nvGrpSpPr>
        <p:grpSpPr>
          <a:xfrm rot="16200000" flipH="1" flipV="1">
            <a:off x="6784514" y="3444392"/>
            <a:ext cx="676942" cy="528984"/>
            <a:chOff x="4915854" y="2314030"/>
            <a:chExt cx="235525" cy="528984"/>
          </a:xfrm>
        </p:grpSpPr>
        <p:cxnSp>
          <p:nvCxnSpPr>
            <p:cNvPr id="95" name="Straight Connector 219">
              <a:extLst>
                <a:ext uri="{FF2B5EF4-FFF2-40B4-BE49-F238E27FC236}">
                  <a16:creationId xmlns:a16="http://schemas.microsoft.com/office/drawing/2014/main" id="{2A75A729-9F2B-4862-AECC-08FA47B15F9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58440" y="2571444"/>
              <a:ext cx="5148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220">
              <a:extLst>
                <a:ext uri="{FF2B5EF4-FFF2-40B4-BE49-F238E27FC236}">
                  <a16:creationId xmlns:a16="http://schemas.microsoft.com/office/drawing/2014/main" id="{19D19EF6-90DA-4BA0-B088-5025A820072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33775" y="2725409"/>
              <a:ext cx="0" cy="23520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A46FE78-E751-4B76-AF3F-1EDB8BAE0A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0441" y="2141668"/>
            <a:ext cx="2877561" cy="16948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04CA04-BBF7-4B9D-B94C-E514F75CB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7536" y="3367502"/>
            <a:ext cx="2877561" cy="16948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E80CB-0212-4858-B07E-5E3779A057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964" y="3343382"/>
            <a:ext cx="2682472" cy="16948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F094C6-E2A9-4819-AB4F-FEBF02BAA0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3568" y="4609245"/>
            <a:ext cx="2853175" cy="1700931"/>
          </a:xfrm>
          <a:prstGeom prst="rect">
            <a:avLst/>
          </a:prstGeom>
        </p:spPr>
      </p:pic>
      <p:pic>
        <p:nvPicPr>
          <p:cNvPr id="33" name="Picture 32">
            <a:hlinkClick r:id="rId12" action="ppaction://hlinksldjump"/>
            <a:extLst>
              <a:ext uri="{FF2B5EF4-FFF2-40B4-BE49-F238E27FC236}">
                <a16:creationId xmlns:a16="http://schemas.microsoft.com/office/drawing/2014/main" id="{F99A5A1A-8794-421E-8FDE-0E2AFF7F13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79AAA0D-364F-C141-2644-B31E90E23A2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0781" t="46420" r="36759" b="47026"/>
          <a:stretch/>
        </p:blipFill>
        <p:spPr>
          <a:xfrm>
            <a:off x="1922025" y="6102930"/>
            <a:ext cx="2464502" cy="46506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9DCC76B-A299-D579-550E-AD28156B248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2635" t="50111" r="13514" b="44119"/>
          <a:stretch/>
        </p:blipFill>
        <p:spPr>
          <a:xfrm>
            <a:off x="7093131" y="6181558"/>
            <a:ext cx="3535580" cy="55307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5D319AC-3C24-49D4-6477-3A60C1E779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778" t="32517" r="44677" b="60870"/>
          <a:stretch/>
        </p:blipFill>
        <p:spPr>
          <a:xfrm>
            <a:off x="245227" y="3259066"/>
            <a:ext cx="2364107" cy="46921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2B6797B-D52D-4C82-304F-3CEA364F20A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1933" t="7985" r="16289" b="85998"/>
          <a:stretch/>
        </p:blipFill>
        <p:spPr>
          <a:xfrm>
            <a:off x="7812681" y="1964199"/>
            <a:ext cx="2389633" cy="42692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C316446-BB52-1FEE-8518-A05C7314C23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1432" t="4463" r="37427" b="86580"/>
          <a:stretch/>
        </p:blipFill>
        <p:spPr>
          <a:xfrm>
            <a:off x="4135306" y="1815297"/>
            <a:ext cx="2319858" cy="6355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A9835F5-42F9-E6F8-6C06-E664C32172F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5549" t="33200" r="9945" b="60575"/>
          <a:stretch/>
        </p:blipFill>
        <p:spPr>
          <a:xfrm>
            <a:off x="9855711" y="3019278"/>
            <a:ext cx="2244566" cy="60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2652C22-5B4B-4BBE-97A6-DF3626915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33" y="2580983"/>
            <a:ext cx="10888400" cy="40907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7230DBB-0E5D-4AB4-B54C-16A064CA94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0D222-9FB5-418C-A9F0-64C63CF84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64" y="1226577"/>
            <a:ext cx="8065707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A3A2A-D5D4-4F4E-8551-2F92E5F5B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42" y="1904179"/>
            <a:ext cx="1987468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50C780-D696-42E1-800A-3231EE12F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061" y="1915628"/>
            <a:ext cx="2347163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B53E1E-3C13-490B-A2E6-3EA2EBD76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5083" y="1904179"/>
            <a:ext cx="1987468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BCAF7-3EA6-4CC6-B246-9F3CFBCE5A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7601" y="1922472"/>
            <a:ext cx="1987468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E30D0-04C5-4B34-866C-6A51FDBD0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2915" y="1904179"/>
            <a:ext cx="2024047" cy="64623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B3BFAB3E-74F7-4CCE-B6F3-B6017ABFCFA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4862 0.1078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0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49011 0.232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222 0.356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0278 L -0.33737 0.4775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2" y="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28867 0.6016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B626A30-858C-4C8F-B329-5952C8D899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586FA3-4B9A-4630-8113-D1CA85053F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84" y="987745"/>
            <a:ext cx="9840056" cy="601059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A99D6E-AD5C-47B0-8ECD-955D1FB914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1"/>
          <a:stretch/>
        </p:blipFill>
        <p:spPr>
          <a:xfrm>
            <a:off x="2532182" y="2532014"/>
            <a:ext cx="5186436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5B99F-CE88-49A1-B5ED-C6A0B28641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271" y="1284219"/>
            <a:ext cx="3541439" cy="913888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6F944BE2-2CE8-44A9-9FE7-6E07C1ACAA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8" b="71637"/>
          <a:stretch/>
        </p:blipFill>
        <p:spPr>
          <a:xfrm>
            <a:off x="2532182" y="3398859"/>
            <a:ext cx="4015903" cy="695112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8B594392-D49F-4CA1-BBBF-26241D667B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8" t="40945" b="41013"/>
          <a:stretch/>
        </p:blipFill>
        <p:spPr>
          <a:xfrm>
            <a:off x="2532181" y="4434461"/>
            <a:ext cx="4015903" cy="442186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2C3493F2-A6CD-4733-8584-F713DFD494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8" t="71100" b="2088"/>
          <a:stretch/>
        </p:blipFill>
        <p:spPr>
          <a:xfrm>
            <a:off x="2532180" y="5174259"/>
            <a:ext cx="4015903" cy="65709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60F95A98-2518-41CE-A839-0C6465D2B62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B5480-6D0B-4CCD-A3C4-5D56E60AD3C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4571" y="2574534"/>
            <a:ext cx="659500" cy="685989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9F6E51D5-DBD0-4DA8-8DAE-7461DAE0773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4570" y="3431545"/>
            <a:ext cx="659500" cy="685989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553FA21F-A481-48E3-B439-504645782E0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4569" y="4288556"/>
            <a:ext cx="659500" cy="685989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B7BE4E61-9680-4A42-8354-B1B0C523FD0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4569" y="5145567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8"/>
          <a:stretch/>
        </p:blipFill>
        <p:spPr>
          <a:xfrm>
            <a:off x="3321170" y="2531628"/>
            <a:ext cx="5400136" cy="3611336"/>
          </a:xfrm>
          <a:prstGeom prst="roundRect">
            <a:avLst>
              <a:gd name="adj" fmla="val 9858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FC652-403F-4C56-BC05-F2B4A7B46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69" y="5842597"/>
            <a:ext cx="2024047" cy="695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8C48D-660D-4D6C-AE5A-AE8A8B61F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F98465-A506-490E-B99B-87F90CE60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16" y="1508603"/>
            <a:ext cx="7023201" cy="70110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26960621-9496-4B6B-BF0B-86B9F28DEF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05809C-AE3C-48E9-AF4E-4D7488C0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97" y="2689324"/>
            <a:ext cx="8132769" cy="3453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6364B-283B-4057-8CA7-2C377593B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300" y="3428999"/>
            <a:ext cx="4352921" cy="2109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637BA7-9EC5-4EC4-92CB-1897122D8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822" y="3429000"/>
            <a:ext cx="3511600" cy="2749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8E438D-C06A-4924-897B-B02A7D31F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095" y="2763953"/>
            <a:ext cx="251177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9DE6AE-1B2A-4AE1-AE42-40E738B6A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1592" y="2768813"/>
            <a:ext cx="2950720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52CDB-F6C6-40CF-BDCC-B548302AD6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81B85C-78A4-4C4B-8AA6-9F4B0C5D46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021" y="1458009"/>
            <a:ext cx="6925656" cy="859611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7EC2B81B-68CF-4101-A705-EBF2C1626D3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6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B78218-56D3-4858-9F1C-DE4446995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945" y="4236754"/>
            <a:ext cx="3468925" cy="19143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6092D2-AE03-45AB-A06A-EE418FCE5F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2FE53F-29BB-4B6C-AED5-49FAC43AC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527" y="1791068"/>
            <a:ext cx="3865199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C147BF-2CF8-4401-9E09-825EAE3A7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19" y="1338387"/>
            <a:ext cx="2365453" cy="859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836F64-C520-4415-BF72-61D32471D1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36349" y="3354621"/>
            <a:ext cx="4518405" cy="35033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A5A6EA-D014-4158-8DF4-E44BF8A40A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756550"/>
            <a:ext cx="4533183" cy="4101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061E2-25AD-4B4E-B92A-1BA2B73C50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62" y="2992513"/>
            <a:ext cx="3206774" cy="106689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17BD9DBA-4098-4DAD-8D49-76D719062BB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735F28A-BCBA-413C-AAFC-FE75B74A3A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86E134-3E42-40B9-A1B0-55870EE1E2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858" y="1828800"/>
            <a:ext cx="3886200" cy="5029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99184E-B6BE-470C-B9A7-F0DA5907E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76" y="5260217"/>
            <a:ext cx="2987299" cy="1505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FC622-1A0E-4D6D-A753-AFB4EBEC3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932" y="2858373"/>
            <a:ext cx="3395766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5152E3-A58B-4A62-9C6C-D581EE487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701" y="4532030"/>
            <a:ext cx="2042337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CDFA4-3281-47F7-A6A5-5A600C6DD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9172" y="4061714"/>
            <a:ext cx="2578832" cy="109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D63351-5EE9-46BE-8C29-6CB983BD00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0" y="3722369"/>
            <a:ext cx="3615241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24C94-4339-41AF-9330-4165E2DCE1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194" y="1201704"/>
            <a:ext cx="5060119" cy="859611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0010" y="2940559"/>
            <a:ext cx="2270163" cy="566059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017" y="4310742"/>
            <a:ext cx="2270163" cy="566059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53512" y="4593030"/>
            <a:ext cx="2346363" cy="566059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68" t="33011" b="58735"/>
          <a:stretch/>
        </p:blipFill>
        <p:spPr>
          <a:xfrm flipH="1">
            <a:off x="3226895" y="6141636"/>
            <a:ext cx="1477980" cy="566059"/>
          </a:xfrm>
          <a:prstGeom prst="rect">
            <a:avLst/>
          </a:prstGeom>
        </p:spPr>
      </p:pic>
      <p:pic>
        <p:nvPicPr>
          <p:cNvPr id="31" name="รูปภาพ 19">
            <a:extLst>
              <a:ext uri="{FF2B5EF4-FFF2-40B4-BE49-F238E27FC236}">
                <a16:creationId xmlns:a16="http://schemas.microsoft.com/office/drawing/2014/main" id="{74F989B0-F59C-487A-AF24-6C758077BBC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2266" flipH="1">
            <a:off x="3482163" y="3849073"/>
            <a:ext cx="2213353" cy="566059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67E70FB3-B1D2-4CA3-BEA1-324063B0F98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3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EC9E92-96C0-44DA-8D31-0664B9780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54" y="2123321"/>
            <a:ext cx="10796952" cy="4513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DF543-CA72-4BD1-8809-0BEDAAD0A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715" y="5241948"/>
            <a:ext cx="4584589" cy="137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456504-131E-4EAE-8D62-5ACBE7E24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97" y="5241948"/>
            <a:ext cx="4669941" cy="13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BE1388-2A6D-4C18-B4B9-BF5FF3479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854" y="2802086"/>
            <a:ext cx="4224894" cy="1969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33850E-E45D-400E-94DD-FBFB4E593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597" y="2802086"/>
            <a:ext cx="5157663" cy="25971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C573AA-C3EC-42E3-84FB-E6672FAD23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EAD48-26AC-4CD3-A2F3-947A6F6A2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518" y="2194550"/>
            <a:ext cx="3724979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F79D94-CC6D-471B-A3D5-1D6DC1F38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4955" y="2187318"/>
            <a:ext cx="3670110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31B4BA-19A2-4531-8E2E-4DEC21179D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713" y="1276791"/>
            <a:ext cx="2127688" cy="859611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D6670E8A-55A4-45DB-8A56-6BF2A4CE99F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4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25BCEC-E1FE-4A87-BC7C-ED9D85400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667" y="2261124"/>
            <a:ext cx="2389839" cy="1755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AD09F5-7D6D-4A0B-81D8-698818C42F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D560ED-C973-413A-B89D-F2E3AD627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739" y="2004926"/>
            <a:ext cx="3237257" cy="2304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90F726-7336-4E27-A11B-CDA9DD8A4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28" y="1347079"/>
            <a:ext cx="2438611" cy="9266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70FB7F-7054-42B1-BB7F-0794AA891C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31" y="2359828"/>
            <a:ext cx="3999381" cy="4498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5DEF81-F387-462F-B417-84AD1A1462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14" y="2328216"/>
            <a:ext cx="4699423" cy="4529785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FA229706-3656-442E-9A79-6D28CE71106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C9F7E9-9BEE-4A0F-B58F-B3819CE35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05F4C4-4423-4318-AFB4-F80E68447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38" y="1199023"/>
            <a:ext cx="435292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D88160-EA26-48B1-AE27-A0C884B18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54" y="1938387"/>
            <a:ext cx="10796952" cy="4773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6B6A8-6A48-4D5A-9120-9C318BD0C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870" y="2041506"/>
            <a:ext cx="2347163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3A940-5457-4FA7-8522-CF04EF720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534" y="2049207"/>
            <a:ext cx="3121423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875827-6D41-4E2D-A01E-459C497D25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863" y="2723356"/>
            <a:ext cx="3974937" cy="4029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7B8E74-DC0D-423B-9232-BE0BA2E19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92"/>
          <a:stretch/>
        </p:blipFill>
        <p:spPr>
          <a:xfrm>
            <a:off x="686518" y="2723356"/>
            <a:ext cx="3921471" cy="4005419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E19F70B2-1E96-4499-B800-836B3BC8C52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8FEF7-1316-4653-9D8B-24F0BC58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734" y="2397305"/>
            <a:ext cx="8449788" cy="4090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C15EA-77C8-47D5-ACFE-1EC4435BC6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571747" cy="2953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9DA80-B75F-4D24-BA22-180C24E72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57" y="1677491"/>
            <a:ext cx="5145470" cy="75597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11C3CC47-BAC3-44E2-848D-616CE36D16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900AD54-4E73-4F7E-B18E-2AA03A4DE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848" y="5886306"/>
            <a:ext cx="2078916" cy="70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60F5E1-AD6B-4753-80AE-FA5720C9E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484" y="5886307"/>
            <a:ext cx="1938696" cy="701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519B9E-EAEF-4AF9-B21E-6DC23B05A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692" y="5892404"/>
            <a:ext cx="3151905" cy="6950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B55FD3-E9DA-454E-8509-B445DAF21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228" y="3429000"/>
            <a:ext cx="2304488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FE94FB-3737-40C3-BC42-E84571415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2092" y="3444976"/>
            <a:ext cx="1688738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E93BCD-EE02-4E96-B149-58FF7626E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565" y="3444976"/>
            <a:ext cx="3566469" cy="70110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76" y="3626326"/>
            <a:ext cx="3739031" cy="2492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D78DB8-7185-4878-AE35-21AE875A99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820" y="3430153"/>
            <a:ext cx="3090940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5FB38C-A98E-4461-BCCF-9098F6BBA9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71747" cy="295384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3014" y="1459177"/>
            <a:ext cx="1654815" cy="20507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353" y="1648020"/>
            <a:ext cx="1892758" cy="199034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092" y="1649507"/>
            <a:ext cx="1478723" cy="187385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305" y="3874315"/>
            <a:ext cx="3579895" cy="237856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006" y="3940478"/>
            <a:ext cx="1870901" cy="2178534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597" y="1677613"/>
            <a:ext cx="2490057" cy="17694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3820B1-92C8-4391-975F-0AAE40EF62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5055" y="1212847"/>
            <a:ext cx="7346317" cy="701101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81D2B014-8995-44E6-A0D8-9573C1220AB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15701</TotalTime>
  <Words>194</Words>
  <Application>Microsoft Office PowerPoint</Application>
  <PresentationFormat>แบบจอกว้าง</PresentationFormat>
  <Paragraphs>83</Paragraphs>
  <Slides>86</Slides>
  <Notes>54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86</vt:i4>
      </vt:variant>
    </vt:vector>
  </HeadingPairs>
  <TitlesOfParts>
    <vt:vector size="93" baseType="lpstr">
      <vt:lpstr>PF Catalog</vt:lpstr>
      <vt:lpstr>Calibri</vt:lpstr>
      <vt:lpstr>TH Sarabun New</vt:lpstr>
      <vt:lpstr>Wingdings</vt:lpstr>
      <vt:lpstr>Arial</vt:lpstr>
      <vt:lpstr>Calibri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Sarinda Nuntarugi</dc:creator>
  <cp:lastModifiedBy>ลัดดาภรณ์ มิ่งขวัญ</cp:lastModifiedBy>
  <cp:revision>437</cp:revision>
  <dcterms:created xsi:type="dcterms:W3CDTF">2023-03-07T02:08:43Z</dcterms:created>
  <dcterms:modified xsi:type="dcterms:W3CDTF">2025-03-07T08:21:05Z</dcterms:modified>
</cp:coreProperties>
</file>