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58" r:id="rId6"/>
    <p:sldId id="265" r:id="rId7"/>
    <p:sldId id="261" r:id="rId8"/>
    <p:sldId id="259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0ACA9-5E61-42CD-9A31-399AE005CFAB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15F4C-DDDA-42FB-93D0-150CD65AED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47C61-B2AB-4C09-86C7-43E6E48FBC88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B71F8-B787-4EB2-B389-D11D8429119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F47D-2454-4019-A2D9-BC3C7FF78377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4436-0649-4CBC-97D1-D00B33E2113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E3D95-4AE5-45CA-A6C5-BB2D7B671B53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2D9A1-1170-46BF-9963-E139D986C64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7612E-0070-4A48-8B92-E14CD976D0E6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7E50B-5944-4B41-A6D3-527884C320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2626-C5DD-45AD-88F6-38DE9AAA5E72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CF8DA-BE27-4E63-8FEC-4B358CA9707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AED9C-89F5-45F6-A905-1B004815FAF4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60EA-0DA8-4D5B-AB60-F2C59B9EE54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16774-A642-4DE7-8C54-E6295A885C90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6031-F849-4805-B640-769A9907D35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0C270-DFB2-45DB-BBA8-FFAD7616E417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5DCC5-4980-42C1-9CDF-1626616BC9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D6DC-38F9-49BE-9A02-C5CCC4087588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E0BC7-1B6C-4A27-8F66-8EF3A93AF7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82E30-E8DA-4408-BD97-766434827496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E1187-70D4-40C2-8427-786146C323A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A0371B-7E05-4F47-85C7-0F14CC37B7A2}" type="datetimeFigureOut">
              <a:rPr lang="fr-FR"/>
              <a:pPr>
                <a:defRPr/>
              </a:pPr>
              <a:t>04/07/2021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F045F9-D053-4249-A07A-DD6D3777283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pic>
        <p:nvPicPr>
          <p:cNvPr id="2051" name="Picture 2" descr="C:\Documents and Settings\JANET\Local Settings\Temporary Internet Files\Content.IE5\19U2FSEN\MC9002328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1052513"/>
            <a:ext cx="1990725" cy="346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23850" y="4581525"/>
            <a:ext cx="84248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Debbie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likes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 __________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swim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708400" y="4508500"/>
            <a:ext cx="2879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swimming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The buses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usually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stop 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run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before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midnight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6227763" y="429260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running</a:t>
            </a:r>
          </a:p>
        </p:txBody>
      </p:sp>
      <p:pic>
        <p:nvPicPr>
          <p:cNvPr id="11269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979488"/>
            <a:ext cx="3135313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We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must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avoid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late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for the meeting. 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211638" y="429260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being</a:t>
            </a:r>
          </a:p>
        </p:txBody>
      </p:sp>
      <p:grpSp>
        <p:nvGrpSpPr>
          <p:cNvPr id="12293" name="Group 5"/>
          <p:cNvGrpSpPr>
            <a:grpSpLocks noChangeAspect="1"/>
          </p:cNvGrpSpPr>
          <p:nvPr/>
        </p:nvGrpSpPr>
        <p:grpSpPr bwMode="auto">
          <a:xfrm>
            <a:off x="3276600" y="1196975"/>
            <a:ext cx="2571750" cy="3105150"/>
            <a:chOff x="2064" y="754"/>
            <a:chExt cx="1620" cy="1956"/>
          </a:xfrm>
        </p:grpSpPr>
        <p:sp>
          <p:nvSpPr>
            <p:cNvPr id="1229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64" y="754"/>
              <a:ext cx="1620" cy="1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2295" name="Group 12"/>
            <p:cNvGrpSpPr>
              <a:grpSpLocks/>
            </p:cNvGrpSpPr>
            <p:nvPr/>
          </p:nvGrpSpPr>
          <p:grpSpPr bwMode="auto">
            <a:xfrm>
              <a:off x="2064" y="1108"/>
              <a:ext cx="590" cy="1604"/>
              <a:chOff x="2064" y="1108"/>
              <a:chExt cx="590" cy="1604"/>
            </a:xfrm>
          </p:grpSpPr>
          <p:sp>
            <p:nvSpPr>
              <p:cNvPr id="12301" name="Freeform 6"/>
              <p:cNvSpPr>
                <a:spLocks/>
              </p:cNvSpPr>
              <p:nvPr/>
            </p:nvSpPr>
            <p:spPr bwMode="auto">
              <a:xfrm>
                <a:off x="2174" y="1108"/>
                <a:ext cx="325" cy="356"/>
              </a:xfrm>
              <a:custGeom>
                <a:avLst/>
                <a:gdLst>
                  <a:gd name="T0" fmla="*/ 80 w 325"/>
                  <a:gd name="T1" fmla="*/ 0 h 356"/>
                  <a:gd name="T2" fmla="*/ 134 w 325"/>
                  <a:gd name="T3" fmla="*/ 0 h 356"/>
                  <a:gd name="T4" fmla="*/ 187 w 325"/>
                  <a:gd name="T5" fmla="*/ 21 h 356"/>
                  <a:gd name="T6" fmla="*/ 218 w 325"/>
                  <a:gd name="T7" fmla="*/ 39 h 356"/>
                  <a:gd name="T8" fmla="*/ 240 w 325"/>
                  <a:gd name="T9" fmla="*/ 103 h 356"/>
                  <a:gd name="T10" fmla="*/ 254 w 325"/>
                  <a:gd name="T11" fmla="*/ 142 h 356"/>
                  <a:gd name="T12" fmla="*/ 307 w 325"/>
                  <a:gd name="T13" fmla="*/ 99 h 356"/>
                  <a:gd name="T14" fmla="*/ 325 w 325"/>
                  <a:gd name="T15" fmla="*/ 103 h 356"/>
                  <a:gd name="T16" fmla="*/ 321 w 325"/>
                  <a:gd name="T17" fmla="*/ 124 h 356"/>
                  <a:gd name="T18" fmla="*/ 254 w 325"/>
                  <a:gd name="T19" fmla="*/ 193 h 356"/>
                  <a:gd name="T20" fmla="*/ 254 w 325"/>
                  <a:gd name="T21" fmla="*/ 244 h 356"/>
                  <a:gd name="T22" fmla="*/ 240 w 325"/>
                  <a:gd name="T23" fmla="*/ 296 h 356"/>
                  <a:gd name="T24" fmla="*/ 218 w 325"/>
                  <a:gd name="T25" fmla="*/ 335 h 356"/>
                  <a:gd name="T26" fmla="*/ 187 w 325"/>
                  <a:gd name="T27" fmla="*/ 356 h 356"/>
                  <a:gd name="T28" fmla="*/ 147 w 325"/>
                  <a:gd name="T29" fmla="*/ 356 h 356"/>
                  <a:gd name="T30" fmla="*/ 93 w 325"/>
                  <a:gd name="T31" fmla="*/ 335 h 356"/>
                  <a:gd name="T32" fmla="*/ 58 w 325"/>
                  <a:gd name="T33" fmla="*/ 292 h 356"/>
                  <a:gd name="T34" fmla="*/ 27 w 325"/>
                  <a:gd name="T35" fmla="*/ 227 h 356"/>
                  <a:gd name="T36" fmla="*/ 4 w 325"/>
                  <a:gd name="T37" fmla="*/ 167 h 356"/>
                  <a:gd name="T38" fmla="*/ 0 w 325"/>
                  <a:gd name="T39" fmla="*/ 86 h 356"/>
                  <a:gd name="T40" fmla="*/ 13 w 325"/>
                  <a:gd name="T41" fmla="*/ 47 h 356"/>
                  <a:gd name="T42" fmla="*/ 31 w 325"/>
                  <a:gd name="T43" fmla="*/ 21 h 356"/>
                  <a:gd name="T44" fmla="*/ 80 w 325"/>
                  <a:gd name="T45" fmla="*/ 0 h 3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25"/>
                  <a:gd name="T70" fmla="*/ 0 h 356"/>
                  <a:gd name="T71" fmla="*/ 325 w 325"/>
                  <a:gd name="T72" fmla="*/ 356 h 35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25" h="356">
                    <a:moveTo>
                      <a:pt x="80" y="0"/>
                    </a:moveTo>
                    <a:lnTo>
                      <a:pt x="134" y="0"/>
                    </a:lnTo>
                    <a:lnTo>
                      <a:pt x="187" y="21"/>
                    </a:lnTo>
                    <a:lnTo>
                      <a:pt x="218" y="39"/>
                    </a:lnTo>
                    <a:lnTo>
                      <a:pt x="240" y="103"/>
                    </a:lnTo>
                    <a:lnTo>
                      <a:pt x="254" y="142"/>
                    </a:lnTo>
                    <a:lnTo>
                      <a:pt x="307" y="99"/>
                    </a:lnTo>
                    <a:lnTo>
                      <a:pt x="325" y="103"/>
                    </a:lnTo>
                    <a:lnTo>
                      <a:pt x="321" y="124"/>
                    </a:lnTo>
                    <a:lnTo>
                      <a:pt x="254" y="193"/>
                    </a:lnTo>
                    <a:lnTo>
                      <a:pt x="254" y="244"/>
                    </a:lnTo>
                    <a:lnTo>
                      <a:pt x="240" y="296"/>
                    </a:lnTo>
                    <a:lnTo>
                      <a:pt x="218" y="335"/>
                    </a:lnTo>
                    <a:lnTo>
                      <a:pt x="187" y="356"/>
                    </a:lnTo>
                    <a:lnTo>
                      <a:pt x="147" y="356"/>
                    </a:lnTo>
                    <a:lnTo>
                      <a:pt x="93" y="335"/>
                    </a:lnTo>
                    <a:lnTo>
                      <a:pt x="58" y="292"/>
                    </a:lnTo>
                    <a:lnTo>
                      <a:pt x="27" y="227"/>
                    </a:lnTo>
                    <a:lnTo>
                      <a:pt x="4" y="167"/>
                    </a:lnTo>
                    <a:lnTo>
                      <a:pt x="0" y="86"/>
                    </a:lnTo>
                    <a:lnTo>
                      <a:pt x="13" y="47"/>
                    </a:lnTo>
                    <a:lnTo>
                      <a:pt x="31" y="21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02" name="Freeform 7"/>
              <p:cNvSpPr>
                <a:spLocks/>
              </p:cNvSpPr>
              <p:nvPr/>
            </p:nvSpPr>
            <p:spPr bwMode="auto">
              <a:xfrm>
                <a:off x="2241" y="1509"/>
                <a:ext cx="230" cy="615"/>
              </a:xfrm>
              <a:custGeom>
                <a:avLst/>
                <a:gdLst>
                  <a:gd name="T0" fmla="*/ 31 w 230"/>
                  <a:gd name="T1" fmla="*/ 21 h 615"/>
                  <a:gd name="T2" fmla="*/ 66 w 230"/>
                  <a:gd name="T3" fmla="*/ 0 h 615"/>
                  <a:gd name="T4" fmla="*/ 119 w 230"/>
                  <a:gd name="T5" fmla="*/ 0 h 615"/>
                  <a:gd name="T6" fmla="*/ 159 w 230"/>
                  <a:gd name="T7" fmla="*/ 13 h 615"/>
                  <a:gd name="T8" fmla="*/ 186 w 230"/>
                  <a:gd name="T9" fmla="*/ 59 h 615"/>
                  <a:gd name="T10" fmla="*/ 212 w 230"/>
                  <a:gd name="T11" fmla="*/ 136 h 615"/>
                  <a:gd name="T12" fmla="*/ 226 w 230"/>
                  <a:gd name="T13" fmla="*/ 221 h 615"/>
                  <a:gd name="T14" fmla="*/ 230 w 230"/>
                  <a:gd name="T15" fmla="*/ 322 h 615"/>
                  <a:gd name="T16" fmla="*/ 230 w 230"/>
                  <a:gd name="T17" fmla="*/ 437 h 615"/>
                  <a:gd name="T18" fmla="*/ 212 w 230"/>
                  <a:gd name="T19" fmla="*/ 530 h 615"/>
                  <a:gd name="T20" fmla="*/ 186 w 230"/>
                  <a:gd name="T21" fmla="*/ 581 h 615"/>
                  <a:gd name="T22" fmla="*/ 124 w 230"/>
                  <a:gd name="T23" fmla="*/ 615 h 615"/>
                  <a:gd name="T24" fmla="*/ 93 w 230"/>
                  <a:gd name="T25" fmla="*/ 607 h 615"/>
                  <a:gd name="T26" fmla="*/ 53 w 230"/>
                  <a:gd name="T27" fmla="*/ 568 h 615"/>
                  <a:gd name="T28" fmla="*/ 40 w 230"/>
                  <a:gd name="T29" fmla="*/ 513 h 615"/>
                  <a:gd name="T30" fmla="*/ 27 w 230"/>
                  <a:gd name="T31" fmla="*/ 411 h 615"/>
                  <a:gd name="T32" fmla="*/ 40 w 230"/>
                  <a:gd name="T33" fmla="*/ 339 h 615"/>
                  <a:gd name="T34" fmla="*/ 40 w 230"/>
                  <a:gd name="T35" fmla="*/ 263 h 615"/>
                  <a:gd name="T36" fmla="*/ 18 w 230"/>
                  <a:gd name="T37" fmla="*/ 212 h 615"/>
                  <a:gd name="T38" fmla="*/ 0 w 230"/>
                  <a:gd name="T39" fmla="*/ 144 h 615"/>
                  <a:gd name="T40" fmla="*/ 0 w 230"/>
                  <a:gd name="T41" fmla="*/ 72 h 615"/>
                  <a:gd name="T42" fmla="*/ 31 w 230"/>
                  <a:gd name="T43" fmla="*/ 21 h 61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30"/>
                  <a:gd name="T67" fmla="*/ 0 h 615"/>
                  <a:gd name="T68" fmla="*/ 230 w 230"/>
                  <a:gd name="T69" fmla="*/ 615 h 61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30" h="615">
                    <a:moveTo>
                      <a:pt x="31" y="21"/>
                    </a:moveTo>
                    <a:lnTo>
                      <a:pt x="66" y="0"/>
                    </a:lnTo>
                    <a:lnTo>
                      <a:pt x="119" y="0"/>
                    </a:lnTo>
                    <a:lnTo>
                      <a:pt x="159" y="13"/>
                    </a:lnTo>
                    <a:lnTo>
                      <a:pt x="186" y="59"/>
                    </a:lnTo>
                    <a:lnTo>
                      <a:pt x="212" y="136"/>
                    </a:lnTo>
                    <a:lnTo>
                      <a:pt x="226" y="221"/>
                    </a:lnTo>
                    <a:lnTo>
                      <a:pt x="230" y="322"/>
                    </a:lnTo>
                    <a:lnTo>
                      <a:pt x="230" y="437"/>
                    </a:lnTo>
                    <a:lnTo>
                      <a:pt x="212" y="530"/>
                    </a:lnTo>
                    <a:lnTo>
                      <a:pt x="186" y="581"/>
                    </a:lnTo>
                    <a:lnTo>
                      <a:pt x="124" y="615"/>
                    </a:lnTo>
                    <a:lnTo>
                      <a:pt x="93" y="607"/>
                    </a:lnTo>
                    <a:lnTo>
                      <a:pt x="53" y="568"/>
                    </a:lnTo>
                    <a:lnTo>
                      <a:pt x="40" y="513"/>
                    </a:lnTo>
                    <a:lnTo>
                      <a:pt x="27" y="411"/>
                    </a:lnTo>
                    <a:lnTo>
                      <a:pt x="40" y="339"/>
                    </a:lnTo>
                    <a:lnTo>
                      <a:pt x="40" y="263"/>
                    </a:lnTo>
                    <a:lnTo>
                      <a:pt x="18" y="212"/>
                    </a:lnTo>
                    <a:lnTo>
                      <a:pt x="0" y="144"/>
                    </a:lnTo>
                    <a:lnTo>
                      <a:pt x="0" y="72"/>
                    </a:lnTo>
                    <a:lnTo>
                      <a:pt x="31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03" name="Freeform 8"/>
              <p:cNvSpPr>
                <a:spLocks/>
              </p:cNvSpPr>
              <p:nvPr/>
            </p:nvSpPr>
            <p:spPr bwMode="auto">
              <a:xfrm>
                <a:off x="2349" y="1532"/>
                <a:ext cx="305" cy="608"/>
              </a:xfrm>
              <a:custGeom>
                <a:avLst/>
                <a:gdLst>
                  <a:gd name="T0" fmla="*/ 35 w 305"/>
                  <a:gd name="T1" fmla="*/ 0 h 608"/>
                  <a:gd name="T2" fmla="*/ 133 w 305"/>
                  <a:gd name="T3" fmla="*/ 21 h 608"/>
                  <a:gd name="T4" fmla="*/ 208 w 305"/>
                  <a:gd name="T5" fmla="*/ 72 h 608"/>
                  <a:gd name="T6" fmla="*/ 265 w 305"/>
                  <a:gd name="T7" fmla="*/ 157 h 608"/>
                  <a:gd name="T8" fmla="*/ 301 w 305"/>
                  <a:gd name="T9" fmla="*/ 238 h 608"/>
                  <a:gd name="T10" fmla="*/ 305 w 305"/>
                  <a:gd name="T11" fmla="*/ 327 h 608"/>
                  <a:gd name="T12" fmla="*/ 278 w 305"/>
                  <a:gd name="T13" fmla="*/ 387 h 608"/>
                  <a:gd name="T14" fmla="*/ 212 w 305"/>
                  <a:gd name="T15" fmla="*/ 425 h 608"/>
                  <a:gd name="T16" fmla="*/ 159 w 305"/>
                  <a:gd name="T17" fmla="*/ 451 h 608"/>
                  <a:gd name="T18" fmla="*/ 159 w 305"/>
                  <a:gd name="T19" fmla="*/ 476 h 608"/>
                  <a:gd name="T20" fmla="*/ 194 w 305"/>
                  <a:gd name="T21" fmla="*/ 506 h 608"/>
                  <a:gd name="T22" fmla="*/ 212 w 305"/>
                  <a:gd name="T23" fmla="*/ 570 h 608"/>
                  <a:gd name="T24" fmla="*/ 194 w 305"/>
                  <a:gd name="T25" fmla="*/ 608 h 608"/>
                  <a:gd name="T26" fmla="*/ 172 w 305"/>
                  <a:gd name="T27" fmla="*/ 591 h 608"/>
                  <a:gd name="T28" fmla="*/ 172 w 305"/>
                  <a:gd name="T29" fmla="*/ 557 h 608"/>
                  <a:gd name="T30" fmla="*/ 155 w 305"/>
                  <a:gd name="T31" fmla="*/ 506 h 608"/>
                  <a:gd name="T32" fmla="*/ 128 w 305"/>
                  <a:gd name="T33" fmla="*/ 476 h 608"/>
                  <a:gd name="T34" fmla="*/ 119 w 305"/>
                  <a:gd name="T35" fmla="*/ 438 h 608"/>
                  <a:gd name="T36" fmla="*/ 159 w 305"/>
                  <a:gd name="T37" fmla="*/ 412 h 608"/>
                  <a:gd name="T38" fmla="*/ 234 w 305"/>
                  <a:gd name="T39" fmla="*/ 361 h 608"/>
                  <a:gd name="T40" fmla="*/ 265 w 305"/>
                  <a:gd name="T41" fmla="*/ 315 h 608"/>
                  <a:gd name="T42" fmla="*/ 265 w 305"/>
                  <a:gd name="T43" fmla="*/ 264 h 608"/>
                  <a:gd name="T44" fmla="*/ 225 w 305"/>
                  <a:gd name="T45" fmla="*/ 187 h 608"/>
                  <a:gd name="T46" fmla="*/ 159 w 305"/>
                  <a:gd name="T47" fmla="*/ 119 h 608"/>
                  <a:gd name="T48" fmla="*/ 119 w 305"/>
                  <a:gd name="T49" fmla="*/ 85 h 608"/>
                  <a:gd name="T50" fmla="*/ 62 w 305"/>
                  <a:gd name="T51" fmla="*/ 72 h 608"/>
                  <a:gd name="T52" fmla="*/ 0 w 305"/>
                  <a:gd name="T53" fmla="*/ 55 h 608"/>
                  <a:gd name="T54" fmla="*/ 35 w 305"/>
                  <a:gd name="T55" fmla="*/ 0 h 60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5"/>
                  <a:gd name="T85" fmla="*/ 0 h 608"/>
                  <a:gd name="T86" fmla="*/ 305 w 305"/>
                  <a:gd name="T87" fmla="*/ 608 h 60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5" h="608">
                    <a:moveTo>
                      <a:pt x="35" y="0"/>
                    </a:moveTo>
                    <a:lnTo>
                      <a:pt x="133" y="21"/>
                    </a:lnTo>
                    <a:lnTo>
                      <a:pt x="208" y="72"/>
                    </a:lnTo>
                    <a:lnTo>
                      <a:pt x="265" y="157"/>
                    </a:lnTo>
                    <a:lnTo>
                      <a:pt x="301" y="238"/>
                    </a:lnTo>
                    <a:lnTo>
                      <a:pt x="305" y="327"/>
                    </a:lnTo>
                    <a:lnTo>
                      <a:pt x="278" y="387"/>
                    </a:lnTo>
                    <a:lnTo>
                      <a:pt x="212" y="425"/>
                    </a:lnTo>
                    <a:lnTo>
                      <a:pt x="159" y="451"/>
                    </a:lnTo>
                    <a:lnTo>
                      <a:pt x="159" y="476"/>
                    </a:lnTo>
                    <a:lnTo>
                      <a:pt x="194" y="506"/>
                    </a:lnTo>
                    <a:lnTo>
                      <a:pt x="212" y="570"/>
                    </a:lnTo>
                    <a:lnTo>
                      <a:pt x="194" y="608"/>
                    </a:lnTo>
                    <a:lnTo>
                      <a:pt x="172" y="591"/>
                    </a:lnTo>
                    <a:lnTo>
                      <a:pt x="172" y="557"/>
                    </a:lnTo>
                    <a:lnTo>
                      <a:pt x="155" y="506"/>
                    </a:lnTo>
                    <a:lnTo>
                      <a:pt x="128" y="476"/>
                    </a:lnTo>
                    <a:lnTo>
                      <a:pt x="119" y="438"/>
                    </a:lnTo>
                    <a:lnTo>
                      <a:pt x="159" y="412"/>
                    </a:lnTo>
                    <a:lnTo>
                      <a:pt x="234" y="361"/>
                    </a:lnTo>
                    <a:lnTo>
                      <a:pt x="265" y="315"/>
                    </a:lnTo>
                    <a:lnTo>
                      <a:pt x="265" y="264"/>
                    </a:lnTo>
                    <a:lnTo>
                      <a:pt x="225" y="187"/>
                    </a:lnTo>
                    <a:lnTo>
                      <a:pt x="159" y="119"/>
                    </a:lnTo>
                    <a:lnTo>
                      <a:pt x="119" y="85"/>
                    </a:lnTo>
                    <a:lnTo>
                      <a:pt x="62" y="72"/>
                    </a:lnTo>
                    <a:lnTo>
                      <a:pt x="0" y="55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04" name="Freeform 9"/>
              <p:cNvSpPr>
                <a:spLocks/>
              </p:cNvSpPr>
              <p:nvPr/>
            </p:nvSpPr>
            <p:spPr bwMode="auto">
              <a:xfrm>
                <a:off x="2064" y="1529"/>
                <a:ext cx="226" cy="571"/>
              </a:xfrm>
              <a:custGeom>
                <a:avLst/>
                <a:gdLst>
                  <a:gd name="T0" fmla="*/ 142 w 226"/>
                  <a:gd name="T1" fmla="*/ 26 h 571"/>
                  <a:gd name="T2" fmla="*/ 186 w 226"/>
                  <a:gd name="T3" fmla="*/ 0 h 571"/>
                  <a:gd name="T4" fmla="*/ 226 w 226"/>
                  <a:gd name="T5" fmla="*/ 4 h 571"/>
                  <a:gd name="T6" fmla="*/ 222 w 226"/>
                  <a:gd name="T7" fmla="*/ 51 h 571"/>
                  <a:gd name="T8" fmla="*/ 195 w 226"/>
                  <a:gd name="T9" fmla="*/ 77 h 571"/>
                  <a:gd name="T10" fmla="*/ 155 w 226"/>
                  <a:gd name="T11" fmla="*/ 98 h 571"/>
                  <a:gd name="T12" fmla="*/ 106 w 226"/>
                  <a:gd name="T13" fmla="*/ 153 h 571"/>
                  <a:gd name="T14" fmla="*/ 53 w 226"/>
                  <a:gd name="T15" fmla="*/ 230 h 571"/>
                  <a:gd name="T16" fmla="*/ 40 w 226"/>
                  <a:gd name="T17" fmla="*/ 294 h 571"/>
                  <a:gd name="T18" fmla="*/ 49 w 226"/>
                  <a:gd name="T19" fmla="*/ 332 h 571"/>
                  <a:gd name="T20" fmla="*/ 62 w 226"/>
                  <a:gd name="T21" fmla="*/ 354 h 571"/>
                  <a:gd name="T22" fmla="*/ 120 w 226"/>
                  <a:gd name="T23" fmla="*/ 379 h 571"/>
                  <a:gd name="T24" fmla="*/ 173 w 226"/>
                  <a:gd name="T25" fmla="*/ 396 h 571"/>
                  <a:gd name="T26" fmla="*/ 195 w 226"/>
                  <a:gd name="T27" fmla="*/ 418 h 571"/>
                  <a:gd name="T28" fmla="*/ 199 w 226"/>
                  <a:gd name="T29" fmla="*/ 435 h 571"/>
                  <a:gd name="T30" fmla="*/ 168 w 226"/>
                  <a:gd name="T31" fmla="*/ 469 h 571"/>
                  <a:gd name="T32" fmla="*/ 155 w 226"/>
                  <a:gd name="T33" fmla="*/ 511 h 571"/>
                  <a:gd name="T34" fmla="*/ 142 w 226"/>
                  <a:gd name="T35" fmla="*/ 571 h 571"/>
                  <a:gd name="T36" fmla="*/ 115 w 226"/>
                  <a:gd name="T37" fmla="*/ 562 h 571"/>
                  <a:gd name="T38" fmla="*/ 115 w 226"/>
                  <a:gd name="T39" fmla="*/ 520 h 571"/>
                  <a:gd name="T40" fmla="*/ 129 w 226"/>
                  <a:gd name="T41" fmla="*/ 456 h 571"/>
                  <a:gd name="T42" fmla="*/ 155 w 226"/>
                  <a:gd name="T43" fmla="*/ 430 h 571"/>
                  <a:gd name="T44" fmla="*/ 106 w 226"/>
                  <a:gd name="T45" fmla="*/ 405 h 571"/>
                  <a:gd name="T46" fmla="*/ 49 w 226"/>
                  <a:gd name="T47" fmla="*/ 379 h 571"/>
                  <a:gd name="T48" fmla="*/ 0 w 226"/>
                  <a:gd name="T49" fmla="*/ 341 h 571"/>
                  <a:gd name="T50" fmla="*/ 0 w 226"/>
                  <a:gd name="T51" fmla="*/ 294 h 571"/>
                  <a:gd name="T52" fmla="*/ 13 w 226"/>
                  <a:gd name="T53" fmla="*/ 213 h 571"/>
                  <a:gd name="T54" fmla="*/ 53 w 226"/>
                  <a:gd name="T55" fmla="*/ 136 h 571"/>
                  <a:gd name="T56" fmla="*/ 102 w 226"/>
                  <a:gd name="T57" fmla="*/ 72 h 571"/>
                  <a:gd name="T58" fmla="*/ 142 w 226"/>
                  <a:gd name="T59" fmla="*/ 26 h 57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26"/>
                  <a:gd name="T91" fmla="*/ 0 h 571"/>
                  <a:gd name="T92" fmla="*/ 226 w 226"/>
                  <a:gd name="T93" fmla="*/ 571 h 571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26" h="571">
                    <a:moveTo>
                      <a:pt x="142" y="26"/>
                    </a:moveTo>
                    <a:lnTo>
                      <a:pt x="186" y="0"/>
                    </a:lnTo>
                    <a:lnTo>
                      <a:pt x="226" y="4"/>
                    </a:lnTo>
                    <a:lnTo>
                      <a:pt x="222" y="51"/>
                    </a:lnTo>
                    <a:lnTo>
                      <a:pt x="195" y="77"/>
                    </a:lnTo>
                    <a:lnTo>
                      <a:pt x="155" y="98"/>
                    </a:lnTo>
                    <a:lnTo>
                      <a:pt x="106" y="153"/>
                    </a:lnTo>
                    <a:lnTo>
                      <a:pt x="53" y="230"/>
                    </a:lnTo>
                    <a:lnTo>
                      <a:pt x="40" y="294"/>
                    </a:lnTo>
                    <a:lnTo>
                      <a:pt x="49" y="332"/>
                    </a:lnTo>
                    <a:lnTo>
                      <a:pt x="62" y="354"/>
                    </a:lnTo>
                    <a:lnTo>
                      <a:pt x="120" y="379"/>
                    </a:lnTo>
                    <a:lnTo>
                      <a:pt x="173" y="396"/>
                    </a:lnTo>
                    <a:lnTo>
                      <a:pt x="195" y="418"/>
                    </a:lnTo>
                    <a:lnTo>
                      <a:pt x="199" y="435"/>
                    </a:lnTo>
                    <a:lnTo>
                      <a:pt x="168" y="469"/>
                    </a:lnTo>
                    <a:lnTo>
                      <a:pt x="155" y="511"/>
                    </a:lnTo>
                    <a:lnTo>
                      <a:pt x="142" y="571"/>
                    </a:lnTo>
                    <a:lnTo>
                      <a:pt x="115" y="562"/>
                    </a:lnTo>
                    <a:lnTo>
                      <a:pt x="115" y="520"/>
                    </a:lnTo>
                    <a:lnTo>
                      <a:pt x="129" y="456"/>
                    </a:lnTo>
                    <a:lnTo>
                      <a:pt x="155" y="430"/>
                    </a:lnTo>
                    <a:lnTo>
                      <a:pt x="106" y="405"/>
                    </a:lnTo>
                    <a:lnTo>
                      <a:pt x="49" y="379"/>
                    </a:lnTo>
                    <a:lnTo>
                      <a:pt x="0" y="341"/>
                    </a:lnTo>
                    <a:lnTo>
                      <a:pt x="0" y="294"/>
                    </a:lnTo>
                    <a:lnTo>
                      <a:pt x="13" y="213"/>
                    </a:lnTo>
                    <a:lnTo>
                      <a:pt x="53" y="136"/>
                    </a:lnTo>
                    <a:lnTo>
                      <a:pt x="102" y="72"/>
                    </a:lnTo>
                    <a:lnTo>
                      <a:pt x="142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05" name="Freeform 10"/>
              <p:cNvSpPr>
                <a:spLocks/>
              </p:cNvSpPr>
              <p:nvPr/>
            </p:nvSpPr>
            <p:spPr bwMode="auto">
              <a:xfrm>
                <a:off x="2368" y="2031"/>
                <a:ext cx="267" cy="681"/>
              </a:xfrm>
              <a:custGeom>
                <a:avLst/>
                <a:gdLst>
                  <a:gd name="T0" fmla="*/ 18 w 267"/>
                  <a:gd name="T1" fmla="*/ 0 h 681"/>
                  <a:gd name="T2" fmla="*/ 80 w 267"/>
                  <a:gd name="T3" fmla="*/ 25 h 681"/>
                  <a:gd name="T4" fmla="*/ 111 w 267"/>
                  <a:gd name="T5" fmla="*/ 89 h 681"/>
                  <a:gd name="T6" fmla="*/ 120 w 267"/>
                  <a:gd name="T7" fmla="*/ 203 h 681"/>
                  <a:gd name="T8" fmla="*/ 111 w 267"/>
                  <a:gd name="T9" fmla="*/ 393 h 681"/>
                  <a:gd name="T10" fmla="*/ 85 w 267"/>
                  <a:gd name="T11" fmla="*/ 541 h 681"/>
                  <a:gd name="T12" fmla="*/ 71 w 267"/>
                  <a:gd name="T13" fmla="*/ 605 h 681"/>
                  <a:gd name="T14" fmla="*/ 98 w 267"/>
                  <a:gd name="T15" fmla="*/ 618 h 681"/>
                  <a:gd name="T16" fmla="*/ 151 w 267"/>
                  <a:gd name="T17" fmla="*/ 567 h 681"/>
                  <a:gd name="T18" fmla="*/ 214 w 267"/>
                  <a:gd name="T19" fmla="*/ 529 h 681"/>
                  <a:gd name="T20" fmla="*/ 231 w 267"/>
                  <a:gd name="T21" fmla="*/ 533 h 681"/>
                  <a:gd name="T22" fmla="*/ 267 w 267"/>
                  <a:gd name="T23" fmla="*/ 558 h 681"/>
                  <a:gd name="T24" fmla="*/ 267 w 267"/>
                  <a:gd name="T25" fmla="*/ 571 h 681"/>
                  <a:gd name="T26" fmla="*/ 191 w 267"/>
                  <a:gd name="T27" fmla="*/ 605 h 681"/>
                  <a:gd name="T28" fmla="*/ 111 w 267"/>
                  <a:gd name="T29" fmla="*/ 647 h 681"/>
                  <a:gd name="T30" fmla="*/ 45 w 267"/>
                  <a:gd name="T31" fmla="*/ 681 h 681"/>
                  <a:gd name="T32" fmla="*/ 13 w 267"/>
                  <a:gd name="T33" fmla="*/ 673 h 681"/>
                  <a:gd name="T34" fmla="*/ 13 w 267"/>
                  <a:gd name="T35" fmla="*/ 634 h 681"/>
                  <a:gd name="T36" fmla="*/ 40 w 267"/>
                  <a:gd name="T37" fmla="*/ 579 h 681"/>
                  <a:gd name="T38" fmla="*/ 58 w 267"/>
                  <a:gd name="T39" fmla="*/ 465 h 681"/>
                  <a:gd name="T40" fmla="*/ 71 w 267"/>
                  <a:gd name="T41" fmla="*/ 330 h 681"/>
                  <a:gd name="T42" fmla="*/ 80 w 267"/>
                  <a:gd name="T43" fmla="*/ 178 h 681"/>
                  <a:gd name="T44" fmla="*/ 45 w 267"/>
                  <a:gd name="T45" fmla="*/ 85 h 681"/>
                  <a:gd name="T46" fmla="*/ 0 w 267"/>
                  <a:gd name="T47" fmla="*/ 47 h 681"/>
                  <a:gd name="T48" fmla="*/ 18 w 267"/>
                  <a:gd name="T49" fmla="*/ 0 h 6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67"/>
                  <a:gd name="T76" fmla="*/ 0 h 681"/>
                  <a:gd name="T77" fmla="*/ 267 w 267"/>
                  <a:gd name="T78" fmla="*/ 681 h 68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67" h="681">
                    <a:moveTo>
                      <a:pt x="18" y="0"/>
                    </a:moveTo>
                    <a:lnTo>
                      <a:pt x="80" y="25"/>
                    </a:lnTo>
                    <a:lnTo>
                      <a:pt x="111" y="89"/>
                    </a:lnTo>
                    <a:lnTo>
                      <a:pt x="120" y="203"/>
                    </a:lnTo>
                    <a:lnTo>
                      <a:pt x="111" y="393"/>
                    </a:lnTo>
                    <a:lnTo>
                      <a:pt x="85" y="541"/>
                    </a:lnTo>
                    <a:lnTo>
                      <a:pt x="71" y="605"/>
                    </a:lnTo>
                    <a:lnTo>
                      <a:pt x="98" y="618"/>
                    </a:lnTo>
                    <a:lnTo>
                      <a:pt x="151" y="567"/>
                    </a:lnTo>
                    <a:lnTo>
                      <a:pt x="214" y="529"/>
                    </a:lnTo>
                    <a:lnTo>
                      <a:pt x="231" y="533"/>
                    </a:lnTo>
                    <a:lnTo>
                      <a:pt x="267" y="558"/>
                    </a:lnTo>
                    <a:lnTo>
                      <a:pt x="267" y="571"/>
                    </a:lnTo>
                    <a:lnTo>
                      <a:pt x="191" y="605"/>
                    </a:lnTo>
                    <a:lnTo>
                      <a:pt x="111" y="647"/>
                    </a:lnTo>
                    <a:lnTo>
                      <a:pt x="45" y="681"/>
                    </a:lnTo>
                    <a:lnTo>
                      <a:pt x="13" y="673"/>
                    </a:lnTo>
                    <a:lnTo>
                      <a:pt x="13" y="634"/>
                    </a:lnTo>
                    <a:lnTo>
                      <a:pt x="40" y="579"/>
                    </a:lnTo>
                    <a:lnTo>
                      <a:pt x="58" y="465"/>
                    </a:lnTo>
                    <a:lnTo>
                      <a:pt x="71" y="330"/>
                    </a:lnTo>
                    <a:lnTo>
                      <a:pt x="80" y="178"/>
                    </a:lnTo>
                    <a:lnTo>
                      <a:pt x="45" y="85"/>
                    </a:lnTo>
                    <a:lnTo>
                      <a:pt x="0" y="47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06" name="Freeform 11"/>
              <p:cNvSpPr>
                <a:spLocks/>
              </p:cNvSpPr>
              <p:nvPr/>
            </p:nvSpPr>
            <p:spPr bwMode="auto">
              <a:xfrm>
                <a:off x="2178" y="1962"/>
                <a:ext cx="205" cy="747"/>
              </a:xfrm>
              <a:custGeom>
                <a:avLst/>
                <a:gdLst>
                  <a:gd name="T0" fmla="*/ 82 w 205"/>
                  <a:gd name="T1" fmla="*/ 148 h 747"/>
                  <a:gd name="T2" fmla="*/ 137 w 205"/>
                  <a:gd name="T3" fmla="*/ 34 h 747"/>
                  <a:gd name="T4" fmla="*/ 187 w 205"/>
                  <a:gd name="T5" fmla="*/ 0 h 747"/>
                  <a:gd name="T6" fmla="*/ 205 w 205"/>
                  <a:gd name="T7" fmla="*/ 21 h 747"/>
                  <a:gd name="T8" fmla="*/ 191 w 205"/>
                  <a:gd name="T9" fmla="*/ 59 h 747"/>
                  <a:gd name="T10" fmla="*/ 137 w 205"/>
                  <a:gd name="T11" fmla="*/ 152 h 747"/>
                  <a:gd name="T12" fmla="*/ 96 w 205"/>
                  <a:gd name="T13" fmla="*/ 249 h 747"/>
                  <a:gd name="T14" fmla="*/ 68 w 205"/>
                  <a:gd name="T15" fmla="*/ 388 h 747"/>
                  <a:gd name="T16" fmla="*/ 50 w 205"/>
                  <a:gd name="T17" fmla="*/ 544 h 747"/>
                  <a:gd name="T18" fmla="*/ 50 w 205"/>
                  <a:gd name="T19" fmla="*/ 679 h 747"/>
                  <a:gd name="T20" fmla="*/ 64 w 205"/>
                  <a:gd name="T21" fmla="*/ 667 h 747"/>
                  <a:gd name="T22" fmla="*/ 96 w 205"/>
                  <a:gd name="T23" fmla="*/ 616 h 747"/>
                  <a:gd name="T24" fmla="*/ 109 w 205"/>
                  <a:gd name="T25" fmla="*/ 540 h 747"/>
                  <a:gd name="T26" fmla="*/ 137 w 205"/>
                  <a:gd name="T27" fmla="*/ 540 h 747"/>
                  <a:gd name="T28" fmla="*/ 173 w 205"/>
                  <a:gd name="T29" fmla="*/ 557 h 747"/>
                  <a:gd name="T30" fmla="*/ 150 w 205"/>
                  <a:gd name="T31" fmla="*/ 620 h 747"/>
                  <a:gd name="T32" fmla="*/ 96 w 205"/>
                  <a:gd name="T33" fmla="*/ 684 h 747"/>
                  <a:gd name="T34" fmla="*/ 41 w 205"/>
                  <a:gd name="T35" fmla="*/ 747 h 747"/>
                  <a:gd name="T36" fmla="*/ 14 w 205"/>
                  <a:gd name="T37" fmla="*/ 747 h 747"/>
                  <a:gd name="T38" fmla="*/ 0 w 205"/>
                  <a:gd name="T39" fmla="*/ 722 h 747"/>
                  <a:gd name="T40" fmla="*/ 0 w 205"/>
                  <a:gd name="T41" fmla="*/ 667 h 747"/>
                  <a:gd name="T42" fmla="*/ 9 w 205"/>
                  <a:gd name="T43" fmla="*/ 506 h 747"/>
                  <a:gd name="T44" fmla="*/ 23 w 205"/>
                  <a:gd name="T45" fmla="*/ 342 h 747"/>
                  <a:gd name="T46" fmla="*/ 41 w 205"/>
                  <a:gd name="T47" fmla="*/ 224 h 747"/>
                  <a:gd name="T48" fmla="*/ 82 w 205"/>
                  <a:gd name="T49" fmla="*/ 148 h 74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5"/>
                  <a:gd name="T76" fmla="*/ 0 h 747"/>
                  <a:gd name="T77" fmla="*/ 205 w 205"/>
                  <a:gd name="T78" fmla="*/ 747 h 74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5" h="747">
                    <a:moveTo>
                      <a:pt x="82" y="148"/>
                    </a:moveTo>
                    <a:lnTo>
                      <a:pt x="137" y="34"/>
                    </a:lnTo>
                    <a:lnTo>
                      <a:pt x="187" y="0"/>
                    </a:lnTo>
                    <a:lnTo>
                      <a:pt x="205" y="21"/>
                    </a:lnTo>
                    <a:lnTo>
                      <a:pt x="191" y="59"/>
                    </a:lnTo>
                    <a:lnTo>
                      <a:pt x="137" y="152"/>
                    </a:lnTo>
                    <a:lnTo>
                      <a:pt x="96" y="249"/>
                    </a:lnTo>
                    <a:lnTo>
                      <a:pt x="68" y="388"/>
                    </a:lnTo>
                    <a:lnTo>
                      <a:pt x="50" y="544"/>
                    </a:lnTo>
                    <a:lnTo>
                      <a:pt x="50" y="679"/>
                    </a:lnTo>
                    <a:lnTo>
                      <a:pt x="64" y="667"/>
                    </a:lnTo>
                    <a:lnTo>
                      <a:pt x="96" y="616"/>
                    </a:lnTo>
                    <a:lnTo>
                      <a:pt x="109" y="540"/>
                    </a:lnTo>
                    <a:lnTo>
                      <a:pt x="137" y="540"/>
                    </a:lnTo>
                    <a:lnTo>
                      <a:pt x="173" y="557"/>
                    </a:lnTo>
                    <a:lnTo>
                      <a:pt x="150" y="620"/>
                    </a:lnTo>
                    <a:lnTo>
                      <a:pt x="96" y="684"/>
                    </a:lnTo>
                    <a:lnTo>
                      <a:pt x="41" y="747"/>
                    </a:lnTo>
                    <a:lnTo>
                      <a:pt x="14" y="747"/>
                    </a:lnTo>
                    <a:lnTo>
                      <a:pt x="0" y="722"/>
                    </a:lnTo>
                    <a:lnTo>
                      <a:pt x="0" y="667"/>
                    </a:lnTo>
                    <a:lnTo>
                      <a:pt x="9" y="506"/>
                    </a:lnTo>
                    <a:lnTo>
                      <a:pt x="23" y="342"/>
                    </a:lnTo>
                    <a:lnTo>
                      <a:pt x="41" y="224"/>
                    </a:lnTo>
                    <a:lnTo>
                      <a:pt x="82" y="1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2296" name="Group 17"/>
            <p:cNvGrpSpPr>
              <a:grpSpLocks/>
            </p:cNvGrpSpPr>
            <p:nvPr/>
          </p:nvGrpSpPr>
          <p:grpSpPr bwMode="auto">
            <a:xfrm>
              <a:off x="2560" y="753"/>
              <a:ext cx="1124" cy="1063"/>
              <a:chOff x="2560" y="753"/>
              <a:chExt cx="1124" cy="1063"/>
            </a:xfrm>
          </p:grpSpPr>
          <p:sp>
            <p:nvSpPr>
              <p:cNvPr id="12297" name="Oval 13"/>
              <p:cNvSpPr>
                <a:spLocks noChangeArrowheads="1"/>
              </p:cNvSpPr>
              <p:nvPr/>
            </p:nvSpPr>
            <p:spPr bwMode="auto">
              <a:xfrm>
                <a:off x="2560" y="753"/>
                <a:ext cx="1124" cy="106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alibri" pitchFamily="34" charset="0"/>
                </a:endParaRPr>
              </a:p>
            </p:txBody>
          </p:sp>
          <p:sp>
            <p:nvSpPr>
              <p:cNvPr id="12298" name="Oval 14"/>
              <p:cNvSpPr>
                <a:spLocks noChangeArrowheads="1"/>
              </p:cNvSpPr>
              <p:nvPr/>
            </p:nvSpPr>
            <p:spPr bwMode="auto">
              <a:xfrm>
                <a:off x="2605" y="813"/>
                <a:ext cx="1002" cy="957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latin typeface="Calibri" pitchFamily="34" charset="0"/>
                </a:endParaRPr>
              </a:p>
            </p:txBody>
          </p:sp>
          <p:sp>
            <p:nvSpPr>
              <p:cNvPr id="12299" name="Freeform 15"/>
              <p:cNvSpPr>
                <a:spLocks/>
              </p:cNvSpPr>
              <p:nvPr/>
            </p:nvSpPr>
            <p:spPr bwMode="auto">
              <a:xfrm>
                <a:off x="2871" y="910"/>
                <a:ext cx="269" cy="460"/>
              </a:xfrm>
              <a:custGeom>
                <a:avLst/>
                <a:gdLst>
                  <a:gd name="T0" fmla="*/ 269 w 269"/>
                  <a:gd name="T1" fmla="*/ 404 h 460"/>
                  <a:gd name="T2" fmla="*/ 102 w 269"/>
                  <a:gd name="T3" fmla="*/ 152 h 460"/>
                  <a:gd name="T4" fmla="*/ 178 w 269"/>
                  <a:gd name="T5" fmla="*/ 116 h 460"/>
                  <a:gd name="T6" fmla="*/ 0 w 269"/>
                  <a:gd name="T7" fmla="*/ 0 h 460"/>
                  <a:gd name="T8" fmla="*/ 5 w 269"/>
                  <a:gd name="T9" fmla="*/ 212 h 460"/>
                  <a:gd name="T10" fmla="*/ 59 w 269"/>
                  <a:gd name="T11" fmla="*/ 136 h 460"/>
                  <a:gd name="T12" fmla="*/ 237 w 269"/>
                  <a:gd name="T13" fmla="*/ 460 h 460"/>
                  <a:gd name="T14" fmla="*/ 269 w 269"/>
                  <a:gd name="T15" fmla="*/ 404 h 4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69"/>
                  <a:gd name="T25" fmla="*/ 0 h 460"/>
                  <a:gd name="T26" fmla="*/ 269 w 269"/>
                  <a:gd name="T27" fmla="*/ 460 h 4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69" h="460">
                    <a:moveTo>
                      <a:pt x="269" y="404"/>
                    </a:moveTo>
                    <a:lnTo>
                      <a:pt x="102" y="152"/>
                    </a:lnTo>
                    <a:lnTo>
                      <a:pt x="178" y="116"/>
                    </a:lnTo>
                    <a:lnTo>
                      <a:pt x="0" y="0"/>
                    </a:lnTo>
                    <a:lnTo>
                      <a:pt x="5" y="212"/>
                    </a:lnTo>
                    <a:lnTo>
                      <a:pt x="59" y="136"/>
                    </a:lnTo>
                    <a:lnTo>
                      <a:pt x="237" y="460"/>
                    </a:lnTo>
                    <a:lnTo>
                      <a:pt x="269" y="4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00" name="Freeform 16"/>
              <p:cNvSpPr>
                <a:spLocks/>
              </p:cNvSpPr>
              <p:nvPr/>
            </p:nvSpPr>
            <p:spPr bwMode="auto">
              <a:xfrm>
                <a:off x="3075" y="1299"/>
                <a:ext cx="265" cy="268"/>
              </a:xfrm>
              <a:custGeom>
                <a:avLst/>
                <a:gdLst>
                  <a:gd name="T0" fmla="*/ 0 w 265"/>
                  <a:gd name="T1" fmla="*/ 34 h 268"/>
                  <a:gd name="T2" fmla="*/ 205 w 265"/>
                  <a:gd name="T3" fmla="*/ 217 h 268"/>
                  <a:gd name="T4" fmla="*/ 120 w 265"/>
                  <a:gd name="T5" fmla="*/ 239 h 268"/>
                  <a:gd name="T6" fmla="*/ 265 w 265"/>
                  <a:gd name="T7" fmla="*/ 268 h 268"/>
                  <a:gd name="T8" fmla="*/ 241 w 265"/>
                  <a:gd name="T9" fmla="*/ 103 h 268"/>
                  <a:gd name="T10" fmla="*/ 217 w 265"/>
                  <a:gd name="T11" fmla="*/ 194 h 268"/>
                  <a:gd name="T12" fmla="*/ 42 w 265"/>
                  <a:gd name="T13" fmla="*/ 0 h 268"/>
                  <a:gd name="T14" fmla="*/ 0 w 265"/>
                  <a:gd name="T15" fmla="*/ 34 h 2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65"/>
                  <a:gd name="T25" fmla="*/ 0 h 268"/>
                  <a:gd name="T26" fmla="*/ 265 w 265"/>
                  <a:gd name="T27" fmla="*/ 268 h 26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65" h="268">
                    <a:moveTo>
                      <a:pt x="0" y="34"/>
                    </a:moveTo>
                    <a:lnTo>
                      <a:pt x="205" y="217"/>
                    </a:lnTo>
                    <a:lnTo>
                      <a:pt x="120" y="239"/>
                    </a:lnTo>
                    <a:lnTo>
                      <a:pt x="265" y="268"/>
                    </a:lnTo>
                    <a:lnTo>
                      <a:pt x="241" y="103"/>
                    </a:lnTo>
                    <a:lnTo>
                      <a:pt x="217" y="194"/>
                    </a:lnTo>
                    <a:lnTo>
                      <a:pt x="42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I’d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like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visit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Texas one of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these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days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700338" y="4365625"/>
            <a:ext cx="2159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visit</a:t>
            </a:r>
          </a:p>
        </p:txBody>
      </p:sp>
      <p:pic>
        <p:nvPicPr>
          <p:cNvPr id="13317" name="Picture 2" descr="C:\Documents and Settings\JANET\Local Settings\Temporary Internet Files\Content.IE5\2C2LWYGP\MC9004374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196975"/>
            <a:ext cx="3089275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Don’t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forget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send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me a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postcard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!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779838" y="4365625"/>
            <a:ext cx="2160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send</a:t>
            </a:r>
          </a:p>
        </p:txBody>
      </p:sp>
      <p:pic>
        <p:nvPicPr>
          <p:cNvPr id="14341" name="Picture 3" descr="C:\Documents and Settings\JANET\Local Settings\Temporary Internet Files\Content.IE5\BVBMPEJG\MC9004107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1052513"/>
            <a:ext cx="27368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Goodbye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  I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hope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see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again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soon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859338" y="4365625"/>
            <a:ext cx="2160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see</a:t>
            </a:r>
          </a:p>
        </p:txBody>
      </p:sp>
      <p:pic>
        <p:nvPicPr>
          <p:cNvPr id="15365" name="Picture 4" descr="C:\Documents and Settings\JANET\Local Settings\Temporary Internet Files\Content.IE5\2C2LWYGP\MC9001979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052513"/>
            <a:ext cx="2519363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4149725"/>
            <a:ext cx="9144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Sometimes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a country refuses 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take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part in the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Olympics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50825" y="4508500"/>
            <a:ext cx="2160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take</a:t>
            </a:r>
          </a:p>
        </p:txBody>
      </p:sp>
      <p:pic>
        <p:nvPicPr>
          <p:cNvPr id="16389" name="Image 7" descr="olympic flamme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196975"/>
            <a:ext cx="2100262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I’ve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agreed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_________ (help)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organize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the trip.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211638" y="429260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help</a:t>
            </a:r>
          </a:p>
        </p:txBody>
      </p:sp>
      <p:pic>
        <p:nvPicPr>
          <p:cNvPr id="17413" name="Picture 2" descr="C:\Documents and Settings\JANET\Local Settings\Temporary Internet Files\Content.IE5\19U2FSEN\MC9002855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981075"/>
            <a:ext cx="3313113" cy="3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really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regret 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sell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my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boat.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643438" y="4365625"/>
            <a:ext cx="2160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selling</a:t>
            </a:r>
          </a:p>
        </p:txBody>
      </p:sp>
      <p:pic>
        <p:nvPicPr>
          <p:cNvPr id="18437" name="Picture 3" descr="C:\Documents and Settings\JANET\Local Settings\Temporary Internet Files\Content.IE5\2C2LWYGP\MC9003209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557338"/>
            <a:ext cx="57467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I’m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taking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the dog out. 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Would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like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 (come)?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059113" y="4797425"/>
            <a:ext cx="2160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come</a:t>
            </a:r>
          </a:p>
        </p:txBody>
      </p:sp>
      <p:pic>
        <p:nvPicPr>
          <p:cNvPr id="19461" name="Picture 2" descr="C:\Documents and Settings\JANET\Local Settings\Temporary Internet Files\Content.IE5\BVBMPEJG\MC9002959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8600" y="1196975"/>
            <a:ext cx="359886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hear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you’re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preparing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leave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the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company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6300788" y="4292600"/>
            <a:ext cx="215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leave</a:t>
            </a:r>
          </a:p>
        </p:txBody>
      </p:sp>
      <p:pic>
        <p:nvPicPr>
          <p:cNvPr id="20485" name="Picture 2" descr="C:\Documents and Settings\JANET\Local Settings\Temporary Internet Files\Content.IE5\19U2FSEN\MC9003609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1125538"/>
            <a:ext cx="2720975" cy="315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4213" y="4365625"/>
            <a:ext cx="7704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Janet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wants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buy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a new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coat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500563" y="4292600"/>
            <a:ext cx="215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buy</a:t>
            </a:r>
          </a:p>
        </p:txBody>
      </p:sp>
      <p:pic>
        <p:nvPicPr>
          <p:cNvPr id="3077" name="Picture 3" descr="C:\Documents and Settings\JANET\Local Settings\Temporary Internet Files\Content.IE5\19U2FSEN\MC90038714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981075"/>
            <a:ext cx="2376488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850" y="4365625"/>
            <a:ext cx="842486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My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decision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proved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the best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thing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for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everyone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508625" y="4365625"/>
            <a:ext cx="18002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be</a:t>
            </a:r>
          </a:p>
        </p:txBody>
      </p:sp>
      <p:pic>
        <p:nvPicPr>
          <p:cNvPr id="21509" name="Picture 3" descr="C:\Documents and Settings\JANET\Local Settings\Temporary Internet Files\Content.IE5\BVBMPEJG\MC9002382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981075"/>
            <a:ext cx="2808287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4213" y="4365625"/>
            <a:ext cx="7704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I’m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quite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sure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they’ll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decide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_____(go) to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England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soon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116013" y="4724400"/>
            <a:ext cx="1800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go</a:t>
            </a:r>
          </a:p>
        </p:txBody>
      </p:sp>
      <p:pic>
        <p:nvPicPr>
          <p:cNvPr id="4101" name="Picture 2" descr="C:\Documents and Settings\JANET\Local Settings\Temporary Internet Files\Content.IE5\BVBMPEJG\MC9003269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052513"/>
            <a:ext cx="252412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4213" y="4365625"/>
            <a:ext cx="7704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absolutely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love 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speak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English.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435600" y="4365625"/>
            <a:ext cx="23050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speaking</a:t>
            </a:r>
          </a:p>
        </p:txBody>
      </p:sp>
      <p:pic>
        <p:nvPicPr>
          <p:cNvPr id="5125" name="Picture 2" descr="C:\Documents and Settings\JANET\Local Settings\Temporary Internet Files\Content.IE5\2C2LWYGP\MC9002339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1052513"/>
            <a:ext cx="30638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4213" y="4365625"/>
            <a:ext cx="7704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 gave up _________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smoke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some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time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ago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563938" y="429260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smoking</a:t>
            </a:r>
          </a:p>
        </p:txBody>
      </p:sp>
      <p:pic>
        <p:nvPicPr>
          <p:cNvPr id="6149" name="Picture 2" descr="C:\Documents and Settings\JANET\Local Settings\Temporary Internet Files\Content.IE5\2C2LWYGP\MC900149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1268413"/>
            <a:ext cx="2674937" cy="292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9388" y="4365625"/>
            <a:ext cx="878522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the water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distributor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I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stopped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 (talk) to Barbara. 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187450" y="4797425"/>
            <a:ext cx="21605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talk</a:t>
            </a:r>
          </a:p>
        </p:txBody>
      </p:sp>
      <p:pic>
        <p:nvPicPr>
          <p:cNvPr id="7173" name="Picture 2" descr="C:\Documents and Settings\JANET\Local Settings\Temporary Internet Files\Content.IE5\2C2LWYGP\MC90036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196975"/>
            <a:ext cx="3168650" cy="30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4213" y="4365625"/>
            <a:ext cx="7704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I’d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hate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 a nurse.  I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can’t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stand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blood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916238" y="4365625"/>
            <a:ext cx="2160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be</a:t>
            </a:r>
          </a:p>
        </p:txBody>
      </p:sp>
      <p:pic>
        <p:nvPicPr>
          <p:cNvPr id="8197" name="Picture 2" descr="C:\Documents and Settings\JANET\Local Settings\Temporary Internet Files\Content.IE5\ONN8NJ75\MC9002516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1052513"/>
            <a:ext cx="1900238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4213" y="4365625"/>
            <a:ext cx="7704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I’m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trying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 (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work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).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Please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stop __________ (talk)!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851275" y="4365625"/>
            <a:ext cx="21605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work</a:t>
            </a:r>
          </a:p>
        </p:txBody>
      </p:sp>
      <p:pic>
        <p:nvPicPr>
          <p:cNvPr id="9221" name="Picture 2" descr="C:\Documents and Settings\JANET\Local Settings\Temporary Internet Files\Content.IE5\19U2FSEN\MC9002899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557338"/>
            <a:ext cx="34321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4067175" y="4797425"/>
            <a:ext cx="21605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talking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931" y="332656"/>
            <a:ext cx="844333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Gerund</a:t>
            </a:r>
            <a:r>
              <a:rPr lang="fr-FR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or infinitive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4213" y="4365625"/>
            <a:ext cx="7704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I’m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tired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  I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want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 ________ (go) to </a:t>
            </a:r>
            <a:r>
              <a:rPr lang="fr-FR" sz="28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bed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148263" y="4365625"/>
            <a:ext cx="2160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to go</a:t>
            </a:r>
          </a:p>
        </p:txBody>
      </p:sp>
      <p:pic>
        <p:nvPicPr>
          <p:cNvPr id="10245" name="Picture 2" descr="C:\Documents and Settings\JANET\Local Settings\Temporary Internet Files\Content.IE5\BVBMPEJG\MC9000568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196975"/>
            <a:ext cx="3284537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321</Words>
  <Application>Microsoft Office PowerPoint</Application>
  <PresentationFormat>นำเสนอทางหน้าจอ (4:3)</PresentationFormat>
  <Paragraphs>62</Paragraphs>
  <Slides>20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20</vt:i4>
      </vt:variant>
    </vt:vector>
  </HeadingPairs>
  <TitlesOfParts>
    <vt:vector size="24" baseType="lpstr">
      <vt:lpstr>Arial</vt:lpstr>
      <vt:lpstr>Calibri</vt:lpstr>
      <vt:lpstr>Ravie</vt:lpstr>
      <vt:lpstr>Thème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keaw glass</cp:lastModifiedBy>
  <cp:revision>8</cp:revision>
  <dcterms:created xsi:type="dcterms:W3CDTF">2010-07-25T12:18:13Z</dcterms:created>
  <dcterms:modified xsi:type="dcterms:W3CDTF">2021-07-04T14:15:33Z</dcterms:modified>
</cp:coreProperties>
</file>