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-1404" y="-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3822-0ABF-4DB2-81C9-ED37A2415318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7655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3822-0ABF-4DB2-81C9-ED37A2415318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2972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3822-0ABF-4DB2-81C9-ED37A2415318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673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3822-0ABF-4DB2-81C9-ED37A2415318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442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3822-0ABF-4DB2-81C9-ED37A2415318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445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3822-0ABF-4DB2-81C9-ED37A2415318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846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3822-0ABF-4DB2-81C9-ED37A2415318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2817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3822-0ABF-4DB2-81C9-ED37A2415318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762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3822-0ABF-4DB2-81C9-ED37A2415318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8341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3822-0ABF-4DB2-81C9-ED37A2415318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600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3822-0ABF-4DB2-81C9-ED37A2415318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822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C3822-0ABF-4DB2-81C9-ED37A2415318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193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8529641A-3300-4387-8DCD-60CF08E19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00" y="171951"/>
            <a:ext cx="8361150" cy="57114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AADAC55-BEB7-4EAD-9D1A-8C1F9CA1EF41}"/>
              </a:ext>
            </a:extLst>
          </p:cNvPr>
          <p:cNvSpPr txBox="1"/>
          <p:nvPr/>
        </p:nvSpPr>
        <p:spPr>
          <a:xfrm>
            <a:off x="1168284" y="5437022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28572C9-F61F-4678-B0A7-C2E561C1A82E}"/>
              </a:ext>
            </a:extLst>
          </p:cNvPr>
          <p:cNvSpPr txBox="1"/>
          <p:nvPr/>
        </p:nvSpPr>
        <p:spPr>
          <a:xfrm>
            <a:off x="1168284" y="2635222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DB939CA-931A-4A7E-9C38-52F725F94867}"/>
              </a:ext>
            </a:extLst>
          </p:cNvPr>
          <p:cNvSpPr txBox="1"/>
          <p:nvPr/>
        </p:nvSpPr>
        <p:spPr>
          <a:xfrm>
            <a:off x="3238939" y="5423972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E9D72D8-C376-4956-9709-3986B0D92C0A}"/>
              </a:ext>
            </a:extLst>
          </p:cNvPr>
          <p:cNvSpPr txBox="1"/>
          <p:nvPr/>
        </p:nvSpPr>
        <p:spPr>
          <a:xfrm>
            <a:off x="1113185" y="4020341"/>
            <a:ext cx="4436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3F73BBB5-4FA8-42BD-8CAC-DD47FA9D1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978" y="1610095"/>
            <a:ext cx="4010453" cy="5191058"/>
          </a:xfrm>
          <a:prstGeom prst="rect">
            <a:avLst/>
          </a:prstGeom>
        </p:spPr>
      </p:pic>
      <p:pic>
        <p:nvPicPr>
          <p:cNvPr id="2" name="Track 00-01">
            <a:hlinkClick r:id="" action="ppaction://media"/>
            <a:extLst>
              <a:ext uri="{FF2B5EF4-FFF2-40B4-BE49-F238E27FC236}">
                <a16:creationId xmlns:a16="http://schemas.microsoft.com/office/drawing/2014/main" xmlns="" id="{6E0A8FD9-639C-48C4-AD83-63D761D7B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5663" y="1415831"/>
            <a:ext cx="304880" cy="304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C9B07D-C8B4-47E3-9B42-A5057854FF67}"/>
              </a:ext>
            </a:extLst>
          </p:cNvPr>
          <p:cNvSpPr txBox="1"/>
          <p:nvPr/>
        </p:nvSpPr>
        <p:spPr>
          <a:xfrm>
            <a:off x="5261152" y="2422133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CA18FF9-AC7A-4BC3-A2F9-1B066285498C}"/>
              </a:ext>
            </a:extLst>
          </p:cNvPr>
          <p:cNvSpPr txBox="1"/>
          <p:nvPr/>
        </p:nvSpPr>
        <p:spPr>
          <a:xfrm>
            <a:off x="7172107" y="3718918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FC6DF1-6572-450E-8B41-C85122EFB42C}"/>
              </a:ext>
            </a:extLst>
          </p:cNvPr>
          <p:cNvSpPr txBox="1"/>
          <p:nvPr/>
        </p:nvSpPr>
        <p:spPr>
          <a:xfrm>
            <a:off x="3169512" y="4021590"/>
            <a:ext cx="4873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426B401-E54F-4F5D-A4F6-B3365E8F8026}"/>
              </a:ext>
            </a:extLst>
          </p:cNvPr>
          <p:cNvSpPr txBox="1"/>
          <p:nvPr/>
        </p:nvSpPr>
        <p:spPr>
          <a:xfrm>
            <a:off x="5261152" y="3721871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99CA319-236F-4DCC-A4F7-8A343535CBF7}"/>
              </a:ext>
            </a:extLst>
          </p:cNvPr>
          <p:cNvSpPr txBox="1"/>
          <p:nvPr/>
        </p:nvSpPr>
        <p:spPr>
          <a:xfrm>
            <a:off x="5259986" y="6279724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C20173A-7866-49CB-8329-EC4FACD7834A}"/>
              </a:ext>
            </a:extLst>
          </p:cNvPr>
          <p:cNvSpPr txBox="1"/>
          <p:nvPr/>
        </p:nvSpPr>
        <p:spPr>
          <a:xfrm>
            <a:off x="7091879" y="2429453"/>
            <a:ext cx="487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D2B85A9-B9C4-4A30-9D70-A81955BFB72E}"/>
              </a:ext>
            </a:extLst>
          </p:cNvPr>
          <p:cNvSpPr txBox="1"/>
          <p:nvPr/>
        </p:nvSpPr>
        <p:spPr>
          <a:xfrm>
            <a:off x="7093487" y="6264186"/>
            <a:ext cx="487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D10F1F2-C513-42A4-B755-FE7F2DCDB405}"/>
              </a:ext>
            </a:extLst>
          </p:cNvPr>
          <p:cNvSpPr txBox="1"/>
          <p:nvPr/>
        </p:nvSpPr>
        <p:spPr>
          <a:xfrm>
            <a:off x="3227215" y="2635221"/>
            <a:ext cx="2597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03EE4517-7239-4E59-B2F7-C61011B479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2764" y="5883441"/>
            <a:ext cx="2302214" cy="9015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B58C0A0-C1E3-449D-8F02-1F88437150EA}"/>
              </a:ext>
            </a:extLst>
          </p:cNvPr>
          <p:cNvSpPr txBox="1"/>
          <p:nvPr/>
        </p:nvSpPr>
        <p:spPr>
          <a:xfrm>
            <a:off x="5261152" y="4985968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21CCDFE-09D9-4910-9807-023252A0AD72}"/>
              </a:ext>
            </a:extLst>
          </p:cNvPr>
          <p:cNvSpPr txBox="1"/>
          <p:nvPr/>
        </p:nvSpPr>
        <p:spPr>
          <a:xfrm>
            <a:off x="7080153" y="4985968"/>
            <a:ext cx="4436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02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5" grpId="0"/>
      <p:bldP spid="16" grpId="0"/>
      <p:bldP spid="18" grpId="0"/>
      <p:bldP spid="9" grpId="0"/>
      <p:bldP spid="10" grpId="0"/>
      <p:bldP spid="12" grpId="0"/>
      <p:bldP spid="14" grpId="0"/>
      <p:bldP spid="17" grpId="0"/>
      <p:bldP spid="20" grpId="0"/>
      <p:bldP spid="21" grpId="0"/>
      <p:bldP spid="22" grpId="0"/>
      <p:bldP spid="11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72301D8-C603-412B-9C34-8A5818ACEFCF}"/>
              </a:ext>
            </a:extLst>
          </p:cNvPr>
          <p:cNvGrpSpPr/>
          <p:nvPr/>
        </p:nvGrpSpPr>
        <p:grpSpPr>
          <a:xfrm>
            <a:off x="84667" y="485860"/>
            <a:ext cx="8974667" cy="5886280"/>
            <a:chOff x="84667" y="485860"/>
            <a:chExt cx="8974667" cy="5886280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xmlns="" id="{DE58FC34-6314-483F-8B10-0944DAAAD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667" y="485860"/>
              <a:ext cx="8974667" cy="588628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C88EC88-B05E-4A78-AB71-247134D91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263" t="28507" r="30132" b="12320"/>
            <a:stretch/>
          </p:blipFill>
          <p:spPr>
            <a:xfrm>
              <a:off x="4810541" y="3401042"/>
              <a:ext cx="1609994" cy="1351864"/>
            </a:xfrm>
            <a:prstGeom prst="rect">
              <a:avLst/>
            </a:prstGeom>
          </p:spPr>
        </p:pic>
      </p:grpSp>
      <p:pic>
        <p:nvPicPr>
          <p:cNvPr id="3" name="Track 1-03">
            <a:hlinkClick r:id="" action="ppaction://media"/>
            <a:extLst>
              <a:ext uri="{FF2B5EF4-FFF2-40B4-BE49-F238E27FC236}">
                <a16:creationId xmlns:a16="http://schemas.microsoft.com/office/drawing/2014/main" xmlns="" id="{1E4B2E85-2781-4539-ACA5-EA48F9326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2326" y="2324049"/>
            <a:ext cx="274776" cy="27477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D055CC00-1F0E-4C39-85AB-25958B35D2FC}"/>
              </a:ext>
            </a:extLst>
          </p:cNvPr>
          <p:cNvSpPr/>
          <p:nvPr/>
        </p:nvSpPr>
        <p:spPr>
          <a:xfrm>
            <a:off x="1379552" y="4340523"/>
            <a:ext cx="103906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sufficient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DB8ED039-9D4A-4B3A-96D1-C76F0F6E1817}"/>
              </a:ext>
            </a:extLst>
          </p:cNvPr>
          <p:cNvSpPr/>
          <p:nvPr/>
        </p:nvSpPr>
        <p:spPr>
          <a:xfrm>
            <a:off x="3326165" y="4328491"/>
            <a:ext cx="8691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commit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D6E0DF4D-0678-4AC0-8A28-B9F48C26B018}"/>
              </a:ext>
            </a:extLst>
          </p:cNvPr>
          <p:cNvSpPr/>
          <p:nvPr/>
        </p:nvSpPr>
        <p:spPr>
          <a:xfrm>
            <a:off x="5230548" y="4328491"/>
            <a:ext cx="9028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assume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4701A248-6101-4666-AF1B-553EB6C307B7}"/>
              </a:ext>
            </a:extLst>
          </p:cNvPr>
          <p:cNvSpPr/>
          <p:nvPr/>
        </p:nvSpPr>
        <p:spPr>
          <a:xfrm>
            <a:off x="7030609" y="4328491"/>
            <a:ext cx="9428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respond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E0D10552-4F0F-4855-9273-97CAD7EF41B0}"/>
              </a:ext>
            </a:extLst>
          </p:cNvPr>
          <p:cNvSpPr/>
          <p:nvPr/>
        </p:nvSpPr>
        <p:spPr>
          <a:xfrm>
            <a:off x="1436717" y="5838699"/>
            <a:ext cx="99418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intention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AC62CCC9-D7A8-4337-A2CC-AA1DF468217E}"/>
              </a:ext>
            </a:extLst>
          </p:cNvPr>
          <p:cNvSpPr/>
          <p:nvPr/>
        </p:nvSpPr>
        <p:spPr>
          <a:xfrm>
            <a:off x="3062302" y="5826667"/>
            <a:ext cx="14269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circumstance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5042AD2F-7089-4A76-8443-2FEE6A813D55}"/>
              </a:ext>
            </a:extLst>
          </p:cNvPr>
          <p:cNvSpPr/>
          <p:nvPr/>
        </p:nvSpPr>
        <p:spPr>
          <a:xfrm>
            <a:off x="5309868" y="5838698"/>
            <a:ext cx="71686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tough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8505697A-1F1B-4ECC-AA1E-EC78717EA76E}"/>
              </a:ext>
            </a:extLst>
          </p:cNvPr>
          <p:cNvSpPr/>
          <p:nvPr/>
        </p:nvSpPr>
        <p:spPr>
          <a:xfrm>
            <a:off x="7180962" y="5826667"/>
            <a:ext cx="6335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cope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0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DFF1C36C-207B-4DD8-A247-7F5734742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5650"/>
            <a:ext cx="9144000" cy="2006699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ECFFFA5D-59B9-43F7-B338-929DEBEE306C}"/>
              </a:ext>
            </a:extLst>
          </p:cNvPr>
          <p:cNvSpPr/>
          <p:nvPr/>
        </p:nvSpPr>
        <p:spPr>
          <a:xfrm>
            <a:off x="3183303" y="2903991"/>
            <a:ext cx="71686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tough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861C985B-5217-41EA-AABD-39F3882FEE9C}"/>
              </a:ext>
            </a:extLst>
          </p:cNvPr>
          <p:cNvSpPr/>
          <p:nvPr/>
        </p:nvSpPr>
        <p:spPr>
          <a:xfrm>
            <a:off x="1937046" y="3190674"/>
            <a:ext cx="99418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intention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A1D76619-5E36-4C77-B6D8-05084F55038B}"/>
              </a:ext>
            </a:extLst>
          </p:cNvPr>
          <p:cNvSpPr/>
          <p:nvPr/>
        </p:nvSpPr>
        <p:spPr>
          <a:xfrm>
            <a:off x="2828971" y="3468557"/>
            <a:ext cx="6335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cope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9FFB7CC2-7093-4B6C-9C7D-D600EB4BC1B2}"/>
              </a:ext>
            </a:extLst>
          </p:cNvPr>
          <p:cNvSpPr/>
          <p:nvPr/>
        </p:nvSpPr>
        <p:spPr>
          <a:xfrm>
            <a:off x="2698623" y="3763907"/>
            <a:ext cx="8691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commit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0E13A42E-3238-4BAA-90E4-9F52CEE03A95}"/>
              </a:ext>
            </a:extLst>
          </p:cNvPr>
          <p:cNvSpPr/>
          <p:nvPr/>
        </p:nvSpPr>
        <p:spPr>
          <a:xfrm>
            <a:off x="3343054" y="4032027"/>
            <a:ext cx="103906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sufficient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0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FBA38289-E0CF-4814-92BB-40BD520B3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439"/>
            <a:ext cx="9144000" cy="5257122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xmlns="" id="{635D95D9-574E-410D-BC4E-035AB6C400E0}"/>
              </a:ext>
            </a:extLst>
          </p:cNvPr>
          <p:cNvSpPr/>
          <p:nvPr/>
        </p:nvSpPr>
        <p:spPr>
          <a:xfrm>
            <a:off x="654018" y="460333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3AE98296-2B75-4D98-8212-2E810AAD4B87}"/>
              </a:ext>
            </a:extLst>
          </p:cNvPr>
          <p:cNvSpPr/>
          <p:nvPr/>
        </p:nvSpPr>
        <p:spPr>
          <a:xfrm>
            <a:off x="4808188" y="395139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A776C4C5-0575-4481-8528-060A5F5E8FC6}"/>
              </a:ext>
            </a:extLst>
          </p:cNvPr>
          <p:cNvSpPr/>
          <p:nvPr/>
        </p:nvSpPr>
        <p:spPr>
          <a:xfrm>
            <a:off x="654018" y="559985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0171C3DC-5A66-4874-9B35-7F45FDA70F7B}"/>
              </a:ext>
            </a:extLst>
          </p:cNvPr>
          <p:cNvSpPr/>
          <p:nvPr/>
        </p:nvSpPr>
        <p:spPr>
          <a:xfrm>
            <a:off x="4818674" y="559985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63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13B0AEC5-6F79-404B-AC3E-02209822A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42" y="0"/>
            <a:ext cx="8502316" cy="6858000"/>
          </a:xfrm>
          <a:prstGeom prst="rect">
            <a:avLst/>
          </a:prstGeom>
        </p:spPr>
      </p:pic>
      <p:pic>
        <p:nvPicPr>
          <p:cNvPr id="3" name="Track 1-04">
            <a:hlinkClick r:id="" action="ppaction://media"/>
            <a:extLst>
              <a:ext uri="{FF2B5EF4-FFF2-40B4-BE49-F238E27FC236}">
                <a16:creationId xmlns:a16="http://schemas.microsoft.com/office/drawing/2014/main" xmlns="" id="{BEE537AD-796D-4B21-8841-3E3A8EEE3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2147" y="99112"/>
            <a:ext cx="314127" cy="31412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D7DF18F2-BC2E-4B45-9D60-1FBCE24D8614}"/>
              </a:ext>
            </a:extLst>
          </p:cNvPr>
          <p:cNvSpPr/>
          <p:nvPr/>
        </p:nvSpPr>
        <p:spPr>
          <a:xfrm>
            <a:off x="4482532" y="363135"/>
            <a:ext cx="18790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you been planning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EF426D70-4A6E-4C9A-9090-1049E335C732}"/>
              </a:ext>
            </a:extLst>
          </p:cNvPr>
          <p:cNvSpPr/>
          <p:nvPr/>
        </p:nvSpPr>
        <p:spPr>
          <a:xfrm>
            <a:off x="2398121" y="1287490"/>
            <a:ext cx="27077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has always been my intention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2A5C7B99-E1C5-44AF-9CB8-20B6DD83511C}"/>
              </a:ext>
            </a:extLst>
          </p:cNvPr>
          <p:cNvSpPr/>
          <p:nvPr/>
        </p:nvSpPr>
        <p:spPr>
          <a:xfrm>
            <a:off x="5286957" y="2621636"/>
            <a:ext cx="27350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I’ve been attending robotics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F6980124-CE5C-4558-896C-2F86539D00EB}"/>
              </a:ext>
            </a:extLst>
          </p:cNvPr>
          <p:cNvSpPr/>
          <p:nvPr/>
        </p:nvSpPr>
        <p:spPr>
          <a:xfrm>
            <a:off x="1932340" y="4632942"/>
            <a:ext cx="26468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I’ve been thinking of working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043BB685-3E24-4FE4-A29C-001BC522635A}"/>
              </a:ext>
            </a:extLst>
          </p:cNvPr>
          <p:cNvSpPr/>
          <p:nvPr/>
        </p:nvSpPr>
        <p:spPr>
          <a:xfrm>
            <a:off x="1947581" y="6235657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300" b="1" dirty="0">
                <a:solidFill>
                  <a:srgbClr val="FF0000"/>
                </a:solidFill>
                <a:latin typeface="Arial" panose="020B0604020202020204" pitchFamily="34" charset="0"/>
              </a:rPr>
              <a:t>cope with stress and deadlines</a:t>
            </a:r>
            <a:endParaRPr lang="ko-KR" altLang="en-US" sz="1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1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6663190E-2795-462A-A5F3-7B62E5209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709448"/>
            <a:ext cx="8915400" cy="543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7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0295C6B4-578D-4473-9FE0-80324374F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7" y="571713"/>
            <a:ext cx="8974667" cy="5714574"/>
          </a:xfrm>
          <a:prstGeom prst="rect">
            <a:avLst/>
          </a:prstGeom>
        </p:spPr>
      </p:pic>
      <p:pic>
        <p:nvPicPr>
          <p:cNvPr id="3" name="Track 1-05">
            <a:hlinkClick r:id="" action="ppaction://media"/>
            <a:extLst>
              <a:ext uri="{FF2B5EF4-FFF2-40B4-BE49-F238E27FC236}">
                <a16:creationId xmlns:a16="http://schemas.microsoft.com/office/drawing/2014/main" xmlns="" id="{B8C881C3-E5EF-4618-A277-85A1B50A5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2429" y="2366970"/>
            <a:ext cx="413807" cy="41380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277B1197-EED8-4354-9A48-DE05763BCFBC}"/>
              </a:ext>
            </a:extLst>
          </p:cNvPr>
          <p:cNvSpPr/>
          <p:nvPr/>
        </p:nvSpPr>
        <p:spPr>
          <a:xfrm>
            <a:off x="681748" y="419260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80AFBE7E-A34B-44AF-BBFD-334D6418F535}"/>
              </a:ext>
            </a:extLst>
          </p:cNvPr>
          <p:cNvSpPr/>
          <p:nvPr/>
        </p:nvSpPr>
        <p:spPr>
          <a:xfrm>
            <a:off x="2380585" y="394114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7159C756-1301-4A5B-9245-543A3E90B206}"/>
              </a:ext>
            </a:extLst>
          </p:cNvPr>
          <p:cNvSpPr/>
          <p:nvPr/>
        </p:nvSpPr>
        <p:spPr>
          <a:xfrm>
            <a:off x="4522652" y="3640836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06FA2D3B-3AA9-4856-915F-1B11202FB6D7}"/>
              </a:ext>
            </a:extLst>
          </p:cNvPr>
          <p:cNvSpPr/>
          <p:nvPr/>
        </p:nvSpPr>
        <p:spPr>
          <a:xfrm>
            <a:off x="6630429" y="3813848"/>
            <a:ext cx="29206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E8541ABF-611F-400C-8A39-6026BAE3D5D0}"/>
              </a:ext>
            </a:extLst>
          </p:cNvPr>
          <p:cNvSpPr/>
          <p:nvPr/>
        </p:nvSpPr>
        <p:spPr>
          <a:xfrm>
            <a:off x="1528415" y="575046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4EFAE36C-8648-49B4-A1DA-4B6EBF0BAD0E}"/>
              </a:ext>
            </a:extLst>
          </p:cNvPr>
          <p:cNvSpPr/>
          <p:nvPr/>
        </p:nvSpPr>
        <p:spPr>
          <a:xfrm>
            <a:off x="3489884" y="577586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E82F52B6-1E50-43C1-8D5A-64957739E95F}"/>
              </a:ext>
            </a:extLst>
          </p:cNvPr>
          <p:cNvSpPr/>
          <p:nvPr/>
        </p:nvSpPr>
        <p:spPr>
          <a:xfrm>
            <a:off x="5293874" y="564815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2B333570-0CFC-4EE5-8605-CEE5395ADBC0}"/>
              </a:ext>
            </a:extLst>
          </p:cNvPr>
          <p:cNvSpPr/>
          <p:nvPr/>
        </p:nvSpPr>
        <p:spPr>
          <a:xfrm>
            <a:off x="6971892" y="581820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69547526-7084-41EA-ABA1-83411AA77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7" y="2033900"/>
            <a:ext cx="8974667" cy="2790201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4327F81A-AACC-48D1-A816-A6E8223120D0}"/>
              </a:ext>
            </a:extLst>
          </p:cNvPr>
          <p:cNvCxnSpPr>
            <a:cxnSpLocks/>
          </p:cNvCxnSpPr>
          <p:nvPr/>
        </p:nvCxnSpPr>
        <p:spPr>
          <a:xfrm>
            <a:off x="2031212" y="2667000"/>
            <a:ext cx="1465521" cy="14224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94A4427D-7C71-4D96-971B-75A18C822DA9}"/>
              </a:ext>
            </a:extLst>
          </p:cNvPr>
          <p:cNvCxnSpPr>
            <a:cxnSpLocks/>
          </p:cNvCxnSpPr>
          <p:nvPr/>
        </p:nvCxnSpPr>
        <p:spPr>
          <a:xfrm>
            <a:off x="2031212" y="2928679"/>
            <a:ext cx="1465521" cy="176133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84AED489-8B5B-4CCC-8208-E6DBBA66C0D1}"/>
              </a:ext>
            </a:extLst>
          </p:cNvPr>
          <p:cNvCxnSpPr>
            <a:cxnSpLocks/>
          </p:cNvCxnSpPr>
          <p:nvPr/>
        </p:nvCxnSpPr>
        <p:spPr>
          <a:xfrm>
            <a:off x="2031212" y="3222846"/>
            <a:ext cx="1465521" cy="58649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A909928D-69A5-45E5-B358-04F30F11206A}"/>
              </a:ext>
            </a:extLst>
          </p:cNvPr>
          <p:cNvCxnSpPr>
            <a:cxnSpLocks/>
          </p:cNvCxnSpPr>
          <p:nvPr/>
        </p:nvCxnSpPr>
        <p:spPr>
          <a:xfrm>
            <a:off x="2031212" y="3516095"/>
            <a:ext cx="146552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4AAB648B-39E2-4269-AF6B-6CE1D4C27C72}"/>
              </a:ext>
            </a:extLst>
          </p:cNvPr>
          <p:cNvCxnSpPr>
            <a:cxnSpLocks/>
          </p:cNvCxnSpPr>
          <p:nvPr/>
        </p:nvCxnSpPr>
        <p:spPr>
          <a:xfrm>
            <a:off x="2031212" y="3784568"/>
            <a:ext cx="1465521" cy="59808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B2422B30-A7E1-42EF-9994-D4CF39B5EEF8}"/>
              </a:ext>
            </a:extLst>
          </p:cNvPr>
          <p:cNvCxnSpPr>
            <a:cxnSpLocks/>
          </p:cNvCxnSpPr>
          <p:nvPr/>
        </p:nvCxnSpPr>
        <p:spPr>
          <a:xfrm flipV="1">
            <a:off x="2031212" y="2922652"/>
            <a:ext cx="1465521" cy="117994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xmlns="" id="{90B9AED5-D150-4E68-96F4-402CFE8E0D27}"/>
              </a:ext>
            </a:extLst>
          </p:cNvPr>
          <p:cNvCxnSpPr>
            <a:cxnSpLocks/>
          </p:cNvCxnSpPr>
          <p:nvPr/>
        </p:nvCxnSpPr>
        <p:spPr>
          <a:xfrm flipV="1">
            <a:off x="2031212" y="2648624"/>
            <a:ext cx="1465521" cy="174005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xmlns="" id="{59E26D1E-3964-4DC8-89A1-CD9226844771}"/>
              </a:ext>
            </a:extLst>
          </p:cNvPr>
          <p:cNvCxnSpPr>
            <a:cxnSpLocks/>
          </p:cNvCxnSpPr>
          <p:nvPr/>
        </p:nvCxnSpPr>
        <p:spPr>
          <a:xfrm flipV="1">
            <a:off x="2031212" y="3222846"/>
            <a:ext cx="1465521" cy="143645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05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D677744-29F1-4DCA-8A81-B0D748857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900505"/>
            <a:ext cx="8966200" cy="505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0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1AB58298-5BBF-495F-B0E5-430608D6B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68" y="0"/>
            <a:ext cx="8553864" cy="6858000"/>
          </a:xfrm>
          <a:prstGeom prst="rect">
            <a:avLst/>
          </a:prstGeom>
        </p:spPr>
      </p:pic>
      <p:pic>
        <p:nvPicPr>
          <p:cNvPr id="3" name="Track 1-06">
            <a:hlinkClick r:id="" action="ppaction://media"/>
            <a:extLst>
              <a:ext uri="{FF2B5EF4-FFF2-40B4-BE49-F238E27FC236}">
                <a16:creationId xmlns:a16="http://schemas.microsoft.com/office/drawing/2014/main" xmlns="" id="{98775A27-FB59-4E30-9D06-7742B82E7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6792" y="330216"/>
            <a:ext cx="296086" cy="29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1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C3B0B195-C27E-4B39-8C16-8FF88DBD6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4" y="714158"/>
            <a:ext cx="9008533" cy="5512580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xmlns="" id="{939CFEE0-6CB4-4228-AED6-541608CD12BC}"/>
              </a:ext>
            </a:extLst>
          </p:cNvPr>
          <p:cNvSpPr/>
          <p:nvPr/>
        </p:nvSpPr>
        <p:spPr>
          <a:xfrm>
            <a:off x="6063037" y="171084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8DE36F49-27A7-41F0-BE7E-4E067F7B825E}"/>
              </a:ext>
            </a:extLst>
          </p:cNvPr>
          <p:cNvSpPr/>
          <p:nvPr/>
        </p:nvSpPr>
        <p:spPr>
          <a:xfrm>
            <a:off x="4572000" y="249824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ECB06D84-F68E-4DB9-827A-C7E26F393BA5}"/>
              </a:ext>
            </a:extLst>
          </p:cNvPr>
          <p:cNvSpPr/>
          <p:nvPr/>
        </p:nvSpPr>
        <p:spPr>
          <a:xfrm>
            <a:off x="668865" y="330244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184E7FD6-9658-4D91-ACA3-DFB669B8665E}"/>
              </a:ext>
            </a:extLst>
          </p:cNvPr>
          <p:cNvSpPr/>
          <p:nvPr/>
        </p:nvSpPr>
        <p:spPr>
          <a:xfrm>
            <a:off x="2633131" y="4106781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E898C360-AD0C-4044-AC26-622A84FC6DBB}"/>
              </a:ext>
            </a:extLst>
          </p:cNvPr>
          <p:cNvSpPr/>
          <p:nvPr/>
        </p:nvSpPr>
        <p:spPr>
          <a:xfrm>
            <a:off x="4571999" y="4657114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005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44D130A3-9545-4744-9F84-5B7DCFB84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2"/>
          <a:stretch/>
        </p:blipFill>
        <p:spPr>
          <a:xfrm>
            <a:off x="2834762" y="40194"/>
            <a:ext cx="3474477" cy="677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3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0EDB6535-2582-4465-9269-1049A0920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" y="914167"/>
            <a:ext cx="8966200" cy="5029666"/>
          </a:xfrm>
          <a:prstGeom prst="rect">
            <a:avLst/>
          </a:prstGeom>
        </p:spPr>
      </p:pic>
      <p:pic>
        <p:nvPicPr>
          <p:cNvPr id="3" name="Track 1-07">
            <a:hlinkClick r:id="" action="ppaction://media"/>
            <a:extLst>
              <a:ext uri="{FF2B5EF4-FFF2-40B4-BE49-F238E27FC236}">
                <a16:creationId xmlns:a16="http://schemas.microsoft.com/office/drawing/2014/main" xmlns="" id="{32E2E470-F61B-48D5-B4EB-EB95BA7EE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0703" y="2785200"/>
            <a:ext cx="308729" cy="308729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806EE89F-8DB0-4201-AF59-117560A408F9}"/>
              </a:ext>
            </a:extLst>
          </p:cNvPr>
          <p:cNvSpPr/>
          <p:nvPr/>
        </p:nvSpPr>
        <p:spPr>
          <a:xfrm>
            <a:off x="1020413" y="4074067"/>
            <a:ext cx="3129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3D073883-1379-4C06-ADEA-3C09972482C7}"/>
              </a:ext>
            </a:extLst>
          </p:cNvPr>
          <p:cNvSpPr/>
          <p:nvPr/>
        </p:nvSpPr>
        <p:spPr>
          <a:xfrm>
            <a:off x="2942346" y="4074066"/>
            <a:ext cx="3129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1CAF1F9F-8B0E-45A2-9882-645FFE28BCA8}"/>
              </a:ext>
            </a:extLst>
          </p:cNvPr>
          <p:cNvSpPr/>
          <p:nvPr/>
        </p:nvSpPr>
        <p:spPr>
          <a:xfrm>
            <a:off x="4893731" y="4074066"/>
            <a:ext cx="3129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FA483A6E-74A4-44C0-8D2A-9EA8E7B7D999}"/>
              </a:ext>
            </a:extLst>
          </p:cNvPr>
          <p:cNvSpPr/>
          <p:nvPr/>
        </p:nvSpPr>
        <p:spPr>
          <a:xfrm>
            <a:off x="6817962" y="4074065"/>
            <a:ext cx="3129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FB9E8B8C-5E4A-4427-B318-6BBAE158209C}"/>
              </a:ext>
            </a:extLst>
          </p:cNvPr>
          <p:cNvSpPr/>
          <p:nvPr/>
        </p:nvSpPr>
        <p:spPr>
          <a:xfrm>
            <a:off x="1020414" y="5428734"/>
            <a:ext cx="3129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CEE1B236-E59D-4768-AB04-EF73F046ADC5}"/>
              </a:ext>
            </a:extLst>
          </p:cNvPr>
          <p:cNvSpPr/>
          <p:nvPr/>
        </p:nvSpPr>
        <p:spPr>
          <a:xfrm>
            <a:off x="2942346" y="5428733"/>
            <a:ext cx="3129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E595B1B1-ED39-4A6E-BE3C-738CFD307234}"/>
              </a:ext>
            </a:extLst>
          </p:cNvPr>
          <p:cNvSpPr/>
          <p:nvPr/>
        </p:nvSpPr>
        <p:spPr>
          <a:xfrm>
            <a:off x="4893731" y="5428733"/>
            <a:ext cx="3129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90A91838-A311-4E5B-8B89-EDB98E31F1AE}"/>
              </a:ext>
            </a:extLst>
          </p:cNvPr>
          <p:cNvSpPr/>
          <p:nvPr/>
        </p:nvSpPr>
        <p:spPr>
          <a:xfrm>
            <a:off x="6817962" y="5428733"/>
            <a:ext cx="3129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10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3FFBCDE-6D1E-44D0-84F4-AB771D96D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5"/>
          <a:stretch/>
        </p:blipFill>
        <p:spPr>
          <a:xfrm>
            <a:off x="88323" y="1792440"/>
            <a:ext cx="8967355" cy="3273121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0F2B639F-10B6-4070-9191-E43D508CF45E}"/>
              </a:ext>
            </a:extLst>
          </p:cNvPr>
          <p:cNvSpPr/>
          <p:nvPr/>
        </p:nvSpPr>
        <p:spPr>
          <a:xfrm>
            <a:off x="1952502" y="2151438"/>
            <a:ext cx="121058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deliberated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B7315B2-40E3-4178-8AA6-E7F534B2D837}"/>
              </a:ext>
            </a:extLst>
          </p:cNvPr>
          <p:cNvSpPr/>
          <p:nvPr/>
        </p:nvSpPr>
        <p:spPr>
          <a:xfrm>
            <a:off x="1556555" y="2495718"/>
            <a:ext cx="10182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selection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976EE231-0191-4A2F-AB06-F2452C2165FC}"/>
              </a:ext>
            </a:extLst>
          </p:cNvPr>
          <p:cNvSpPr/>
          <p:nvPr/>
        </p:nvSpPr>
        <p:spPr>
          <a:xfrm>
            <a:off x="1289608" y="2875384"/>
            <a:ext cx="84510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Initially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7B38BF25-0818-472C-B073-0CF00DEB52BE}"/>
              </a:ext>
            </a:extLst>
          </p:cNvPr>
          <p:cNvSpPr/>
          <p:nvPr/>
        </p:nvSpPr>
        <p:spPr>
          <a:xfrm>
            <a:off x="6136155" y="3219664"/>
            <a:ext cx="6014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truly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C4D796B3-08E4-4498-8683-4495035594D3}"/>
              </a:ext>
            </a:extLst>
          </p:cNvPr>
          <p:cNvSpPr/>
          <p:nvPr/>
        </p:nvSpPr>
        <p:spPr>
          <a:xfrm>
            <a:off x="2000655" y="3580472"/>
            <a:ext cx="128272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outstanding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1E18C2B2-FA45-4E09-AF7D-5E5109A727E9}"/>
              </a:ext>
            </a:extLst>
          </p:cNvPr>
          <p:cNvSpPr/>
          <p:nvPr/>
        </p:nvSpPr>
        <p:spPr>
          <a:xfrm>
            <a:off x="3631482" y="3937278"/>
            <a:ext cx="8050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overall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3202B978-1A24-4071-A1B8-7A228C8F9DC1}"/>
              </a:ext>
            </a:extLst>
          </p:cNvPr>
          <p:cNvSpPr/>
          <p:nvPr/>
        </p:nvSpPr>
        <p:spPr>
          <a:xfrm>
            <a:off x="1689717" y="4303322"/>
            <a:ext cx="62228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ideal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E4E5E084-1038-43F9-90C8-2137F4B08631}"/>
              </a:ext>
            </a:extLst>
          </p:cNvPr>
          <p:cNvSpPr/>
          <p:nvPr/>
        </p:nvSpPr>
        <p:spPr>
          <a:xfrm>
            <a:off x="3669060" y="4638364"/>
            <a:ext cx="6447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relief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5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1A291F87-E060-4DBF-919E-6D504F6B0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9079"/>
            <a:ext cx="9144000" cy="483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4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B1951BA2-46C6-4801-9C67-25C2D49A1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108"/>
            <a:ext cx="9144000" cy="4637784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5E9DF702-959A-4C93-BB99-AB3289B35B6B}"/>
              </a:ext>
            </a:extLst>
          </p:cNvPr>
          <p:cNvSpPr/>
          <p:nvPr/>
        </p:nvSpPr>
        <p:spPr>
          <a:xfrm>
            <a:off x="709456" y="2723847"/>
            <a:ext cx="82126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John, who has two sisters, plays on the soccer team. / John, who plays on the soccer team, has two sisters.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192AD969-A82C-4488-90D2-92F0B280B6CF}"/>
              </a:ext>
            </a:extLst>
          </p:cNvPr>
          <p:cNvSpPr/>
          <p:nvPr/>
        </p:nvSpPr>
        <p:spPr>
          <a:xfrm>
            <a:off x="684403" y="3377221"/>
            <a:ext cx="736599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who prepare in advance tend to do well in interviews.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A609841-73A7-46AE-B565-F0E7F5620366}"/>
              </a:ext>
            </a:extLst>
          </p:cNvPr>
          <p:cNvSpPr/>
          <p:nvPr/>
        </p:nvSpPr>
        <p:spPr>
          <a:xfrm>
            <a:off x="692870" y="4030794"/>
            <a:ext cx="85259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company, which has a factory downtown, makes sneakers. / That company, which makes sneakers, has a factory downtown.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BDD28B6B-2752-48B7-9925-98B6007CCC73}"/>
              </a:ext>
            </a:extLst>
          </p:cNvPr>
          <p:cNvSpPr/>
          <p:nvPr/>
        </p:nvSpPr>
        <p:spPr>
          <a:xfrm>
            <a:off x="692869" y="4670417"/>
            <a:ext cx="719667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Mehmet, who has long hair, is standing over there.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6AEED79E-2770-4671-A3FE-C3298310C3C7}"/>
              </a:ext>
            </a:extLst>
          </p:cNvPr>
          <p:cNvSpPr/>
          <p:nvPr/>
        </p:nvSpPr>
        <p:spPr>
          <a:xfrm>
            <a:off x="696928" y="5336545"/>
            <a:ext cx="751840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Schools which have good facilities receive lots of applications.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61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78EEE40-54C1-4BAA-AD24-FB2159D308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71" t="29107" r="25465" b="5352"/>
          <a:stretch/>
        </p:blipFill>
        <p:spPr>
          <a:xfrm>
            <a:off x="295125" y="169503"/>
            <a:ext cx="8359993" cy="6573586"/>
          </a:xfrm>
          <a:prstGeom prst="rect">
            <a:avLst/>
          </a:prstGeom>
        </p:spPr>
      </p:pic>
      <p:pic>
        <p:nvPicPr>
          <p:cNvPr id="3" name="Track 1-08">
            <a:hlinkClick r:id="" action="ppaction://media"/>
            <a:extLst>
              <a:ext uri="{FF2B5EF4-FFF2-40B4-BE49-F238E27FC236}">
                <a16:creationId xmlns:a16="http://schemas.microsoft.com/office/drawing/2014/main" xmlns="" id="{4DC962DA-A5FA-439F-AAF7-A407BEE70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6391" y="461355"/>
            <a:ext cx="323165" cy="32316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089D167B-B603-4B07-AB03-A1954E7127F9}"/>
              </a:ext>
            </a:extLst>
          </p:cNvPr>
          <p:cNvSpPr/>
          <p:nvPr/>
        </p:nvSpPr>
        <p:spPr>
          <a:xfrm>
            <a:off x="4027664" y="2621512"/>
            <a:ext cx="5373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that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B6533A0E-3240-4A47-9CC0-69AF5DEB0985}"/>
              </a:ext>
            </a:extLst>
          </p:cNvPr>
          <p:cNvSpPr/>
          <p:nvPr/>
        </p:nvSpPr>
        <p:spPr>
          <a:xfrm>
            <a:off x="1365862" y="2879496"/>
            <a:ext cx="128272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outstanding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6054C63-91DB-4EF4-9837-488F0630BE4F}"/>
              </a:ext>
            </a:extLst>
          </p:cNvPr>
          <p:cNvSpPr/>
          <p:nvPr/>
        </p:nvSpPr>
        <p:spPr>
          <a:xfrm>
            <a:off x="5970337" y="3138512"/>
            <a:ext cx="84510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initially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4A2F8EA0-F3FB-473C-BBDB-DFEC294B9BBD}"/>
              </a:ext>
            </a:extLst>
          </p:cNvPr>
          <p:cNvSpPr/>
          <p:nvPr/>
        </p:nvSpPr>
        <p:spPr>
          <a:xfrm>
            <a:off x="3131286" y="3761972"/>
            <a:ext cx="7280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which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9E8160D0-86DA-4504-9151-36C3D4307196}"/>
              </a:ext>
            </a:extLst>
          </p:cNvPr>
          <p:cNvSpPr/>
          <p:nvPr/>
        </p:nvSpPr>
        <p:spPr>
          <a:xfrm>
            <a:off x="6404068" y="3760371"/>
            <a:ext cx="8370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Overall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60D4FF05-216C-4995-A6AA-1AD6515B9E99}"/>
              </a:ext>
            </a:extLst>
          </p:cNvPr>
          <p:cNvSpPr/>
          <p:nvPr/>
        </p:nvSpPr>
        <p:spPr>
          <a:xfrm>
            <a:off x="4730649" y="4010816"/>
            <a:ext cx="5677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who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FAAF3D22-44C4-4A1E-94F5-B309261A079E}"/>
              </a:ext>
            </a:extLst>
          </p:cNvPr>
          <p:cNvSpPr/>
          <p:nvPr/>
        </p:nvSpPr>
        <p:spPr>
          <a:xfrm>
            <a:off x="3085566" y="4609659"/>
            <a:ext cx="13260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deliberating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1B09C5AB-4893-429C-A2BA-39C71D0EC0E2}"/>
              </a:ext>
            </a:extLst>
          </p:cNvPr>
          <p:cNvSpPr/>
          <p:nvPr/>
        </p:nvSpPr>
        <p:spPr>
          <a:xfrm>
            <a:off x="4434178" y="4887944"/>
            <a:ext cx="10182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selection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1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68D339B1-878B-45EC-BD08-23BA08680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9492"/>
            <a:ext cx="9144000" cy="93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69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70AC2D77-DFA9-4A52-8AD3-BF89B0590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9" y="435942"/>
            <a:ext cx="9003642" cy="598611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8A27AD3F-C802-49D2-BE97-A29C054EF122}"/>
              </a:ext>
            </a:extLst>
          </p:cNvPr>
          <p:cNvSpPr/>
          <p:nvPr/>
        </p:nvSpPr>
        <p:spPr>
          <a:xfrm>
            <a:off x="2868101" y="5131749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90B1D449-7B87-4E3C-9E39-A25C3B0F02F6}"/>
              </a:ext>
            </a:extLst>
          </p:cNvPr>
          <p:cNvSpPr/>
          <p:nvPr/>
        </p:nvSpPr>
        <p:spPr>
          <a:xfrm>
            <a:off x="5154101" y="5131749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A3CCAD62-723B-475D-84DE-7C7C97094CDF}"/>
              </a:ext>
            </a:extLst>
          </p:cNvPr>
          <p:cNvSpPr/>
          <p:nvPr/>
        </p:nvSpPr>
        <p:spPr>
          <a:xfrm>
            <a:off x="7428378" y="5131748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7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98A1BAA4-A82B-43FB-977D-914BBF0F7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4393"/>
            <a:ext cx="9144000" cy="440921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75F42C67-7E99-4FBC-B444-71248C25A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1808538"/>
            <a:ext cx="530398" cy="64623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49E41442-89EF-4DEB-9C94-1EE160D40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32" y="1808538"/>
            <a:ext cx="530398" cy="64623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E07F87AD-0319-4039-A1F5-1E7A64963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329" y="2454770"/>
            <a:ext cx="530398" cy="64623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514B35C2-B4C4-4921-9839-D985651AF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656" y="2454770"/>
            <a:ext cx="530398" cy="64623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31CF9694-F6C5-498E-81CD-DCFC1A324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532" y="2454770"/>
            <a:ext cx="530398" cy="646232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D886D07B-8AF3-4708-B895-DAFE1CD79655}"/>
              </a:ext>
            </a:extLst>
          </p:cNvPr>
          <p:cNvSpPr/>
          <p:nvPr/>
        </p:nvSpPr>
        <p:spPr>
          <a:xfrm>
            <a:off x="2728727" y="3683756"/>
            <a:ext cx="248177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been looking everywhere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6D4AAA26-95BE-446B-9B2B-CF8EE3635509}"/>
              </a:ext>
            </a:extLst>
          </p:cNvPr>
          <p:cNvSpPr/>
          <p:nvPr/>
        </p:nvSpPr>
        <p:spPr>
          <a:xfrm>
            <a:off x="4286454" y="4016639"/>
            <a:ext cx="1467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seen so much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06CE665D-8D29-4279-859E-3D7DD952FCEC}"/>
              </a:ext>
            </a:extLst>
          </p:cNvPr>
          <p:cNvSpPr/>
          <p:nvPr/>
        </p:nvSpPr>
        <p:spPr>
          <a:xfrm>
            <a:off x="3356276" y="4622194"/>
            <a:ext cx="252986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the people who helped us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91EA337C-3811-48AE-8B1B-8C36905785D5}"/>
              </a:ext>
            </a:extLst>
          </p:cNvPr>
          <p:cNvSpPr/>
          <p:nvPr/>
        </p:nvSpPr>
        <p:spPr>
          <a:xfrm>
            <a:off x="4494524" y="4949695"/>
            <a:ext cx="21162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what I am capable of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6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F205F56D-0D10-4D13-90C7-314DC00BA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7360"/>
            <a:ext cx="9144000" cy="3383280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xmlns="" id="{406B4B08-6720-46A6-8421-FE5D77784451}"/>
              </a:ext>
            </a:extLst>
          </p:cNvPr>
          <p:cNvSpPr/>
          <p:nvPr/>
        </p:nvSpPr>
        <p:spPr>
          <a:xfrm>
            <a:off x="7730067" y="2342470"/>
            <a:ext cx="500312" cy="2362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1C46A487-8869-40B3-A63F-D0E11A59746B}"/>
              </a:ext>
            </a:extLst>
          </p:cNvPr>
          <p:cNvSpPr/>
          <p:nvPr/>
        </p:nvSpPr>
        <p:spPr>
          <a:xfrm>
            <a:off x="6976533" y="2638802"/>
            <a:ext cx="500312" cy="2362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60A3464F-15F5-4B07-BDB2-B67FB26EAF6A}"/>
              </a:ext>
            </a:extLst>
          </p:cNvPr>
          <p:cNvSpPr/>
          <p:nvPr/>
        </p:nvSpPr>
        <p:spPr>
          <a:xfrm>
            <a:off x="7730067" y="2905776"/>
            <a:ext cx="500312" cy="2362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82DADE5C-0F52-4690-B548-DEA2A6DE41E9}"/>
              </a:ext>
            </a:extLst>
          </p:cNvPr>
          <p:cNvSpPr/>
          <p:nvPr/>
        </p:nvSpPr>
        <p:spPr>
          <a:xfrm>
            <a:off x="6976533" y="3192708"/>
            <a:ext cx="500312" cy="2362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24C3CB3D-5454-4ADD-B3FC-A74413633F58}"/>
              </a:ext>
            </a:extLst>
          </p:cNvPr>
          <p:cNvSpPr/>
          <p:nvPr/>
        </p:nvSpPr>
        <p:spPr>
          <a:xfrm>
            <a:off x="7730067" y="3462707"/>
            <a:ext cx="500312" cy="2362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558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82E4E652-8CD9-46AC-A0D9-354FD82EF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65" y="0"/>
            <a:ext cx="7142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2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947F5695-7851-42BF-BA8E-B8FF2437AF27}"/>
              </a:ext>
            </a:extLst>
          </p:cNvPr>
          <p:cNvGrpSpPr/>
          <p:nvPr/>
        </p:nvGrpSpPr>
        <p:grpSpPr>
          <a:xfrm>
            <a:off x="326140" y="441000"/>
            <a:ext cx="8491720" cy="5976000"/>
            <a:chOff x="1235803" y="882000"/>
            <a:chExt cx="8491720" cy="5976000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xmlns="" id="{7B294932-A32E-4D21-B712-C0E603110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5803" y="882000"/>
              <a:ext cx="4268571" cy="5976000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xmlns="" id="{C362BBF6-E3B8-41DF-A8A9-537A3790C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4374" y="882000"/>
              <a:ext cx="4223149" cy="59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193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C63DA9F7-4CF9-4054-888E-4E74C4A0D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1602514"/>
            <a:ext cx="9017000" cy="365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8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9F4E07E-3C62-43CE-A830-52839AD15937}"/>
              </a:ext>
            </a:extLst>
          </p:cNvPr>
          <p:cNvGrpSpPr/>
          <p:nvPr/>
        </p:nvGrpSpPr>
        <p:grpSpPr>
          <a:xfrm>
            <a:off x="130030" y="920770"/>
            <a:ext cx="8883941" cy="5016460"/>
            <a:chOff x="130030" y="920770"/>
            <a:chExt cx="8883941" cy="5016460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xmlns="" id="{01BDAD49-FA27-48C0-8CE4-22C112A2D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030" y="920770"/>
              <a:ext cx="8883941" cy="501646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630961B-84F7-4D86-84C4-0C4F9BB74D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562" t="24803" r="29791" b="15523"/>
            <a:stretch/>
          </p:blipFill>
          <p:spPr>
            <a:xfrm>
              <a:off x="4792642" y="4507487"/>
              <a:ext cx="1686695" cy="1284648"/>
            </a:xfrm>
            <a:prstGeom prst="rect">
              <a:avLst/>
            </a:prstGeom>
          </p:spPr>
        </p:pic>
      </p:grpSp>
      <p:pic>
        <p:nvPicPr>
          <p:cNvPr id="4" name="Track 1-01">
            <a:hlinkClick r:id="" action="ppaction://media"/>
            <a:extLst>
              <a:ext uri="{FF2B5EF4-FFF2-40B4-BE49-F238E27FC236}">
                <a16:creationId xmlns:a16="http://schemas.microsoft.com/office/drawing/2014/main" xmlns="" id="{27CACEE3-F85A-4F1C-8CA3-9339B9D9A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38177" y="2823339"/>
            <a:ext cx="244475" cy="244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CB5C58-7C8B-4EEB-9617-F4EF5D86F445}"/>
              </a:ext>
            </a:extLst>
          </p:cNvPr>
          <p:cNvSpPr txBox="1"/>
          <p:nvPr/>
        </p:nvSpPr>
        <p:spPr>
          <a:xfrm>
            <a:off x="4863649" y="4059616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B4A94F-9C7D-43BB-8F81-39042266BC2F}"/>
              </a:ext>
            </a:extLst>
          </p:cNvPr>
          <p:cNvSpPr txBox="1"/>
          <p:nvPr/>
        </p:nvSpPr>
        <p:spPr>
          <a:xfrm>
            <a:off x="1041193" y="4069140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FD1D60-3B8E-4AD8-8449-ACCDD63CC991}"/>
              </a:ext>
            </a:extLst>
          </p:cNvPr>
          <p:cNvSpPr txBox="1"/>
          <p:nvPr/>
        </p:nvSpPr>
        <p:spPr>
          <a:xfrm>
            <a:off x="2947658" y="4059615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F2AAD0-3187-4BB3-B450-498E25DE6644}"/>
              </a:ext>
            </a:extLst>
          </p:cNvPr>
          <p:cNvSpPr txBox="1"/>
          <p:nvPr/>
        </p:nvSpPr>
        <p:spPr>
          <a:xfrm>
            <a:off x="6775579" y="4059615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FBA41CA-8C1C-4B0B-AECA-92997A537023}"/>
              </a:ext>
            </a:extLst>
          </p:cNvPr>
          <p:cNvSpPr txBox="1"/>
          <p:nvPr/>
        </p:nvSpPr>
        <p:spPr>
          <a:xfrm>
            <a:off x="1039443" y="5407769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C5085A6-E125-46A1-9451-C5AE8AA12E4F}"/>
              </a:ext>
            </a:extLst>
          </p:cNvPr>
          <p:cNvSpPr txBox="1"/>
          <p:nvPr/>
        </p:nvSpPr>
        <p:spPr>
          <a:xfrm>
            <a:off x="2947658" y="5398244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9F0ED50-5F96-43F5-A925-B5298AF28DB7}"/>
              </a:ext>
            </a:extLst>
          </p:cNvPr>
          <p:cNvSpPr txBox="1"/>
          <p:nvPr/>
        </p:nvSpPr>
        <p:spPr>
          <a:xfrm>
            <a:off x="4863570" y="5407769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8407C9E-C164-4629-9EBC-69345B1B0E3F}"/>
              </a:ext>
            </a:extLst>
          </p:cNvPr>
          <p:cNvSpPr txBox="1"/>
          <p:nvPr/>
        </p:nvSpPr>
        <p:spPr>
          <a:xfrm>
            <a:off x="6773414" y="5407769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49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43A46D8-4296-4237-93B9-D6EB9F51D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850"/>
            <a:ext cx="9144000" cy="2894299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6265EBF8-CF1E-4B84-9FD3-31725AE2089D}"/>
              </a:ext>
            </a:extLst>
          </p:cNvPr>
          <p:cNvSpPr/>
          <p:nvPr/>
        </p:nvSpPr>
        <p:spPr>
          <a:xfrm>
            <a:off x="2223491" y="2376958"/>
            <a:ext cx="9541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strength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28693CDB-8CE9-4E0E-A2C7-D9EE161715B7}"/>
              </a:ext>
            </a:extLst>
          </p:cNvPr>
          <p:cNvSpPr/>
          <p:nvPr/>
        </p:nvSpPr>
        <p:spPr>
          <a:xfrm>
            <a:off x="1525184" y="2675812"/>
            <a:ext cx="111120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institution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514F663B-CD6B-4955-9E74-116475E4EAD6}"/>
              </a:ext>
            </a:extLst>
          </p:cNvPr>
          <p:cNvSpPr/>
          <p:nvPr/>
        </p:nvSpPr>
        <p:spPr>
          <a:xfrm>
            <a:off x="5337243" y="2976655"/>
            <a:ext cx="9012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capable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4DEB450-1162-4A9C-AA0F-E9F9FE41F808}"/>
              </a:ext>
            </a:extLst>
          </p:cNvPr>
          <p:cNvSpPr/>
          <p:nvPr/>
        </p:nvSpPr>
        <p:spPr>
          <a:xfrm>
            <a:off x="1653924" y="3280684"/>
            <a:ext cx="7505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behalf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48231601-0A74-49A7-8999-CD6F47251E1A}"/>
              </a:ext>
            </a:extLst>
          </p:cNvPr>
          <p:cNvSpPr/>
          <p:nvPr/>
        </p:nvSpPr>
        <p:spPr>
          <a:xfrm>
            <a:off x="2128894" y="3570699"/>
            <a:ext cx="12426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association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EBEB295A-8EEE-4DA8-BB52-52AE4790611E}"/>
              </a:ext>
            </a:extLst>
          </p:cNvPr>
          <p:cNvSpPr/>
          <p:nvPr/>
        </p:nvSpPr>
        <p:spPr>
          <a:xfrm>
            <a:off x="2446513" y="3887166"/>
            <a:ext cx="7409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award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F0CC7EDD-B9DF-4882-9569-7B37CE37959E}"/>
              </a:ext>
            </a:extLst>
          </p:cNvPr>
          <p:cNvSpPr/>
          <p:nvPr/>
        </p:nvSpPr>
        <p:spPr>
          <a:xfrm>
            <a:off x="2768098" y="4191888"/>
            <a:ext cx="125386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competitive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92A02DD2-0C0E-4E35-8936-E578502743B0}"/>
              </a:ext>
            </a:extLst>
          </p:cNvPr>
          <p:cNvSpPr/>
          <p:nvPr/>
        </p:nvSpPr>
        <p:spPr>
          <a:xfrm>
            <a:off x="1895609" y="4500304"/>
            <a:ext cx="109517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weakness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9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B1148A49-94A6-45B8-BD66-36141C561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6" y="860416"/>
            <a:ext cx="9019309" cy="513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4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714AB6CB-C830-41AB-985D-DF3E54148E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979"/>
          <a:stretch/>
        </p:blipFill>
        <p:spPr>
          <a:xfrm>
            <a:off x="50800" y="1715051"/>
            <a:ext cx="9042400" cy="3427899"/>
          </a:xfrm>
          <a:prstGeom prst="rect">
            <a:avLst/>
          </a:prstGeom>
        </p:spPr>
      </p:pic>
      <p:pic>
        <p:nvPicPr>
          <p:cNvPr id="3" name="Track 1-02">
            <a:hlinkClick r:id="" action="ppaction://media"/>
            <a:extLst>
              <a:ext uri="{FF2B5EF4-FFF2-40B4-BE49-F238E27FC236}">
                <a16:creationId xmlns:a16="http://schemas.microsoft.com/office/drawing/2014/main" xmlns="" id="{A1C7CC53-04D7-4262-B5B2-62F301DF8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3091" y="2515216"/>
            <a:ext cx="266310" cy="266310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FD191D4F-2FF3-45E5-A05F-2396EA00521F}"/>
              </a:ext>
            </a:extLst>
          </p:cNvPr>
          <p:cNvSpPr/>
          <p:nvPr/>
        </p:nvSpPr>
        <p:spPr>
          <a:xfrm>
            <a:off x="738685" y="336719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E35566DF-6964-4FEB-92ED-02D5C021A5E7}"/>
              </a:ext>
            </a:extLst>
          </p:cNvPr>
          <p:cNvSpPr/>
          <p:nvPr/>
        </p:nvSpPr>
        <p:spPr>
          <a:xfrm>
            <a:off x="4988952" y="3131029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DA4D708D-8FA8-4BAB-B5B7-EA4F4E40257B}"/>
              </a:ext>
            </a:extLst>
          </p:cNvPr>
          <p:cNvSpPr/>
          <p:nvPr/>
        </p:nvSpPr>
        <p:spPr>
          <a:xfrm>
            <a:off x="738685" y="473879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BB575FA6-91BF-4AE6-B32F-83B59506A3F9}"/>
              </a:ext>
            </a:extLst>
          </p:cNvPr>
          <p:cNvSpPr/>
          <p:nvPr/>
        </p:nvSpPr>
        <p:spPr>
          <a:xfrm>
            <a:off x="4988952" y="422233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004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62DED644-3835-4296-9EBA-E8E5DAABDC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550"/>
          <a:stretch/>
        </p:blipFill>
        <p:spPr>
          <a:xfrm>
            <a:off x="101600" y="1212892"/>
            <a:ext cx="9042400" cy="2216108"/>
          </a:xfrm>
          <a:prstGeom prst="rect">
            <a:avLst/>
          </a:prstGeom>
        </p:spPr>
      </p:pic>
      <p:pic>
        <p:nvPicPr>
          <p:cNvPr id="4" name="Track 1-02">
            <a:hlinkClick r:id="" action="ppaction://media"/>
            <a:extLst>
              <a:ext uri="{FF2B5EF4-FFF2-40B4-BE49-F238E27FC236}">
                <a16:creationId xmlns:a16="http://schemas.microsoft.com/office/drawing/2014/main" xmlns="" id="{21196342-9708-4A9A-988C-2F4815BD1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4455" y="1333210"/>
            <a:ext cx="289483" cy="28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6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E2911AFD-26BA-49C9-878F-79895CBA0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21" y="230111"/>
            <a:ext cx="8497358" cy="639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4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</TotalTime>
  <Words>202</Words>
  <Application>Microsoft Office PowerPoint</Application>
  <PresentationFormat>นำเสนอทางหน้าจอ (4:3)</PresentationFormat>
  <Paragraphs>92</Paragraphs>
  <Slides>30</Slides>
  <Notes>0</Notes>
  <HiddenSlides>0</HiddenSlides>
  <MMClips>10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30</vt:i4>
      </vt:variant>
    </vt:vector>
  </HeadingPairs>
  <TitlesOfParts>
    <vt:vector size="31" baseType="lpstr">
      <vt:lpstr>Office 테마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 Sehyang</dc:creator>
  <cp:lastModifiedBy>Ekkarat</cp:lastModifiedBy>
  <cp:revision>81</cp:revision>
  <dcterms:created xsi:type="dcterms:W3CDTF">2020-06-03T15:38:35Z</dcterms:created>
  <dcterms:modified xsi:type="dcterms:W3CDTF">2021-03-26T03:12:57Z</dcterms:modified>
</cp:coreProperties>
</file>