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98" r:id="rId3"/>
    <p:sldId id="305" r:id="rId4"/>
    <p:sldId id="299" r:id="rId5"/>
    <p:sldId id="29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D9BA1A-7B85-440E-AA1E-AF7D3AC425C5}" v="1" dt="2024-02-01T16:28:53.8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6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ocha Kanay" userId="2c0140bac1ee45dc" providerId="LiveId" clId="{D541A103-439E-4D5A-A901-AD286B1F2894}"/>
    <pc:docChg chg="modSld">
      <pc:chgData name="Sarocha Kanay" userId="2c0140bac1ee45dc" providerId="LiveId" clId="{D541A103-439E-4D5A-A901-AD286B1F2894}" dt="2024-02-01T17:56:17.484" v="3" actId="14100"/>
      <pc:docMkLst>
        <pc:docMk/>
      </pc:docMkLst>
      <pc:sldChg chg="modSp mod">
        <pc:chgData name="Sarocha Kanay" userId="2c0140bac1ee45dc" providerId="LiveId" clId="{D541A103-439E-4D5A-A901-AD286B1F2894}" dt="2024-02-01T17:56:17.484" v="3" actId="14100"/>
        <pc:sldMkLst>
          <pc:docMk/>
          <pc:sldMk cId="1692475868" sldId="298"/>
        </pc:sldMkLst>
        <pc:spChg chg="mod">
          <ac:chgData name="Sarocha Kanay" userId="2c0140bac1ee45dc" providerId="LiveId" clId="{D541A103-439E-4D5A-A901-AD286B1F2894}" dt="2024-02-01T17:56:17.484" v="3" actId="14100"/>
          <ac:spMkLst>
            <pc:docMk/>
            <pc:sldMk cId="1692475868" sldId="298"/>
            <ac:spMk id="2" creationId="{3FEC5D42-87EA-1AE0-C2DA-8640B57BE16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17DD229-D0C2-DBDF-1EB6-FCDCC995A4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B48C6ED3-048E-8752-3D5C-F836F1E2A0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A592041-D3A0-7971-5DC3-355401B60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8D25-6428-42A1-A670-7D00A94DCC7B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7B02B46-3E03-91B2-8E9A-A27742B6A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0EDD39F-92CD-139E-D53F-524966427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A8C4-92D0-4840-94D2-ABDF6701A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19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681D81C-5C5A-7BB4-9A6E-B3781C0B1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CF1CE875-4322-A0D6-CCFC-36A246473E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08F15D6-2962-F80D-931D-993732F2A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8D25-6428-42A1-A670-7D00A94DCC7B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DE6CB5B-9638-8EF4-F5EC-C990D5F9E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500DDBD-9340-8617-7C75-5A48D33F4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A8C4-92D0-4840-94D2-ABDF6701A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3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4EB6BED2-16B5-2E34-6005-52FB32F021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95531035-6357-2F9D-0C90-B82495470F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ED51C07-4A8A-03E8-8395-DA7C1006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8D25-6428-42A1-A670-7D00A94DCC7B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09FE2FF-04F4-DE81-ED37-72BA256CC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AF38C18-DB57-1DB6-DEC1-47DF2FC13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A8C4-92D0-4840-94D2-ABDF6701A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0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D4AE908-8005-26C5-FDD3-3E1C70EDE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110C1CF-1B1C-3FC9-3B0E-03BD0D1FE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46F0BF8-CDC9-66BE-2B84-DFDAC78EE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8D25-6428-42A1-A670-7D00A94DCC7B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A9578C9-E7B2-8FD0-664A-8B01F009E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AC04228-C8DB-2F20-ED47-A9311B5FB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A8C4-92D0-4840-94D2-ABDF6701A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1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2E56FE8-926A-51F9-752A-706AE6959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35BF9102-15B3-6777-7BF4-7537A1F6E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43C3DF1-1D1D-5186-BB9F-094C00D3B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8D25-6428-42A1-A670-7D00A94DCC7B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A4878C1-275F-7A1A-1A04-9A3057503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42FAB2A-5ED5-E6D9-9EB9-877A865CA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A8C4-92D0-4840-94D2-ABDF6701A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80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4691C51-FCAF-E662-138C-FCA01F5AC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02D7CFC-8706-6B39-B104-06C7908A53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44638FF4-9E33-21A5-0418-5C8AC03BCD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1E249C4C-0342-F499-7B08-1B2EE27BA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8D25-6428-42A1-A670-7D00A94DCC7B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50A7D554-75D2-F8C0-C02E-22641AB23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2393E6A4-9B74-2372-9ECD-B1F78D1E4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A8C4-92D0-4840-94D2-ABDF6701A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3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D4062E3-EAF5-8572-58CE-63D7858E6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A65E337C-5467-1267-9D97-6DF586950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53E0EF97-F32E-7F7A-7842-0D8712F908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197D458A-0C55-A607-DD9F-8D8911CC03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CA3CEDA4-7C1E-85F2-2529-3F5E0A92C5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2296E80D-4649-862D-0470-5F1EF7B7B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8D25-6428-42A1-A670-7D00A94DCC7B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57CF35D0-3768-DF72-4193-98AB14DBA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23558784-9637-6866-BEF7-3F5AF049A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A8C4-92D0-4840-94D2-ABDF6701A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95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5F79FDC-C819-ED19-14AA-80E024F69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8C91C76D-C068-82C2-512D-405911EBE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8D25-6428-42A1-A670-7D00A94DCC7B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4793CC5A-D26E-9F33-EE0E-370D35555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B8E47557-FBC9-DC7C-A264-A4C9373C0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A8C4-92D0-4840-94D2-ABDF6701A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50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6D1AA821-B8A5-DBF9-759C-D6887E88B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8D25-6428-42A1-A670-7D00A94DCC7B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AA3E6A26-966F-EBB1-A9AB-BBE49E91B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9E9ECA44-F0CB-B795-EC58-21AD41816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A8C4-92D0-4840-94D2-ABDF6701A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94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4023FD5-6ABB-F7CD-66D2-2393C4F2A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8A607E2-3887-57AF-6214-579EBD959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9F911BF5-8E19-5A7E-EB52-DB4BC0A00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D8946CC-B1B6-AD0D-D619-70F122D4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8D25-6428-42A1-A670-7D00A94DCC7B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78FB0CDF-6B87-5772-74C8-6D882F85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3BBD7AC6-48DD-C0C5-90A5-17F84154F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A8C4-92D0-4840-94D2-ABDF6701A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2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DE63EF8-54B6-6EC6-FA2C-0F6ABF933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5F788A8B-3FEF-2531-838E-EE986D8831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88A2038C-0C26-B772-CF43-B40CDEE68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B9D314F-CD07-A688-6CFE-676CCB9EE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8D25-6428-42A1-A670-7D00A94DCC7B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1967150-E7B2-8BA6-4227-76084B0C2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D143350D-70DB-146E-C1E0-0BFAE3204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A8C4-92D0-4840-94D2-ABDF6701A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03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95C1DD44-13BF-E880-A2DF-417463005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266D15D3-1EB8-4491-205B-F81B3A0A3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BBB5582-AB0B-3B11-D538-E8FC0F46D6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08D25-6428-42A1-A670-7D00A94DCC7B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9324A63-CC04-9BBB-749B-E76A13953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D5D8A69-2C7A-0138-4421-F2D8B8115A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9A8C4-92D0-4840-94D2-ABDF6701A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DBE77822-4301-6999-1F00-FD3DC4052E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5201" r="50000" b="47599"/>
          <a:stretch/>
        </p:blipFill>
        <p:spPr>
          <a:xfrm>
            <a:off x="1203158" y="-98824"/>
            <a:ext cx="9668807" cy="695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64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obert D. Ballard Dared to Go 'Into the Deep' and Resurfaced a Legend  [REVIEW] | Jathan &amp; Heather">
            <a:extLst>
              <a:ext uri="{FF2B5EF4-FFF2-40B4-BE49-F238E27FC236}">
                <a16:creationId xmlns:a16="http://schemas.microsoft.com/office/drawing/2014/main" id="{6FACB068-1814-99DC-DD84-63DF9AB38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5133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3FEC5D42-87EA-1AE0-C2DA-8640B57BE163}"/>
              </a:ext>
            </a:extLst>
          </p:cNvPr>
          <p:cNvSpPr txBox="1"/>
          <p:nvPr/>
        </p:nvSpPr>
        <p:spPr>
          <a:xfrm>
            <a:off x="6553200" y="290578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Robert D. Ballard Dared</a:t>
            </a:r>
          </a:p>
        </p:txBody>
      </p:sp>
    </p:spTree>
    <p:extLst>
      <p:ext uri="{BB962C8B-B14F-4D97-AF65-F5344CB8AC3E}">
        <p14:creationId xmlns:p14="http://schemas.microsoft.com/office/powerpoint/2010/main" val="1692475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FF632884-1C85-3B6E-FD21-3B8D332038A8}"/>
              </a:ext>
            </a:extLst>
          </p:cNvPr>
          <p:cNvSpPr txBox="1"/>
          <p:nvPr/>
        </p:nvSpPr>
        <p:spPr>
          <a:xfrm>
            <a:off x="828869" y="1215097"/>
            <a:ext cx="2358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explore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65521D8F-CF45-3A23-8299-6D23BC1444B0}"/>
              </a:ext>
            </a:extLst>
          </p:cNvPr>
          <p:cNvSpPr txBox="1"/>
          <p:nvPr/>
        </p:nvSpPr>
        <p:spPr>
          <a:xfrm>
            <a:off x="828869" y="1799872"/>
            <a:ext cx="2358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submersible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D80837A9-23FF-14A4-E1A3-4047DAF208A1}"/>
              </a:ext>
            </a:extLst>
          </p:cNvPr>
          <p:cNvSpPr txBox="1"/>
          <p:nvPr/>
        </p:nvSpPr>
        <p:spPr>
          <a:xfrm>
            <a:off x="828869" y="2384647"/>
            <a:ext cx="2358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mystery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3FAB38F2-9F4A-B074-A949-6931460C35E4}"/>
              </a:ext>
            </a:extLst>
          </p:cNvPr>
          <p:cNvSpPr txBox="1"/>
          <p:nvPr/>
        </p:nvSpPr>
        <p:spPr>
          <a:xfrm>
            <a:off x="828869" y="2969422"/>
            <a:ext cx="2358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 up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52E91597-A28B-C822-9397-5E4FF77BB098}"/>
              </a:ext>
            </a:extLst>
          </p:cNvPr>
          <p:cNvSpPr txBox="1"/>
          <p:nvPr/>
        </p:nvSpPr>
        <p:spPr>
          <a:xfrm>
            <a:off x="828869" y="3554197"/>
            <a:ext cx="2358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pioneer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FD50719D-1736-A2F5-CA50-8E1AE74A8601}"/>
              </a:ext>
            </a:extLst>
          </p:cNvPr>
          <p:cNvSpPr txBox="1"/>
          <p:nvPr/>
        </p:nvSpPr>
        <p:spPr>
          <a:xfrm>
            <a:off x="828869" y="4138972"/>
            <a:ext cx="2358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transmit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990269B0-8FBA-0F71-5B0F-6224D09EA1C0}"/>
              </a:ext>
            </a:extLst>
          </p:cNvPr>
          <p:cNvSpPr txBox="1"/>
          <p:nvPr/>
        </p:nvSpPr>
        <p:spPr>
          <a:xfrm>
            <a:off x="828867" y="4861526"/>
            <a:ext cx="2358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voyage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B006280D-D953-9377-E598-4235CC93786F}"/>
              </a:ext>
            </a:extLst>
          </p:cNvPr>
          <p:cNvSpPr txBox="1"/>
          <p:nvPr/>
        </p:nvSpPr>
        <p:spPr>
          <a:xfrm>
            <a:off x="828868" y="5760767"/>
            <a:ext cx="2358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passenger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75299B23-0492-F6C9-4BA4-7379279B0C4C}"/>
              </a:ext>
            </a:extLst>
          </p:cNvPr>
          <p:cNvSpPr txBox="1"/>
          <p:nvPr/>
        </p:nvSpPr>
        <p:spPr>
          <a:xfrm>
            <a:off x="4144184" y="232612"/>
            <a:ext cx="3903633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Guess the meaning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FCCD3B88-FD73-2CA3-7A5C-52AD47FED71F}"/>
              </a:ext>
            </a:extLst>
          </p:cNvPr>
          <p:cNvSpPr txBox="1"/>
          <p:nvPr/>
        </p:nvSpPr>
        <p:spPr>
          <a:xfrm>
            <a:off x="3283856" y="1365117"/>
            <a:ext cx="8908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you go to a new place, it’s fun to explore.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9A031923-412A-CB48-7AD3-19BE5AD2DA09}"/>
              </a:ext>
            </a:extLst>
          </p:cNvPr>
          <p:cNvSpPr txBox="1"/>
          <p:nvPr/>
        </p:nvSpPr>
        <p:spPr>
          <a:xfrm>
            <a:off x="3283852" y="3707553"/>
            <a:ext cx="10026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Thomas Edison was a pioneer in the use of electricity.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4D8D278F-4E39-7269-DBD6-60B29478A0F2}"/>
              </a:ext>
            </a:extLst>
          </p:cNvPr>
          <p:cNvSpPr txBox="1"/>
          <p:nvPr/>
        </p:nvSpPr>
        <p:spPr>
          <a:xfrm>
            <a:off x="3283854" y="2534667"/>
            <a:ext cx="11398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movie is a mystery. We don’t know who is the murderer.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38F541AA-9180-8C1D-AA74-51E837CAECE5}"/>
              </a:ext>
            </a:extLst>
          </p:cNvPr>
          <p:cNvSpPr txBox="1"/>
          <p:nvPr/>
        </p:nvSpPr>
        <p:spPr>
          <a:xfrm>
            <a:off x="3283854" y="3130133"/>
            <a:ext cx="8908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should give up smoking. It’s not good.</a:t>
            </a: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0F077E20-279F-C94C-767D-4634167FD62B}"/>
              </a:ext>
            </a:extLst>
          </p:cNvPr>
          <p:cNvSpPr txBox="1"/>
          <p:nvPr/>
        </p:nvSpPr>
        <p:spPr>
          <a:xfrm>
            <a:off x="3283854" y="1958915"/>
            <a:ext cx="8908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travel underwater by submersible.</a:t>
            </a: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87840438-5596-EE58-DDEB-90DC77EE2938}"/>
              </a:ext>
            </a:extLst>
          </p:cNvPr>
          <p:cNvSpPr txBox="1"/>
          <p:nvPr/>
        </p:nvSpPr>
        <p:spPr>
          <a:xfrm>
            <a:off x="3283853" y="4303685"/>
            <a:ext cx="8908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Music is transmitted all around the world by radio.</a:t>
            </a:r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336AB437-A878-51B1-BA97-68341ACF235C}"/>
              </a:ext>
            </a:extLst>
          </p:cNvPr>
          <p:cNvSpPr txBox="1"/>
          <p:nvPr/>
        </p:nvSpPr>
        <p:spPr>
          <a:xfrm>
            <a:off x="3283852" y="4895150"/>
            <a:ext cx="8908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travelled from Australia to New Zealand by boat. It was a very relaxing voyage.</a:t>
            </a:r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F197D912-2044-BB4F-7271-7874BA5C0472}"/>
              </a:ext>
            </a:extLst>
          </p:cNvPr>
          <p:cNvSpPr txBox="1"/>
          <p:nvPr/>
        </p:nvSpPr>
        <p:spPr>
          <a:xfrm>
            <a:off x="3283851" y="5794391"/>
            <a:ext cx="8908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many passengers on the train today. I can’t find the place to sit.</a:t>
            </a:r>
          </a:p>
        </p:txBody>
      </p:sp>
    </p:spTree>
    <p:extLst>
      <p:ext uri="{BB962C8B-B14F-4D97-AF65-F5344CB8AC3E}">
        <p14:creationId xmlns:p14="http://schemas.microsoft.com/office/powerpoint/2010/main" val="83573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DBD59D9E-9BFB-8EFD-3F06-3918C5519B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1" t="52701" r="50256" b="13631"/>
          <a:stretch/>
        </p:blipFill>
        <p:spPr bwMode="auto">
          <a:xfrm>
            <a:off x="1136548" y="818148"/>
            <a:ext cx="9531452" cy="49498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3976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9C30D173-8ED4-27BF-9ECE-EC6B983879D2}"/>
              </a:ext>
            </a:extLst>
          </p:cNvPr>
          <p:cNvSpPr txBox="1"/>
          <p:nvPr/>
        </p:nvSpPr>
        <p:spPr>
          <a:xfrm>
            <a:off x="-257453" y="4925225"/>
            <a:ext cx="12706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 	What 	When 	 Where 	  Why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2AAC851-A404-F7FC-D483-6C1F5BD2C5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9" b="9262"/>
          <a:stretch/>
        </p:blipFill>
        <p:spPr bwMode="auto">
          <a:xfrm>
            <a:off x="1524000" y="-30391"/>
            <a:ext cx="9144000" cy="431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772295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127</Words>
  <Application>Microsoft Office PowerPoint</Application>
  <PresentationFormat>แบบจอกว้าง</PresentationFormat>
  <Paragraphs>19</Paragraphs>
  <Slides>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Sarocha Kanay</dc:creator>
  <cp:lastModifiedBy>Sarocha Kanay</cp:lastModifiedBy>
  <cp:revision>2</cp:revision>
  <dcterms:created xsi:type="dcterms:W3CDTF">2024-02-01T16:17:46Z</dcterms:created>
  <dcterms:modified xsi:type="dcterms:W3CDTF">2024-02-01T17:56:24Z</dcterms:modified>
</cp:coreProperties>
</file>