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s Kongsawatvorakul" initials="VK" lastIdx="1" clrIdx="0">
    <p:extLst>
      <p:ext uri="{19B8F6BF-5375-455C-9EA6-DF929625EA0E}">
        <p15:presenceInfo xmlns:p15="http://schemas.microsoft.com/office/powerpoint/2012/main" xmlns="" userId="S-1-5-21-939598108-2987642081-2688142612-1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37" autoAdjust="0"/>
  </p:normalViewPr>
  <p:slideViewPr>
    <p:cSldViewPr snapToGrid="0">
      <p:cViewPr>
        <p:scale>
          <a:sx n="94" d="100"/>
          <a:sy n="94" d="100"/>
        </p:scale>
        <p:origin x="-1230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69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8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02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9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32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27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04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65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38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48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13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B196-897E-4729-AA0D-FC2BEBEE06CC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9C43-D208-4673-BE51-3B0251B580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58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16B6EF27-622F-48BA-8633-7D4AB1BDBB31}"/>
              </a:ext>
            </a:extLst>
          </p:cNvPr>
          <p:cNvGrpSpPr/>
          <p:nvPr/>
        </p:nvGrpSpPr>
        <p:grpSpPr>
          <a:xfrm>
            <a:off x="324608" y="441000"/>
            <a:ext cx="8494785" cy="5976000"/>
            <a:chOff x="983158" y="654755"/>
            <a:chExt cx="8494785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079811F5-A1C3-4773-988C-6A7B2BB6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158" y="654755"/>
              <a:ext cx="4267487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A2367C20-BCAF-4625-BABA-05C0B3BB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0645" y="654755"/>
              <a:ext cx="4227298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9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C62BCA-A393-47FF-863F-33F1CC001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3" t="33357" r="14142" b="22177"/>
          <a:stretch/>
        </p:blipFill>
        <p:spPr>
          <a:xfrm>
            <a:off x="127455" y="1763485"/>
            <a:ext cx="8889090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2A4492-9882-4EDE-A1DC-447E953981E5}"/>
              </a:ext>
            </a:extLst>
          </p:cNvPr>
          <p:cNvGrpSpPr/>
          <p:nvPr/>
        </p:nvGrpSpPr>
        <p:grpSpPr>
          <a:xfrm>
            <a:off x="0" y="1969362"/>
            <a:ext cx="9144001" cy="4166854"/>
            <a:chOff x="-1" y="382571"/>
            <a:chExt cx="9144001" cy="4166854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C5EE88C1-8DA8-4ED7-98B2-333978F80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2571"/>
              <a:ext cx="9144000" cy="3699620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A94EB327-BF0B-41F4-8A28-893E9DE178F0}"/>
                </a:ext>
              </a:extLst>
            </p:cNvPr>
            <p:cNvSpPr/>
            <p:nvPr/>
          </p:nvSpPr>
          <p:spPr>
            <a:xfrm>
              <a:off x="-1" y="3431825"/>
              <a:ext cx="3725333" cy="111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직사각형 5">
            <a:extLst>
              <a:ext uri="{FF2B5EF4-FFF2-40B4-BE49-F238E27FC236}">
                <a16:creationId xmlns:a16="http://schemas.microsoft.com/office/drawing/2014/main" xmlns="" id="{AC4E2CB5-9D82-4F2C-AA55-6474D86C7170}"/>
              </a:ext>
            </a:extLst>
          </p:cNvPr>
          <p:cNvSpPr/>
          <p:nvPr/>
        </p:nvSpPr>
        <p:spPr>
          <a:xfrm>
            <a:off x="4190200" y="2258257"/>
            <a:ext cx="622090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Ramona told me (that) she had gone to Tijuana the week before.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xmlns="" id="{12FEB7A1-176C-4515-8530-5E6B2A4BBB6C}"/>
              </a:ext>
            </a:extLst>
          </p:cNvPr>
          <p:cNvSpPr/>
          <p:nvPr/>
        </p:nvSpPr>
        <p:spPr>
          <a:xfrm>
            <a:off x="4512416" y="2515161"/>
            <a:ext cx="622090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Ted said (that) he would write his report the following night.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직사각형 5">
            <a:extLst>
              <a:ext uri="{FF2B5EF4-FFF2-40B4-BE49-F238E27FC236}">
                <a16:creationId xmlns:a16="http://schemas.microsoft.com/office/drawing/2014/main" xmlns="" id="{7CA69F66-AAC5-41DC-946F-07C09C9294BF}"/>
              </a:ext>
            </a:extLst>
          </p:cNvPr>
          <p:cNvSpPr/>
          <p:nvPr/>
        </p:nvSpPr>
        <p:spPr>
          <a:xfrm>
            <a:off x="4638691" y="2785128"/>
            <a:ext cx="457062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Ezra explained (that) I must/had to solve the problem first.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직사각형 5">
            <a:extLst>
              <a:ext uri="{FF2B5EF4-FFF2-40B4-BE49-F238E27FC236}">
                <a16:creationId xmlns:a16="http://schemas.microsoft.com/office/drawing/2014/main" xmlns="" id="{6354CD90-B6F1-48C4-9546-B7A6AB8A86AB}"/>
              </a:ext>
            </a:extLst>
          </p:cNvPr>
          <p:cNvSpPr/>
          <p:nvPr/>
        </p:nvSpPr>
        <p:spPr>
          <a:xfrm>
            <a:off x="4333893" y="3068158"/>
            <a:ext cx="5027821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Katy complained (that) the bus had arrived late the night before.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직사각형 5">
            <a:extLst>
              <a:ext uri="{FF2B5EF4-FFF2-40B4-BE49-F238E27FC236}">
                <a16:creationId xmlns:a16="http://schemas.microsoft.com/office/drawing/2014/main" xmlns="" id="{31F733A6-ACC6-4102-A82F-E01542EC1EFF}"/>
              </a:ext>
            </a:extLst>
          </p:cNvPr>
          <p:cNvSpPr/>
          <p:nvPr/>
        </p:nvSpPr>
        <p:spPr>
          <a:xfrm>
            <a:off x="3540036" y="3547129"/>
            <a:ext cx="5961015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Diane told me (that) she had eaten at that restaurant more than a few times.</a:t>
            </a:r>
            <a:endParaRPr lang="ko-KR" altLang="ko-KR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직사각형 5">
            <a:extLst>
              <a:ext uri="{FF2B5EF4-FFF2-40B4-BE49-F238E27FC236}">
                <a16:creationId xmlns:a16="http://schemas.microsoft.com/office/drawing/2014/main" xmlns="" id="{E659211F-FF4A-4E6F-88F8-0B817BD45381}"/>
              </a:ext>
            </a:extLst>
          </p:cNvPr>
          <p:cNvSpPr/>
          <p:nvPr/>
        </p:nvSpPr>
        <p:spPr>
          <a:xfrm>
            <a:off x="4881159" y="3843222"/>
            <a:ext cx="5961015" cy="25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</a:rPr>
              <a:t>Lou told me (that) he would be reading when I came home that night.</a:t>
            </a:r>
            <a:endParaRPr lang="ko-KR" altLang="ko-KR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xmlns="" id="{AAF52D90-8A8B-4548-8D59-533E41E983FE}"/>
              </a:ext>
            </a:extLst>
          </p:cNvPr>
          <p:cNvSpPr/>
          <p:nvPr/>
        </p:nvSpPr>
        <p:spPr>
          <a:xfrm>
            <a:off x="5139435" y="4095385"/>
            <a:ext cx="502782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Clay said (that) his airplane had landed before I had gotten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to the airport.</a:t>
            </a:r>
            <a:endParaRPr lang="ko-KR" altLang="ko-KR" sz="10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직사각형 5">
            <a:extLst>
              <a:ext uri="{FF2B5EF4-FFF2-40B4-BE49-F238E27FC236}">
                <a16:creationId xmlns:a16="http://schemas.microsoft.com/office/drawing/2014/main" xmlns="" id="{AB6F44F0-BD83-46BD-B281-8DB6E2C11727}"/>
              </a:ext>
            </a:extLst>
          </p:cNvPr>
          <p:cNvSpPr/>
          <p:nvPr/>
        </p:nvSpPr>
        <p:spPr>
          <a:xfrm>
            <a:off x="5056701" y="4535170"/>
            <a:ext cx="5027821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Pascal said (that) he would be visiting friends in Spain during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050" b="1" dirty="0">
                <a:solidFill>
                  <a:srgbClr val="FF0000"/>
                </a:solidFill>
                <a:latin typeface="Arial" panose="020B0604020202020204" pitchFamily="34" charset="0"/>
              </a:rPr>
              <a:t>the summer vacation.</a:t>
            </a:r>
            <a:endParaRPr lang="ko-KR" altLang="ko-KR" sz="105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0C8317C-DF55-4D9A-AEA6-3507142BE5B8}"/>
              </a:ext>
            </a:extLst>
          </p:cNvPr>
          <p:cNvGrpSpPr/>
          <p:nvPr/>
        </p:nvGrpSpPr>
        <p:grpSpPr>
          <a:xfrm>
            <a:off x="116878" y="1293222"/>
            <a:ext cx="9027122" cy="3658944"/>
            <a:chOff x="526379" y="2302982"/>
            <a:chExt cx="7683544" cy="29744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CAA5594-D0DB-4663-936A-805B84F2F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714" t="33103" r="6811" b="14047"/>
            <a:stretch/>
          </p:blipFill>
          <p:spPr>
            <a:xfrm>
              <a:off x="526379" y="2560321"/>
              <a:ext cx="7358650" cy="2717073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6494EC6D-BDE6-4774-92EA-1E083EBCD044}"/>
                </a:ext>
              </a:extLst>
            </p:cNvPr>
            <p:cNvSpPr/>
            <p:nvPr/>
          </p:nvSpPr>
          <p:spPr>
            <a:xfrm>
              <a:off x="4040445" y="2302982"/>
              <a:ext cx="4169478" cy="82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Track 8-04">
            <a:hlinkClick r:id="" action="ppaction://media"/>
            <a:extLst>
              <a:ext uri="{FF2B5EF4-FFF2-40B4-BE49-F238E27FC236}">
                <a16:creationId xmlns:a16="http://schemas.microsoft.com/office/drawing/2014/main" xmlns="" id="{A3932431-4B8E-4E57-B776-BB81093CE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9807" y="2194652"/>
            <a:ext cx="287291" cy="28729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1CCB98F-EFFA-4064-B8C7-88B47B11FBA3}"/>
              </a:ext>
            </a:extLst>
          </p:cNvPr>
          <p:cNvSpPr/>
          <p:nvPr/>
        </p:nvSpPr>
        <p:spPr>
          <a:xfrm>
            <a:off x="727260" y="29490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A76D75D-F2DA-4BA8-A320-E42537028B84}"/>
              </a:ext>
            </a:extLst>
          </p:cNvPr>
          <p:cNvSpPr/>
          <p:nvPr/>
        </p:nvSpPr>
        <p:spPr>
          <a:xfrm>
            <a:off x="4715333" y="314477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DA71B6B3-1ED8-4AE6-98F2-F3DB7B663F89}"/>
              </a:ext>
            </a:extLst>
          </p:cNvPr>
          <p:cNvSpPr/>
          <p:nvPr/>
        </p:nvSpPr>
        <p:spPr>
          <a:xfrm>
            <a:off x="740322" y="441871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8677B50-0EAD-42EB-BB5A-CC790B379930}"/>
              </a:ext>
            </a:extLst>
          </p:cNvPr>
          <p:cNvSpPr/>
          <p:nvPr/>
        </p:nvSpPr>
        <p:spPr>
          <a:xfrm>
            <a:off x="4694529" y="46192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0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DF421BA-1073-43DC-B285-6D27EEF3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4332"/>
            <a:ext cx="9144000" cy="33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1DE8720-D794-42AE-A27F-5A9B121D8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7" y="443105"/>
            <a:ext cx="8873067" cy="5971791"/>
          </a:xfrm>
          <a:prstGeom prst="rect">
            <a:avLst/>
          </a:prstGeom>
        </p:spPr>
      </p:pic>
      <p:pic>
        <p:nvPicPr>
          <p:cNvPr id="3" name="Track 8-05">
            <a:hlinkClick r:id="" action="ppaction://media"/>
            <a:extLst>
              <a:ext uri="{FF2B5EF4-FFF2-40B4-BE49-F238E27FC236}">
                <a16:creationId xmlns:a16="http://schemas.microsoft.com/office/drawing/2014/main" xmlns="" id="{3F399D25-15BE-4AD0-A512-D7FC26216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7340" y="2290285"/>
            <a:ext cx="346397" cy="34639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9DAE9FB-924D-4E50-9F24-B3B7FEB79AEA}"/>
              </a:ext>
            </a:extLst>
          </p:cNvPr>
          <p:cNvSpPr/>
          <p:nvPr/>
        </p:nvSpPr>
        <p:spPr>
          <a:xfrm>
            <a:off x="1539772" y="4429668"/>
            <a:ext cx="6880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recall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1A12D6E7-CFCE-4143-A11B-157156FD4274}"/>
              </a:ext>
            </a:extLst>
          </p:cNvPr>
          <p:cNvSpPr/>
          <p:nvPr/>
        </p:nvSpPr>
        <p:spPr>
          <a:xfrm>
            <a:off x="3373448" y="4429668"/>
            <a:ext cx="6880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cheat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BC4EAD4-6E62-4798-9C2A-62F12F492CE8}"/>
              </a:ext>
            </a:extLst>
          </p:cNvPr>
          <p:cNvSpPr/>
          <p:nvPr/>
        </p:nvSpPr>
        <p:spPr>
          <a:xfrm>
            <a:off x="5188547" y="4429668"/>
            <a:ext cx="9124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hesitate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EF152EA-5992-4601-A05D-F45FA5A16C5D}"/>
              </a:ext>
            </a:extLst>
          </p:cNvPr>
          <p:cNvSpPr/>
          <p:nvPr/>
        </p:nvSpPr>
        <p:spPr>
          <a:xfrm>
            <a:off x="7024297" y="4429668"/>
            <a:ext cx="838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accuse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E4EAFC2-DEF1-4B8C-A920-A5DD565B3B36}"/>
              </a:ext>
            </a:extLst>
          </p:cNvPr>
          <p:cNvSpPr/>
          <p:nvPr/>
        </p:nvSpPr>
        <p:spPr>
          <a:xfrm>
            <a:off x="1392295" y="5897224"/>
            <a:ext cx="9444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threaten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82BA982-77EB-424C-B922-615FDA627E0D}"/>
              </a:ext>
            </a:extLst>
          </p:cNvPr>
          <p:cNvSpPr/>
          <p:nvPr/>
        </p:nvSpPr>
        <p:spPr>
          <a:xfrm>
            <a:off x="3245207" y="5897224"/>
            <a:ext cx="933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immoral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3EF0F37-9730-417A-B9AD-2F0311228342}"/>
              </a:ext>
            </a:extLst>
          </p:cNvPr>
          <p:cNvSpPr/>
          <p:nvPr/>
        </p:nvSpPr>
        <p:spPr>
          <a:xfrm>
            <a:off x="5180939" y="5897224"/>
            <a:ext cx="806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59B57E2E-937F-4266-993F-03FA1D88E443}"/>
              </a:ext>
            </a:extLst>
          </p:cNvPr>
          <p:cNvSpPr/>
          <p:nvPr/>
        </p:nvSpPr>
        <p:spPr>
          <a:xfrm>
            <a:off x="6977798" y="5897224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conflict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D544F64-CAFC-4EE4-8961-8FA40290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026"/>
            <a:ext cx="9144000" cy="260594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08B13A59-D000-42AD-9817-6BFF370B2E85}"/>
              </a:ext>
            </a:extLst>
          </p:cNvPr>
          <p:cNvCxnSpPr>
            <a:cxnSpLocks/>
          </p:cNvCxnSpPr>
          <p:nvPr/>
        </p:nvCxnSpPr>
        <p:spPr>
          <a:xfrm>
            <a:off x="2031213" y="2655463"/>
            <a:ext cx="1468343" cy="7961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6C888794-E8EF-40CF-9DF7-D6EB9F614F7F}"/>
              </a:ext>
            </a:extLst>
          </p:cNvPr>
          <p:cNvCxnSpPr>
            <a:cxnSpLocks/>
          </p:cNvCxnSpPr>
          <p:nvPr/>
        </p:nvCxnSpPr>
        <p:spPr>
          <a:xfrm>
            <a:off x="2031212" y="2897604"/>
            <a:ext cx="1468344" cy="16631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1ACFE1D5-1E32-4EEF-8F71-324C75745207}"/>
              </a:ext>
            </a:extLst>
          </p:cNvPr>
          <p:cNvCxnSpPr>
            <a:cxnSpLocks/>
          </p:cNvCxnSpPr>
          <p:nvPr/>
        </p:nvCxnSpPr>
        <p:spPr>
          <a:xfrm flipV="1">
            <a:off x="2031213" y="2655463"/>
            <a:ext cx="1468343" cy="5294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8B8B695A-A572-4523-8C76-81DF87D1AD16}"/>
              </a:ext>
            </a:extLst>
          </p:cNvPr>
          <p:cNvCxnSpPr>
            <a:cxnSpLocks/>
          </p:cNvCxnSpPr>
          <p:nvPr/>
        </p:nvCxnSpPr>
        <p:spPr>
          <a:xfrm>
            <a:off x="2031213" y="3452171"/>
            <a:ext cx="1468343" cy="5288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B3E66902-1223-4FCD-BE41-96E327204102}"/>
              </a:ext>
            </a:extLst>
          </p:cNvPr>
          <p:cNvCxnSpPr>
            <a:cxnSpLocks/>
          </p:cNvCxnSpPr>
          <p:nvPr/>
        </p:nvCxnSpPr>
        <p:spPr>
          <a:xfrm flipV="1">
            <a:off x="2031211" y="2925599"/>
            <a:ext cx="1468345" cy="8184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6E830161-50D9-4342-904C-128CFF38687C}"/>
              </a:ext>
            </a:extLst>
          </p:cNvPr>
          <p:cNvCxnSpPr>
            <a:cxnSpLocks/>
          </p:cNvCxnSpPr>
          <p:nvPr/>
        </p:nvCxnSpPr>
        <p:spPr>
          <a:xfrm flipV="1">
            <a:off x="2031213" y="3195176"/>
            <a:ext cx="1468343" cy="8278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79900C09-CD2A-45BD-9477-E7674EB81A01}"/>
              </a:ext>
            </a:extLst>
          </p:cNvPr>
          <p:cNvCxnSpPr>
            <a:cxnSpLocks/>
          </p:cNvCxnSpPr>
          <p:nvPr/>
        </p:nvCxnSpPr>
        <p:spPr>
          <a:xfrm flipV="1">
            <a:off x="2031211" y="3744048"/>
            <a:ext cx="1468345" cy="5213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1489D1D9-F7F4-4AFC-8DC8-BB4E8C96B2BE}"/>
              </a:ext>
            </a:extLst>
          </p:cNvPr>
          <p:cNvCxnSpPr>
            <a:cxnSpLocks/>
          </p:cNvCxnSpPr>
          <p:nvPr/>
        </p:nvCxnSpPr>
        <p:spPr>
          <a:xfrm flipV="1">
            <a:off x="2031213" y="4312080"/>
            <a:ext cx="1468343" cy="2240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CD45A2F-94E7-4A54-BF05-98DA83301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303"/>
            <a:ext cx="9144000" cy="443739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A5BCBDD3-2E6F-4E58-B759-28689FCA2F7B}"/>
              </a:ext>
            </a:extLst>
          </p:cNvPr>
          <p:cNvSpPr/>
          <p:nvPr/>
        </p:nvSpPr>
        <p:spPr>
          <a:xfrm>
            <a:off x="4852691" y="4188841"/>
            <a:ext cx="462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Luisa asked me where I was going that weekend.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A5A5097-651F-4CB2-BE7B-69AE4364C06E}"/>
              </a:ext>
            </a:extLst>
          </p:cNvPr>
          <p:cNvSpPr/>
          <p:nvPr/>
        </p:nvSpPr>
        <p:spPr>
          <a:xfrm>
            <a:off x="4772640" y="4529573"/>
            <a:ext cx="495918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solidFill>
                  <a:srgbClr val="FF0000"/>
                </a:solidFill>
                <a:latin typeface="Arial" panose="020B0604020202020204" pitchFamily="34" charset="0"/>
              </a:rPr>
              <a:t>Albert asked me who didn’t like playing video games.</a:t>
            </a:r>
            <a:endParaRPr lang="ko-KR" altLang="en-US" sz="13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BB9D403C-23AE-475C-BFA6-0F8E56665FAA}"/>
              </a:ext>
            </a:extLst>
          </p:cNvPr>
          <p:cNvSpPr/>
          <p:nvPr/>
        </p:nvSpPr>
        <p:spPr>
          <a:xfrm>
            <a:off x="4865836" y="4849194"/>
            <a:ext cx="43271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Samir asked me which of those books I liked.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FB835B90-837E-40B8-9AE5-506F809F1849}"/>
              </a:ext>
            </a:extLst>
          </p:cNvPr>
          <p:cNvSpPr/>
          <p:nvPr/>
        </p:nvSpPr>
        <p:spPr>
          <a:xfrm>
            <a:off x="5125651" y="5203948"/>
            <a:ext cx="5994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Nasim asked me if/whether I remembered to 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study for that exam.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0D8336-B76F-4B9A-8A68-7605B1C3D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0" t="30096" r="22286" b="7439"/>
          <a:stretch/>
        </p:blipFill>
        <p:spPr>
          <a:xfrm>
            <a:off x="0" y="267090"/>
            <a:ext cx="9144000" cy="6332094"/>
          </a:xfrm>
          <a:prstGeom prst="rect">
            <a:avLst/>
          </a:prstGeom>
        </p:spPr>
      </p:pic>
      <p:pic>
        <p:nvPicPr>
          <p:cNvPr id="3" name="Track 8-06">
            <a:hlinkClick r:id="" action="ppaction://media"/>
            <a:extLst>
              <a:ext uri="{FF2B5EF4-FFF2-40B4-BE49-F238E27FC236}">
                <a16:creationId xmlns:a16="http://schemas.microsoft.com/office/drawing/2014/main" xmlns="" id="{ECDA49E2-9A1C-4331-BA6E-F79C596FF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433" y="493577"/>
            <a:ext cx="323165" cy="32316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B8E80AC8-FBE8-41D6-A92F-3B0BFA38156D}"/>
              </a:ext>
            </a:extLst>
          </p:cNvPr>
          <p:cNvSpPr/>
          <p:nvPr/>
        </p:nvSpPr>
        <p:spPr>
          <a:xfrm>
            <a:off x="6498686" y="1094475"/>
            <a:ext cx="22797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asked her if everything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39E1738-B5B5-48D5-A72C-8B352B3A6D87}"/>
              </a:ext>
            </a:extLst>
          </p:cNvPr>
          <p:cNvSpPr/>
          <p:nvPr/>
        </p:nvSpPr>
        <p:spPr>
          <a:xfrm>
            <a:off x="1495307" y="2061420"/>
            <a:ext cx="19607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pretty far away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C647724-4A16-4A67-8756-542E98954BAD}"/>
              </a:ext>
            </a:extLst>
          </p:cNvPr>
          <p:cNvSpPr/>
          <p:nvPr/>
        </p:nvSpPr>
        <p:spPr>
          <a:xfrm>
            <a:off x="3936797" y="2614575"/>
            <a:ext cx="2111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cheating on his final exam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FDC5D3E-C5FE-4FB0-A818-5C75209F0CCE}"/>
              </a:ext>
            </a:extLst>
          </p:cNvPr>
          <p:cNvSpPr/>
          <p:nvPr/>
        </p:nvSpPr>
        <p:spPr>
          <a:xfrm>
            <a:off x="6228903" y="3105964"/>
            <a:ext cx="24625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she had already accused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1D9C9AB7-F55F-4C4F-931C-A993C3D89CD2}"/>
              </a:ext>
            </a:extLst>
          </p:cNvPr>
          <p:cNvSpPr/>
          <p:nvPr/>
        </p:nvSpPr>
        <p:spPr>
          <a:xfrm>
            <a:off x="3375314" y="3854307"/>
            <a:ext cx="12763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assured her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C6178582-1D2F-426E-824A-912E1B854D0E}"/>
              </a:ext>
            </a:extLst>
          </p:cNvPr>
          <p:cNvSpPr/>
          <p:nvPr/>
        </p:nvSpPr>
        <p:spPr>
          <a:xfrm>
            <a:off x="1592839" y="4282427"/>
            <a:ext cx="1733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threatened to tell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522131CA-680E-407D-9510-AD119861E314}"/>
              </a:ext>
            </a:extLst>
          </p:cNvPr>
          <p:cNvSpPr/>
          <p:nvPr/>
        </p:nvSpPr>
        <p:spPr>
          <a:xfrm>
            <a:off x="3681897" y="5079550"/>
            <a:ext cx="2125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asked Jess if it could have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A9BA40F5-B460-4904-B7EC-60A0583D376C}"/>
              </a:ext>
            </a:extLst>
          </p:cNvPr>
          <p:cNvSpPr/>
          <p:nvPr/>
        </p:nvSpPr>
        <p:spPr>
          <a:xfrm>
            <a:off x="1741270" y="5254451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hesitated for a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6" name="Track 8-06">
            <a:hlinkClick r:id="" action="ppaction://media"/>
            <a:extLst>
              <a:ext uri="{FF2B5EF4-FFF2-40B4-BE49-F238E27FC236}">
                <a16:creationId xmlns:a16="http://schemas.microsoft.com/office/drawing/2014/main" xmlns="" id="{F576B6FC-B09D-4984-8622-1467F6572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5765" y="6023216"/>
            <a:ext cx="323165" cy="3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1568238B-D683-4309-9FAF-40465B757D1D}"/>
              </a:ext>
            </a:extLst>
          </p:cNvPr>
          <p:cNvGrpSpPr/>
          <p:nvPr/>
        </p:nvGrpSpPr>
        <p:grpSpPr>
          <a:xfrm>
            <a:off x="0" y="1411114"/>
            <a:ext cx="9144000" cy="3724271"/>
            <a:chOff x="0" y="1411114"/>
            <a:chExt cx="9144000" cy="372427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DD4C5CA-DA23-4BA1-986E-E93804D2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22614"/>
              <a:ext cx="9144000" cy="3412771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xmlns="" id="{50F62169-8281-408A-B529-64FE2FD0007B}"/>
                </a:ext>
              </a:extLst>
            </p:cNvPr>
            <p:cNvSpPr/>
            <p:nvPr/>
          </p:nvSpPr>
          <p:spPr>
            <a:xfrm>
              <a:off x="7349067" y="1411114"/>
              <a:ext cx="1794933" cy="111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1F7F3EB-5A41-4FBE-A02F-189CF9694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68" y="5135385"/>
            <a:ext cx="2421466" cy="1448457"/>
          </a:xfrm>
          <a:prstGeom prst="rect">
            <a:avLst/>
          </a:prstGeom>
        </p:spPr>
      </p:pic>
      <p:pic>
        <p:nvPicPr>
          <p:cNvPr id="6" name="Track 8-07">
            <a:hlinkClick r:id="" action="ppaction://media"/>
            <a:extLst>
              <a:ext uri="{FF2B5EF4-FFF2-40B4-BE49-F238E27FC236}">
                <a16:creationId xmlns:a16="http://schemas.microsoft.com/office/drawing/2014/main" xmlns="" id="{ABDBC553-8630-4039-96AA-929C3FAAA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2802" y="2330753"/>
            <a:ext cx="293461" cy="2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F9953FF-7B97-468A-871C-8E3D30A8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520"/>
            <a:ext cx="9144000" cy="28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22ED7C7-5413-472C-BC1E-69FA2F5AE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893269"/>
            <a:ext cx="8940800" cy="5071462"/>
          </a:xfrm>
          <a:prstGeom prst="rect">
            <a:avLst/>
          </a:prstGeom>
        </p:spPr>
      </p:pic>
      <p:pic>
        <p:nvPicPr>
          <p:cNvPr id="3" name="Track 8-01">
            <a:hlinkClick r:id="" action="ppaction://media"/>
            <a:extLst>
              <a:ext uri="{FF2B5EF4-FFF2-40B4-BE49-F238E27FC236}">
                <a16:creationId xmlns:a16="http://schemas.microsoft.com/office/drawing/2014/main" xmlns="" id="{A125D541-1F7A-498B-A05E-1AD2BBFD0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9155" y="2740393"/>
            <a:ext cx="303432" cy="30343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7281C37-AF5E-4684-BB35-6ECF8E8D07CB}"/>
              </a:ext>
            </a:extLst>
          </p:cNvPr>
          <p:cNvSpPr/>
          <p:nvPr/>
        </p:nvSpPr>
        <p:spPr>
          <a:xfrm>
            <a:off x="6741058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A2E8888-AB97-41D8-A722-17862832BDD2}"/>
              </a:ext>
            </a:extLst>
          </p:cNvPr>
          <p:cNvSpPr/>
          <p:nvPr/>
        </p:nvSpPr>
        <p:spPr>
          <a:xfrm>
            <a:off x="2926282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7DFEBE0-6A99-4D90-B819-C61E1C95B8F9}"/>
              </a:ext>
            </a:extLst>
          </p:cNvPr>
          <p:cNvSpPr/>
          <p:nvPr/>
        </p:nvSpPr>
        <p:spPr>
          <a:xfrm>
            <a:off x="4816302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550B824-BB8E-4548-824E-F44B079F0B50}"/>
              </a:ext>
            </a:extLst>
          </p:cNvPr>
          <p:cNvSpPr/>
          <p:nvPr/>
        </p:nvSpPr>
        <p:spPr>
          <a:xfrm>
            <a:off x="1011946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E2116C5-9FB7-4FF6-A6FC-9F408F238640}"/>
              </a:ext>
            </a:extLst>
          </p:cNvPr>
          <p:cNvSpPr/>
          <p:nvPr/>
        </p:nvSpPr>
        <p:spPr>
          <a:xfrm>
            <a:off x="6741058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6064571-FD69-4133-9590-76C95A46D70C}"/>
              </a:ext>
            </a:extLst>
          </p:cNvPr>
          <p:cNvSpPr/>
          <p:nvPr/>
        </p:nvSpPr>
        <p:spPr>
          <a:xfrm>
            <a:off x="4816302" y="543437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F352B49-8228-44DB-9A3A-3CA1C8BE2F44}"/>
              </a:ext>
            </a:extLst>
          </p:cNvPr>
          <p:cNvSpPr/>
          <p:nvPr/>
        </p:nvSpPr>
        <p:spPr>
          <a:xfrm>
            <a:off x="2926282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582CD12F-7AF5-4F22-8CE0-347C22CDADF4}"/>
              </a:ext>
            </a:extLst>
          </p:cNvPr>
          <p:cNvSpPr/>
          <p:nvPr/>
        </p:nvSpPr>
        <p:spPr>
          <a:xfrm>
            <a:off x="1011946" y="543437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5AD6468-B438-4F31-80B6-5C0BD8288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475487"/>
            <a:ext cx="8940800" cy="5907027"/>
          </a:xfrm>
          <a:prstGeom prst="rect">
            <a:avLst/>
          </a:prstGeom>
        </p:spPr>
      </p:pic>
      <p:pic>
        <p:nvPicPr>
          <p:cNvPr id="3" name="Track 8-08">
            <a:hlinkClick r:id="" action="ppaction://media"/>
            <a:extLst>
              <a:ext uri="{FF2B5EF4-FFF2-40B4-BE49-F238E27FC236}">
                <a16:creationId xmlns:a16="http://schemas.microsoft.com/office/drawing/2014/main" xmlns="" id="{A5CC8540-9067-4B53-B5B9-AA9E305E9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1381" y="2292060"/>
            <a:ext cx="333980" cy="33398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28EFB06-1DDC-4769-AE56-BE1A66F670AA}"/>
              </a:ext>
            </a:extLst>
          </p:cNvPr>
          <p:cNvSpPr/>
          <p:nvPr/>
        </p:nvSpPr>
        <p:spPr>
          <a:xfrm>
            <a:off x="1319755" y="4420153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investigate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58CEB06-FEEF-48CF-B7C3-6CABC0D194A5}"/>
              </a:ext>
            </a:extLst>
          </p:cNvPr>
          <p:cNvSpPr/>
          <p:nvPr/>
        </p:nvSpPr>
        <p:spPr>
          <a:xfrm>
            <a:off x="3280611" y="4407090"/>
            <a:ext cx="9124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suspect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68195AE5-F8E1-464A-A1F6-F41B93F95EEF}"/>
              </a:ext>
            </a:extLst>
          </p:cNvPr>
          <p:cNvSpPr/>
          <p:nvPr/>
        </p:nvSpPr>
        <p:spPr>
          <a:xfrm>
            <a:off x="5085299" y="4407090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relevant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5A826024-A194-4A46-8572-56A83AF6B37F}"/>
              </a:ext>
            </a:extLst>
          </p:cNvPr>
          <p:cNvSpPr/>
          <p:nvPr/>
        </p:nvSpPr>
        <p:spPr>
          <a:xfrm>
            <a:off x="6679077" y="4394027"/>
            <a:ext cx="14574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bad-tempered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23854F93-1F87-45F1-A7FF-89077966F3CA}"/>
              </a:ext>
            </a:extLst>
          </p:cNvPr>
          <p:cNvSpPr/>
          <p:nvPr/>
        </p:nvSpPr>
        <p:spPr>
          <a:xfrm>
            <a:off x="1421152" y="5874646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observe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CD1B773-A9FC-4C12-A2D4-6AF5182BACFD}"/>
              </a:ext>
            </a:extLst>
          </p:cNvPr>
          <p:cNvSpPr/>
          <p:nvPr/>
        </p:nvSpPr>
        <p:spPr>
          <a:xfrm>
            <a:off x="3327645" y="5861583"/>
            <a:ext cx="8034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launch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3595DDC-C7F1-4E08-862C-60FCFDE7D025}"/>
              </a:ext>
            </a:extLst>
          </p:cNvPr>
          <p:cNvSpPr/>
          <p:nvPr/>
        </p:nvSpPr>
        <p:spPr>
          <a:xfrm>
            <a:off x="5187890" y="5874646"/>
            <a:ext cx="731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swear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5045911-0068-45AA-9CFE-23A2643524FE}"/>
              </a:ext>
            </a:extLst>
          </p:cNvPr>
          <p:cNvSpPr/>
          <p:nvPr/>
        </p:nvSpPr>
        <p:spPr>
          <a:xfrm>
            <a:off x="6905339" y="5874646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version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4F7DE3C-9C34-452E-9BAE-BBDF71684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569"/>
            <a:ext cx="9144000" cy="2672862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370FCCEF-BE0C-4EDD-A953-512547D28128}"/>
              </a:ext>
            </a:extLst>
          </p:cNvPr>
          <p:cNvCxnSpPr>
            <a:cxnSpLocks/>
          </p:cNvCxnSpPr>
          <p:nvPr/>
        </p:nvCxnSpPr>
        <p:spPr>
          <a:xfrm>
            <a:off x="1940902" y="2632886"/>
            <a:ext cx="903898" cy="11037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87F6CEF9-DE3B-4A33-9E92-36A675FE529A}"/>
              </a:ext>
            </a:extLst>
          </p:cNvPr>
          <p:cNvCxnSpPr>
            <a:cxnSpLocks/>
          </p:cNvCxnSpPr>
          <p:nvPr/>
        </p:nvCxnSpPr>
        <p:spPr>
          <a:xfrm>
            <a:off x="1929613" y="2944865"/>
            <a:ext cx="915187" cy="16497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34E1055C-012E-4A7A-B975-158145156C1A}"/>
              </a:ext>
            </a:extLst>
          </p:cNvPr>
          <p:cNvCxnSpPr>
            <a:cxnSpLocks/>
          </p:cNvCxnSpPr>
          <p:nvPr/>
        </p:nvCxnSpPr>
        <p:spPr>
          <a:xfrm flipV="1">
            <a:off x="1940902" y="2632887"/>
            <a:ext cx="903898" cy="5518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4B7260E-7B47-47C1-AA5B-6B6FA7454AA5}"/>
              </a:ext>
            </a:extLst>
          </p:cNvPr>
          <p:cNvCxnSpPr>
            <a:cxnSpLocks/>
          </p:cNvCxnSpPr>
          <p:nvPr/>
        </p:nvCxnSpPr>
        <p:spPr>
          <a:xfrm>
            <a:off x="1929613" y="3445686"/>
            <a:ext cx="926476" cy="8533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240F3376-75DB-476E-B40E-16EFD11088E5}"/>
              </a:ext>
            </a:extLst>
          </p:cNvPr>
          <p:cNvCxnSpPr>
            <a:cxnSpLocks/>
          </p:cNvCxnSpPr>
          <p:nvPr/>
        </p:nvCxnSpPr>
        <p:spPr>
          <a:xfrm flipV="1">
            <a:off x="1918324" y="3496732"/>
            <a:ext cx="937765" cy="2503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26B44809-E602-4667-94EE-CDD13F01EEFB}"/>
              </a:ext>
            </a:extLst>
          </p:cNvPr>
          <p:cNvCxnSpPr>
            <a:cxnSpLocks/>
          </p:cNvCxnSpPr>
          <p:nvPr/>
        </p:nvCxnSpPr>
        <p:spPr>
          <a:xfrm flipV="1">
            <a:off x="1946547" y="2908820"/>
            <a:ext cx="898253" cy="11215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67095623-A5B8-433A-B5C2-4CB167EBDBF8}"/>
              </a:ext>
            </a:extLst>
          </p:cNvPr>
          <p:cNvCxnSpPr>
            <a:cxnSpLocks/>
          </p:cNvCxnSpPr>
          <p:nvPr/>
        </p:nvCxnSpPr>
        <p:spPr>
          <a:xfrm flipV="1">
            <a:off x="1943724" y="3213486"/>
            <a:ext cx="901076" cy="1105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F3FA1A8A-0EDB-4B49-9BD3-F14EB4156DA6}"/>
              </a:ext>
            </a:extLst>
          </p:cNvPr>
          <p:cNvCxnSpPr>
            <a:cxnSpLocks/>
          </p:cNvCxnSpPr>
          <p:nvPr/>
        </p:nvCxnSpPr>
        <p:spPr>
          <a:xfrm flipV="1">
            <a:off x="1952191" y="4048600"/>
            <a:ext cx="892609" cy="579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6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7C004FB-6924-4ABC-B8D7-A18342CD2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4337"/>
            <a:ext cx="9144000" cy="4229325"/>
          </a:xfrm>
          <a:prstGeom prst="rect">
            <a:avLst/>
          </a:prstGeom>
        </p:spPr>
      </p:pic>
      <p:pic>
        <p:nvPicPr>
          <p:cNvPr id="3" name="Track 8-09">
            <a:hlinkClick r:id="" action="ppaction://media"/>
            <a:extLst>
              <a:ext uri="{FF2B5EF4-FFF2-40B4-BE49-F238E27FC236}">
                <a16:creationId xmlns:a16="http://schemas.microsoft.com/office/drawing/2014/main" xmlns="" id="{45AACC35-1C74-4610-BE61-C8AD1BADF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629" y="1812603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8301D01-19A2-47B6-BD5C-6E706BB0CC49}"/>
              </a:ext>
            </a:extLst>
          </p:cNvPr>
          <p:cNvSpPr/>
          <p:nvPr/>
        </p:nvSpPr>
        <p:spPr>
          <a:xfrm>
            <a:off x="3929022" y="1924452"/>
            <a:ext cx="1314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Mrs. Phillips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AEAD9CD-A5DE-4142-A2C6-706E5FC9B0DB}"/>
              </a:ext>
            </a:extLst>
          </p:cNvPr>
          <p:cNvSpPr/>
          <p:nvPr/>
        </p:nvSpPr>
        <p:spPr>
          <a:xfrm>
            <a:off x="3988950" y="2221109"/>
            <a:ext cx="13388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Purse stolen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13158AB2-E7B3-4C69-9300-BF2F026AC6A1}"/>
              </a:ext>
            </a:extLst>
          </p:cNvPr>
          <p:cNvSpPr/>
          <p:nvPr/>
        </p:nvSpPr>
        <p:spPr>
          <a:xfrm>
            <a:off x="4263079" y="2567022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Sunny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DC345E2-3461-49D5-9F76-FBED0B79AA23}"/>
              </a:ext>
            </a:extLst>
          </p:cNvPr>
          <p:cNvSpPr/>
          <p:nvPr/>
        </p:nvSpPr>
        <p:spPr>
          <a:xfrm>
            <a:off x="3511667" y="2875221"/>
            <a:ext cx="25651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Classroom in the morning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0A42B568-B4E5-4339-84AA-D2692A1648D4}"/>
              </a:ext>
            </a:extLst>
          </p:cNvPr>
          <p:cNvSpPr/>
          <p:nvPr/>
        </p:nvSpPr>
        <p:spPr>
          <a:xfrm>
            <a:off x="4204740" y="3194819"/>
            <a:ext cx="7633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Skyler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70DD52AF-D364-4D94-8EE4-2F870D14DE19}"/>
              </a:ext>
            </a:extLst>
          </p:cNvPr>
          <p:cNvSpPr/>
          <p:nvPr/>
        </p:nvSpPr>
        <p:spPr>
          <a:xfrm>
            <a:off x="2256653" y="3507260"/>
            <a:ext cx="4630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in the restroom. Sunny saw him come back.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07E1898-7FCC-47C7-9B8F-F32B892BD2AF}"/>
              </a:ext>
            </a:extLst>
          </p:cNvPr>
          <p:cNvSpPr/>
          <p:nvPr/>
        </p:nvSpPr>
        <p:spPr>
          <a:xfrm>
            <a:off x="4232792" y="3840280"/>
            <a:ext cx="7072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Eddie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ACD5F8AA-27E3-4F29-A594-C70B1A554391}"/>
              </a:ext>
            </a:extLst>
          </p:cNvPr>
          <p:cNvSpPr/>
          <p:nvPr/>
        </p:nvSpPr>
        <p:spPr>
          <a:xfrm>
            <a:off x="3486606" y="4148674"/>
            <a:ext cx="21707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Doctor’s appointment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3FFB2FBB-5E13-448F-BA24-6FE885F1DF5E}"/>
              </a:ext>
            </a:extLst>
          </p:cNvPr>
          <p:cNvSpPr/>
          <p:nvPr/>
        </p:nvSpPr>
        <p:spPr>
          <a:xfrm>
            <a:off x="3951295" y="4455088"/>
            <a:ext cx="1394934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Coach Carter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2D010137-A5CA-4834-BEB3-9D2EB57106CC}"/>
              </a:ext>
            </a:extLst>
          </p:cNvPr>
          <p:cNvSpPr/>
          <p:nvPr/>
        </p:nvSpPr>
        <p:spPr>
          <a:xfrm>
            <a:off x="4305820" y="4796465"/>
            <a:ext cx="7072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Eddie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B85047CA-B0D7-4070-A54B-682388E69BEE}"/>
              </a:ext>
            </a:extLst>
          </p:cNvPr>
          <p:cNvSpPr/>
          <p:nvPr/>
        </p:nvSpPr>
        <p:spPr>
          <a:xfrm>
            <a:off x="3059339" y="5096722"/>
            <a:ext cx="3377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Buy a new pair of basketball shoes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9CC2FAC-FBAD-41F7-9241-744AA63D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024"/>
            <a:ext cx="9144000" cy="4007952"/>
          </a:xfrm>
          <a:prstGeom prst="rect">
            <a:avLst/>
          </a:prstGeom>
        </p:spPr>
      </p:pic>
      <p:pic>
        <p:nvPicPr>
          <p:cNvPr id="3" name="Track 8-09">
            <a:hlinkClick r:id="" action="ppaction://media"/>
            <a:extLst>
              <a:ext uri="{FF2B5EF4-FFF2-40B4-BE49-F238E27FC236}">
                <a16:creationId xmlns:a16="http://schemas.microsoft.com/office/drawing/2014/main" xmlns="" id="{B319FD8E-9A09-412F-954C-B45B0BD41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444" y="1528439"/>
            <a:ext cx="348185" cy="348185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2234CE24-6D92-40D4-82B1-4AC413EF96CF}"/>
              </a:ext>
            </a:extLst>
          </p:cNvPr>
          <p:cNvSpPr/>
          <p:nvPr/>
        </p:nvSpPr>
        <p:spPr>
          <a:xfrm>
            <a:off x="4991556" y="24435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28D13C39-ED3E-4F06-868B-8634A71E6DA7}"/>
              </a:ext>
            </a:extLst>
          </p:cNvPr>
          <p:cNvSpPr/>
          <p:nvPr/>
        </p:nvSpPr>
        <p:spPr>
          <a:xfrm>
            <a:off x="4991555" y="30531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DAFCA28-0085-4E98-8044-F94D476CC050}"/>
              </a:ext>
            </a:extLst>
          </p:cNvPr>
          <p:cNvSpPr/>
          <p:nvPr/>
        </p:nvSpPr>
        <p:spPr>
          <a:xfrm>
            <a:off x="4991554" y="417292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5C7CE37-FCDE-4351-8DC5-A29F412AF2C9}"/>
              </a:ext>
            </a:extLst>
          </p:cNvPr>
          <p:cNvSpPr/>
          <p:nvPr/>
        </p:nvSpPr>
        <p:spPr>
          <a:xfrm>
            <a:off x="686256" y="50597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7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CC35A49-A50E-4F54-8D9E-33018B3B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838325"/>
            <a:ext cx="86487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ACFFCC37-A730-4D3B-BA47-AB2E89C8F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753"/>
            <a:ext cx="9144000" cy="59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1CC7506-3233-41C2-8C9F-D8B0060E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0284"/>
            <a:ext cx="8991600" cy="585743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27485C2-5D40-4141-8D75-848297B52F6D}"/>
              </a:ext>
            </a:extLst>
          </p:cNvPr>
          <p:cNvSpPr/>
          <p:nvPr/>
        </p:nvSpPr>
        <p:spPr>
          <a:xfrm>
            <a:off x="2894940" y="50474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6FBFDC6-6544-4EA1-9E48-72B44FC92AD8}"/>
              </a:ext>
            </a:extLst>
          </p:cNvPr>
          <p:cNvSpPr/>
          <p:nvPr/>
        </p:nvSpPr>
        <p:spPr>
          <a:xfrm>
            <a:off x="5138574" y="503508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3B3DA0A-6FA6-4486-A52E-7CF970B144F1}"/>
              </a:ext>
            </a:extLst>
          </p:cNvPr>
          <p:cNvSpPr/>
          <p:nvPr/>
        </p:nvSpPr>
        <p:spPr>
          <a:xfrm>
            <a:off x="7396319" y="50474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6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A3AB8B7-FB3D-4E37-AFA6-280034A58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876425"/>
            <a:ext cx="8905875" cy="310515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5D1A31CF-C1D8-40F8-BCBD-AC05A1169739}"/>
              </a:ext>
            </a:extLst>
          </p:cNvPr>
          <p:cNvSpPr/>
          <p:nvPr/>
        </p:nvSpPr>
        <p:spPr>
          <a:xfrm>
            <a:off x="1574800" y="2392799"/>
            <a:ext cx="787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B0D30CF9-E789-4DE2-83FB-110063A0C443}"/>
              </a:ext>
            </a:extLst>
          </p:cNvPr>
          <p:cNvSpPr/>
          <p:nvPr/>
        </p:nvSpPr>
        <p:spPr>
          <a:xfrm>
            <a:off x="5397500" y="2392798"/>
            <a:ext cx="914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83DF0CA5-DF64-469A-B8BB-CE11FD78E686}"/>
              </a:ext>
            </a:extLst>
          </p:cNvPr>
          <p:cNvSpPr/>
          <p:nvPr/>
        </p:nvSpPr>
        <p:spPr>
          <a:xfrm>
            <a:off x="7262018" y="2392797"/>
            <a:ext cx="787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40124C9A-399B-4E98-B011-AE5FF59BABEE}"/>
              </a:ext>
            </a:extLst>
          </p:cNvPr>
          <p:cNvSpPr/>
          <p:nvPr/>
        </p:nvSpPr>
        <p:spPr>
          <a:xfrm>
            <a:off x="1470422" y="2692398"/>
            <a:ext cx="929878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C97D2DC-9C4D-4743-9F00-52EEE1C32AF5}"/>
              </a:ext>
            </a:extLst>
          </p:cNvPr>
          <p:cNvSpPr/>
          <p:nvPr/>
        </p:nvSpPr>
        <p:spPr>
          <a:xfrm>
            <a:off x="3121422" y="2692398"/>
            <a:ext cx="132596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14938D7-335A-4856-94C1-65E5E72F0E81}"/>
              </a:ext>
            </a:extLst>
          </p:cNvPr>
          <p:cNvSpPr/>
          <p:nvPr/>
        </p:nvSpPr>
        <p:spPr>
          <a:xfrm>
            <a:off x="5397500" y="2692397"/>
            <a:ext cx="9144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7726620E-EF58-4E57-B034-175E0DCDFF15}"/>
              </a:ext>
            </a:extLst>
          </p:cNvPr>
          <p:cNvSpPr/>
          <p:nvPr/>
        </p:nvSpPr>
        <p:spPr>
          <a:xfrm>
            <a:off x="6311900" y="3566402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D4F1596E-9160-4845-BF0F-3B8FC88F6D62}"/>
              </a:ext>
            </a:extLst>
          </p:cNvPr>
          <p:cNvSpPr/>
          <p:nvPr/>
        </p:nvSpPr>
        <p:spPr>
          <a:xfrm>
            <a:off x="5632450" y="3840603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8DFD4EDB-B2FE-46A5-8137-23E5CC3C15F5}"/>
              </a:ext>
            </a:extLst>
          </p:cNvPr>
          <p:cNvSpPr/>
          <p:nvPr/>
        </p:nvSpPr>
        <p:spPr>
          <a:xfrm>
            <a:off x="5632450" y="4117838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57BE5279-4BD8-474D-AB9F-B1C0992D3AAB}"/>
              </a:ext>
            </a:extLst>
          </p:cNvPr>
          <p:cNvSpPr/>
          <p:nvPr/>
        </p:nvSpPr>
        <p:spPr>
          <a:xfrm>
            <a:off x="6311900" y="4382376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BB2F496D-2C3B-4EFE-B0C2-DB9F413E820C}"/>
              </a:ext>
            </a:extLst>
          </p:cNvPr>
          <p:cNvSpPr/>
          <p:nvPr/>
        </p:nvSpPr>
        <p:spPr>
          <a:xfrm>
            <a:off x="6327775" y="4669273"/>
            <a:ext cx="520700" cy="2996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406F138-0C7A-4592-9E16-2F103C63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790"/>
            <a:ext cx="9144000" cy="436041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C1DB9C7-8C68-49C9-9359-7B761861F4F1}"/>
              </a:ext>
            </a:extLst>
          </p:cNvPr>
          <p:cNvSpPr/>
          <p:nvPr/>
        </p:nvSpPr>
        <p:spPr>
          <a:xfrm>
            <a:off x="5354865" y="1835723"/>
            <a:ext cx="1770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finished investigating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FFDBA2A-C1E4-45F8-A90F-052B0189E7DB}"/>
              </a:ext>
            </a:extLst>
          </p:cNvPr>
          <p:cNvSpPr/>
          <p:nvPr/>
        </p:nvSpPr>
        <p:spPr>
          <a:xfrm>
            <a:off x="2304706" y="2470723"/>
            <a:ext cx="10502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we talked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BA8E1A5-445F-431E-9F01-13B69FA36930}"/>
              </a:ext>
            </a:extLst>
          </p:cNvPr>
          <p:cNvSpPr/>
          <p:nvPr/>
        </p:nvSpPr>
        <p:spPr>
          <a:xfrm>
            <a:off x="5087629" y="3149656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was thirsty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6AF763C-343C-4E27-A8AF-83F67D7EA0A1}"/>
              </a:ext>
            </a:extLst>
          </p:cNvPr>
          <p:cNvSpPr/>
          <p:nvPr/>
        </p:nvSpPr>
        <p:spPr>
          <a:xfrm>
            <a:off x="7636706" y="3162719"/>
            <a:ext cx="6222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808531C3-43E8-4467-BF0E-24FC4BA37BA8}"/>
              </a:ext>
            </a:extLst>
          </p:cNvPr>
          <p:cNvSpPr/>
          <p:nvPr/>
        </p:nvSpPr>
        <p:spPr>
          <a:xfrm>
            <a:off x="6276669" y="3831266"/>
            <a:ext cx="1784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whether they knew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FE18505-706F-46E1-BFB8-EE0C756D2953}"/>
              </a:ext>
            </a:extLst>
          </p:cNvPr>
          <p:cNvSpPr/>
          <p:nvPr/>
        </p:nvSpPr>
        <p:spPr>
          <a:xfrm>
            <a:off x="2530701" y="4135760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committed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AAFAE6F-EE7B-4DBA-BFA0-BEAD4315B1B0}"/>
              </a:ext>
            </a:extLst>
          </p:cNvPr>
          <p:cNvSpPr/>
          <p:nvPr/>
        </p:nvSpPr>
        <p:spPr>
          <a:xfrm>
            <a:off x="2745354" y="4517792"/>
            <a:ext cx="1487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asked us if we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17D5F020-494C-4250-A4BD-7A27B402170A}"/>
              </a:ext>
            </a:extLst>
          </p:cNvPr>
          <p:cNvSpPr/>
          <p:nvPr/>
        </p:nvSpPr>
        <p:spPr>
          <a:xfrm>
            <a:off x="3889970" y="4817121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relevant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2D8E0B0-BD0C-4A2E-A011-2C7FA520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616"/>
            <a:ext cx="9144000" cy="64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6D9F464-6C8A-4E3E-85F4-CE40FED0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927"/>
            <a:ext cx="9144000" cy="319614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BB6B971D-7426-4BF0-860F-40054A84CD5C}"/>
              </a:ext>
            </a:extLst>
          </p:cNvPr>
          <p:cNvSpPr/>
          <p:nvPr/>
        </p:nvSpPr>
        <p:spPr>
          <a:xfrm>
            <a:off x="1422821" y="22308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resisted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EF5826D-856C-4CBA-9F53-D26636015141}"/>
              </a:ext>
            </a:extLst>
          </p:cNvPr>
          <p:cNvSpPr/>
          <p:nvPr/>
        </p:nvSpPr>
        <p:spPr>
          <a:xfrm>
            <a:off x="3613288" y="2566274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scheme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C34BDDD-558C-4070-8C7D-782B8191FF76}"/>
              </a:ext>
            </a:extLst>
          </p:cNvPr>
          <p:cNvSpPr/>
          <p:nvPr/>
        </p:nvSpPr>
        <p:spPr>
          <a:xfrm>
            <a:off x="6365277" y="29130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Justice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A2A2E8FC-E637-459D-B46E-23BB37B0A178}"/>
              </a:ext>
            </a:extLst>
          </p:cNvPr>
          <p:cNvSpPr/>
          <p:nvPr/>
        </p:nvSpPr>
        <p:spPr>
          <a:xfrm>
            <a:off x="2838192" y="326057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nonsense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1C5C2DD-CA85-4C34-8182-DD14CFFECDEA}"/>
              </a:ext>
            </a:extLst>
          </p:cNvPr>
          <p:cNvSpPr/>
          <p:nvPr/>
        </p:nvSpPr>
        <p:spPr>
          <a:xfrm>
            <a:off x="5462634" y="3594781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adequate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E024C48-B373-45DA-B659-7A5A8ABB086F}"/>
              </a:ext>
            </a:extLst>
          </p:cNvPr>
          <p:cNvSpPr/>
          <p:nvPr/>
        </p:nvSpPr>
        <p:spPr>
          <a:xfrm>
            <a:off x="5085378" y="394118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loyal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C982380-8039-439E-9876-0B4A293F0541}"/>
              </a:ext>
            </a:extLst>
          </p:cNvPr>
          <p:cNvSpPr/>
          <p:nvPr/>
        </p:nvSpPr>
        <p:spPr>
          <a:xfrm>
            <a:off x="3354956" y="4269989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authority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56D888A-5AE1-4329-8AC1-1FE9CE3934FB}"/>
              </a:ext>
            </a:extLst>
          </p:cNvPr>
          <p:cNvSpPr/>
          <p:nvPr/>
        </p:nvSpPr>
        <p:spPr>
          <a:xfrm>
            <a:off x="1642186" y="461798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devoted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C2D8680-BCBF-4546-B04D-BD70B3D1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181" y="5253847"/>
            <a:ext cx="34575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F522FC5-3198-461D-813C-8794BD91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183"/>
            <a:ext cx="9144000" cy="63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6EBFB3F4-00C5-4E36-A7CD-BFF50F90B651}"/>
              </a:ext>
            </a:extLst>
          </p:cNvPr>
          <p:cNvGrpSpPr/>
          <p:nvPr/>
        </p:nvGrpSpPr>
        <p:grpSpPr>
          <a:xfrm>
            <a:off x="0" y="854432"/>
            <a:ext cx="9144000" cy="5149136"/>
            <a:chOff x="0" y="854432"/>
            <a:chExt cx="9144000" cy="5149136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EC1FED83-D0E9-4B5A-8F53-CA420E60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54432"/>
              <a:ext cx="9144000" cy="5149136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5112CB81-8654-4819-9B72-0DA82CB4B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42" r="42531" b="90833"/>
            <a:stretch/>
          </p:blipFill>
          <p:spPr>
            <a:xfrm>
              <a:off x="5452533" y="854432"/>
              <a:ext cx="3093156" cy="4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5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926602-EEAD-432D-9740-4A037FCF05DF}"/>
              </a:ext>
            </a:extLst>
          </p:cNvPr>
          <p:cNvGrpSpPr/>
          <p:nvPr/>
        </p:nvGrpSpPr>
        <p:grpSpPr>
          <a:xfrm>
            <a:off x="385774" y="0"/>
            <a:ext cx="8382444" cy="7002089"/>
            <a:chOff x="385774" y="0"/>
            <a:chExt cx="8382444" cy="7002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1477F00-693B-4825-B034-4B01790F5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904" t="23747" r="23562" b="6569"/>
            <a:stretch/>
          </p:blipFill>
          <p:spPr>
            <a:xfrm>
              <a:off x="413358" y="0"/>
              <a:ext cx="8354860" cy="6858000"/>
            </a:xfrm>
            <a:prstGeom prst="rect">
              <a:avLst/>
            </a:prstGeom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C757C2A7-D347-4246-900F-1F74182CD0E7}"/>
                </a:ext>
              </a:extLst>
            </p:cNvPr>
            <p:cNvSpPr/>
            <p:nvPr/>
          </p:nvSpPr>
          <p:spPr>
            <a:xfrm rot="5550577">
              <a:off x="3078049" y="3722550"/>
              <a:ext cx="587264" cy="597181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Track 8-02">
            <a:hlinkClick r:id="" action="ppaction://media"/>
            <a:extLst>
              <a:ext uri="{FF2B5EF4-FFF2-40B4-BE49-F238E27FC236}">
                <a16:creationId xmlns:a16="http://schemas.microsoft.com/office/drawing/2014/main" xmlns="" id="{B05FF22C-98D3-4645-8340-03CAECDD6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378" y="90211"/>
            <a:ext cx="308338" cy="30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BE1D620-BC6F-4448-8F07-7C8A35AB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64"/>
            <a:ext cx="9144000" cy="605187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A7712EB1-9533-4DDF-A3CD-FAB5901B6985}"/>
              </a:ext>
            </a:extLst>
          </p:cNvPr>
          <p:cNvSpPr/>
          <p:nvPr/>
        </p:nvSpPr>
        <p:spPr>
          <a:xfrm>
            <a:off x="690490" y="150521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DE21BE2E-5DA5-499F-A709-C12D1729F487}"/>
              </a:ext>
            </a:extLst>
          </p:cNvPr>
          <p:cNvSpPr/>
          <p:nvPr/>
        </p:nvSpPr>
        <p:spPr>
          <a:xfrm>
            <a:off x="5290711" y="203014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188F611E-400C-4C21-9671-B39EE2C2FF5B}"/>
              </a:ext>
            </a:extLst>
          </p:cNvPr>
          <p:cNvSpPr/>
          <p:nvPr/>
        </p:nvSpPr>
        <p:spPr>
          <a:xfrm>
            <a:off x="690490" y="364445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29EF60A6-A385-4C9E-A489-9E7BDD2C9D8C}"/>
              </a:ext>
            </a:extLst>
          </p:cNvPr>
          <p:cNvSpPr/>
          <p:nvPr/>
        </p:nvSpPr>
        <p:spPr>
          <a:xfrm>
            <a:off x="5290710" y="339513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02A2D1BE-87B1-4E5C-9671-56F209221C37}"/>
              </a:ext>
            </a:extLst>
          </p:cNvPr>
          <p:cNvSpPr/>
          <p:nvPr/>
        </p:nvSpPr>
        <p:spPr>
          <a:xfrm>
            <a:off x="690489" y="502436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B5E9E59F-AA69-4B1B-BCB1-61054ACCBD90}"/>
              </a:ext>
            </a:extLst>
          </p:cNvPr>
          <p:cNvSpPr/>
          <p:nvPr/>
        </p:nvSpPr>
        <p:spPr>
          <a:xfrm>
            <a:off x="7136445" y="476769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6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6E6F63A-9744-4DC9-9350-D17A04290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" y="380644"/>
            <a:ext cx="8963378" cy="6096712"/>
          </a:xfrm>
          <a:prstGeom prst="rect">
            <a:avLst/>
          </a:prstGeom>
        </p:spPr>
      </p:pic>
      <p:pic>
        <p:nvPicPr>
          <p:cNvPr id="3" name="Track 8-03">
            <a:hlinkClick r:id="" action="ppaction://media"/>
            <a:extLst>
              <a:ext uri="{FF2B5EF4-FFF2-40B4-BE49-F238E27FC236}">
                <a16:creationId xmlns:a16="http://schemas.microsoft.com/office/drawing/2014/main" xmlns="" id="{604C465C-C8CA-4C78-9CF1-B6EF80CC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197" y="2237389"/>
            <a:ext cx="323166" cy="32316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C88B289-D35F-4B12-AF69-F2E6DB9BEE6A}"/>
              </a:ext>
            </a:extLst>
          </p:cNvPr>
          <p:cNvSpPr/>
          <p:nvPr/>
        </p:nvSpPr>
        <p:spPr>
          <a:xfrm>
            <a:off x="6865237" y="59310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9C2276DB-A896-4F58-B97B-57E585DC40D3}"/>
              </a:ext>
            </a:extLst>
          </p:cNvPr>
          <p:cNvSpPr/>
          <p:nvPr/>
        </p:nvSpPr>
        <p:spPr>
          <a:xfrm>
            <a:off x="3322814" y="601011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068274E0-383C-4203-ADEA-BD8DE1B6273B}"/>
              </a:ext>
            </a:extLst>
          </p:cNvPr>
          <p:cNvSpPr/>
          <p:nvPr/>
        </p:nvSpPr>
        <p:spPr>
          <a:xfrm>
            <a:off x="4585750" y="381863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5191082-BF3D-435E-B4DC-EE6FF1B3C718}"/>
              </a:ext>
            </a:extLst>
          </p:cNvPr>
          <p:cNvSpPr/>
          <p:nvPr/>
        </p:nvSpPr>
        <p:spPr>
          <a:xfrm>
            <a:off x="963461" y="40853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E8F8177-FD9E-4B33-B85B-5666DF71B89F}"/>
              </a:ext>
            </a:extLst>
          </p:cNvPr>
          <p:cNvSpPr/>
          <p:nvPr/>
        </p:nvSpPr>
        <p:spPr>
          <a:xfrm>
            <a:off x="6966115" y="379605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D0B98A4-457C-4A39-8D80-14473FD0D369}"/>
              </a:ext>
            </a:extLst>
          </p:cNvPr>
          <p:cNvSpPr/>
          <p:nvPr/>
        </p:nvSpPr>
        <p:spPr>
          <a:xfrm>
            <a:off x="5008215" y="584078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38C7370-FBA1-4176-9F17-AA02DC35B464}"/>
              </a:ext>
            </a:extLst>
          </p:cNvPr>
          <p:cNvSpPr/>
          <p:nvPr/>
        </p:nvSpPr>
        <p:spPr>
          <a:xfrm>
            <a:off x="2632768" y="40853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7F8E5F19-73F5-472B-8B65-7935F3937FB5}"/>
              </a:ext>
            </a:extLst>
          </p:cNvPr>
          <p:cNvSpPr/>
          <p:nvPr/>
        </p:nvSpPr>
        <p:spPr>
          <a:xfrm>
            <a:off x="1192570" y="594238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8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5EA418A-0B06-432F-8E81-EE09F972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876425"/>
            <a:ext cx="8534400" cy="31051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9A919DE-636B-4819-BAD6-A3E778A62AD8}"/>
              </a:ext>
            </a:extLst>
          </p:cNvPr>
          <p:cNvSpPr/>
          <p:nvPr/>
        </p:nvSpPr>
        <p:spPr>
          <a:xfrm>
            <a:off x="5027383" y="2269297"/>
            <a:ext cx="10807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explosion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4FF6E58B-41E6-4449-8562-6B580821D05C}"/>
              </a:ext>
            </a:extLst>
          </p:cNvPr>
          <p:cNvSpPr/>
          <p:nvPr/>
        </p:nvSpPr>
        <p:spPr>
          <a:xfrm>
            <a:off x="5563878" y="2598628"/>
            <a:ext cx="6463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9A37BAD-A24B-42D1-A7B6-AAF4F7EFB614}"/>
              </a:ext>
            </a:extLst>
          </p:cNvPr>
          <p:cNvSpPr/>
          <p:nvPr/>
        </p:nvSpPr>
        <p:spPr>
          <a:xfrm>
            <a:off x="4095184" y="2911515"/>
            <a:ext cx="9204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incident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CC894FA-48E9-49AD-9E0B-255168C85BC3}"/>
              </a:ext>
            </a:extLst>
          </p:cNvPr>
          <p:cNvSpPr/>
          <p:nvPr/>
        </p:nvSpPr>
        <p:spPr>
          <a:xfrm>
            <a:off x="5460807" y="3229096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barrier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DBFE8B1F-F120-4BA0-8B2E-532B8D976B24}"/>
              </a:ext>
            </a:extLst>
          </p:cNvPr>
          <p:cNvSpPr/>
          <p:nvPr/>
        </p:nvSpPr>
        <p:spPr>
          <a:xfrm>
            <a:off x="1969659" y="3547656"/>
            <a:ext cx="8899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witness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52282F4-9F00-414F-806D-D02B243287E5}"/>
              </a:ext>
            </a:extLst>
          </p:cNvPr>
          <p:cNvSpPr/>
          <p:nvPr/>
        </p:nvSpPr>
        <p:spPr>
          <a:xfrm>
            <a:off x="1949944" y="3879279"/>
            <a:ext cx="8675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beyond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3F1B91C-852E-4F6D-AB86-2D027800DDCD}"/>
              </a:ext>
            </a:extLst>
          </p:cNvPr>
          <p:cNvSpPr/>
          <p:nvPr/>
        </p:nvSpPr>
        <p:spPr>
          <a:xfrm>
            <a:off x="2946342" y="4184776"/>
            <a:ext cx="12314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contrasting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CE13DED3-8DD2-48ED-A41B-D63E8722C2FB}"/>
              </a:ext>
            </a:extLst>
          </p:cNvPr>
          <p:cNvSpPr/>
          <p:nvPr/>
        </p:nvSpPr>
        <p:spPr>
          <a:xfrm>
            <a:off x="2766920" y="4500640"/>
            <a:ext cx="6559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force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F9A5A17-91A3-43E8-A2AB-F13529E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1531034"/>
            <a:ext cx="8974667" cy="37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301</Words>
  <Application>Microsoft Office PowerPoint</Application>
  <PresentationFormat>นำเสนอทางหน้าจอ (4:3)</PresentationFormat>
  <Paragraphs>93</Paragraphs>
  <Slides>30</Slides>
  <Notes>0</Notes>
  <HiddenSlides>0</HiddenSlides>
  <MMClips>11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84</cp:revision>
  <dcterms:created xsi:type="dcterms:W3CDTF">2020-06-05T06:13:25Z</dcterms:created>
  <dcterms:modified xsi:type="dcterms:W3CDTF">2021-03-26T03:24:49Z</dcterms:modified>
</cp:coreProperties>
</file>